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57" r:id="rId4"/>
    <p:sldId id="258" r:id="rId5"/>
    <p:sldId id="259" r:id="rId6"/>
    <p:sldId id="263" r:id="rId7"/>
    <p:sldId id="291" r:id="rId8"/>
    <p:sldId id="285" r:id="rId9"/>
    <p:sldId id="294" r:id="rId10"/>
    <p:sldId id="284" r:id="rId11"/>
    <p:sldId id="283" r:id="rId12"/>
    <p:sldId id="281" r:id="rId13"/>
    <p:sldId id="280" r:id="rId14"/>
    <p:sldId id="288" r:id="rId15"/>
    <p:sldId id="287" r:id="rId16"/>
    <p:sldId id="286" r:id="rId17"/>
    <p:sldId id="289" r:id="rId18"/>
    <p:sldId id="290" r:id="rId19"/>
    <p:sldId id="266" r:id="rId20"/>
    <p:sldId id="292" r:id="rId21"/>
    <p:sldId id="268" r:id="rId22"/>
    <p:sldId id="260" r:id="rId2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00"/>
    <a:srgbClr val="FFFF00"/>
    <a:srgbClr val="FF66CC"/>
    <a:srgbClr val="E46C0A"/>
    <a:srgbClr val="9900CC"/>
    <a:srgbClr val="FF505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94614" autoAdjust="0"/>
  </p:normalViewPr>
  <p:slideViewPr>
    <p:cSldViewPr>
      <p:cViewPr varScale="1">
        <p:scale>
          <a:sx n="50" d="100"/>
          <a:sy n="50" d="100"/>
        </p:scale>
        <p:origin x="-5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680227D3-E364-45E2-8E6D-26866891EB90}" type="datetimeFigureOut">
              <a:rPr lang="zh-TW" altLang="en-US"/>
              <a:pPr>
                <a:defRPr/>
              </a:pPr>
              <a:t>2013/9/16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A9196C36-BFEF-478F-BD9A-33335CE4F6B0}"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投影片圖像版面配置區 1"/>
          <p:cNvSpPr>
            <a:spLocks noGrp="1" noRot="1" noChangeAspect="1"/>
          </p:cNvSpPr>
          <p:nvPr>
            <p:ph type="sldImg"/>
          </p:nvPr>
        </p:nvSpPr>
        <p:spPr bwMode="auto">
          <a:noFill/>
          <a:ln>
            <a:solidFill>
              <a:srgbClr val="000000"/>
            </a:solidFill>
            <a:miter lim="800000"/>
            <a:headEnd/>
            <a:tailEnd/>
          </a:ln>
        </p:spPr>
      </p:sp>
      <p:sp>
        <p:nvSpPr>
          <p:cNvPr id="3072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3072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4FC3EC-A379-4F98-906D-8D7D3DF10132}" type="slidenum">
              <a:rPr lang="zh-TW" altLang="en-US"/>
              <a:pPr fontAlgn="base">
                <a:spcBef>
                  <a:spcPct val="0"/>
                </a:spcBef>
                <a:spcAft>
                  <a:spcPct val="0"/>
                </a:spcAft>
              </a:pPr>
              <a:t>4</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AE4BCEB9-13F3-4BC2-BEA0-F3D7DC80BAAA}" type="datetimeFigureOut">
              <a:rPr lang="zh-TW" altLang="en-US"/>
              <a:pPr>
                <a:defRPr/>
              </a:pPr>
              <a:t>2013/9/16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1D7B774-B442-4FD9-B1A9-D3D1B51DC63E}"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251DBF5-93A2-4949-8276-38F741C848CD}" type="datetimeFigureOut">
              <a:rPr lang="zh-TW" altLang="en-US"/>
              <a:pPr>
                <a:defRPr/>
              </a:pPr>
              <a:t>2013/9/16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ACEF31F-F797-4B9E-BA9A-29A6F9759AB0}"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CF3CCF4-8A72-4B69-A8F9-C0ABF15A3E97}" type="datetimeFigureOut">
              <a:rPr lang="zh-TW" altLang="en-US"/>
              <a:pPr>
                <a:defRPr/>
              </a:pPr>
              <a:t>2013/9/16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65F2664-F2FA-4793-9448-F91705F7345B}"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4" name="日期版面配置區 29"/>
          <p:cNvSpPr>
            <a:spLocks noGrp="1"/>
          </p:cNvSpPr>
          <p:nvPr>
            <p:ph type="dt" sz="half" idx="10"/>
          </p:nvPr>
        </p:nvSpPr>
        <p:spPr/>
        <p:txBody>
          <a:bodyPr/>
          <a:lstStyle>
            <a:lvl1pPr>
              <a:defRPr/>
            </a:lvl1pPr>
          </a:lstStyle>
          <a:p>
            <a:pPr>
              <a:defRPr/>
            </a:pPr>
            <a:fld id="{734F3DF7-3C3B-45CD-9966-EBBCC220E8AB}" type="datetimeFigureOut">
              <a:rPr lang="zh-TW" altLang="en-US"/>
              <a:pPr>
                <a:defRPr/>
              </a:pPr>
              <a:t>2013/9/16</a:t>
            </a:fld>
            <a:endParaRPr lang="zh-TW" altLang="en-US"/>
          </a:p>
        </p:txBody>
      </p:sp>
      <p:sp>
        <p:nvSpPr>
          <p:cNvPr id="5" name="頁尾版面配置區 18"/>
          <p:cNvSpPr>
            <a:spLocks noGrp="1"/>
          </p:cNvSpPr>
          <p:nvPr>
            <p:ph type="ftr" sz="quarter" idx="11"/>
          </p:nvPr>
        </p:nvSpPr>
        <p:spPr/>
        <p:txBody>
          <a:bodyPr/>
          <a:lstStyle>
            <a:lvl1pPr>
              <a:defRPr/>
            </a:lvl1pPr>
          </a:lstStyle>
          <a:p>
            <a:pPr>
              <a:defRPr/>
            </a:pPr>
            <a:endParaRPr lang="zh-TW" altLang="en-US"/>
          </a:p>
        </p:txBody>
      </p:sp>
      <p:sp>
        <p:nvSpPr>
          <p:cNvPr id="6" name="投影片編號版面配置區 26"/>
          <p:cNvSpPr>
            <a:spLocks noGrp="1"/>
          </p:cNvSpPr>
          <p:nvPr>
            <p:ph type="sldNum" sz="quarter" idx="12"/>
          </p:nvPr>
        </p:nvSpPr>
        <p:spPr/>
        <p:txBody>
          <a:bodyPr/>
          <a:lstStyle>
            <a:lvl1pPr>
              <a:defRPr/>
            </a:lvl1pPr>
          </a:lstStyle>
          <a:p>
            <a:pPr>
              <a:defRPr/>
            </a:pPr>
            <a:fld id="{6F6B18FF-7718-4050-AF82-3ADC0BCEE458}" type="slidenum">
              <a:rPr lang="zh-TW" altLang="en-US"/>
              <a:pPr>
                <a:defRPr/>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fld id="{73F9A8E9-6725-495B-BB8D-610C358F1D8A}" type="datetimeFigureOut">
              <a:rPr lang="zh-TW" altLang="en-US"/>
              <a:pPr>
                <a:defRPr/>
              </a:pPr>
              <a:t>2013/9/16</a:t>
            </a:fld>
            <a:endParaRPr lang="zh-TW" altLang="en-US"/>
          </a:p>
        </p:txBody>
      </p:sp>
      <p:sp>
        <p:nvSpPr>
          <p:cNvPr id="5" name="頁尾版面配置區 21"/>
          <p:cNvSpPr>
            <a:spLocks noGrp="1"/>
          </p:cNvSpPr>
          <p:nvPr>
            <p:ph type="ftr" sz="quarter" idx="11"/>
          </p:nvPr>
        </p:nvSpPr>
        <p:spPr/>
        <p:txBody>
          <a:bodyPr/>
          <a:lstStyle>
            <a:lvl1pPr>
              <a:defRPr/>
            </a:lvl1pPr>
          </a:lstStyle>
          <a:p>
            <a:pPr>
              <a:defRPr/>
            </a:pPr>
            <a:endParaRPr lang="zh-TW" altLang="en-US"/>
          </a:p>
        </p:txBody>
      </p:sp>
      <p:sp>
        <p:nvSpPr>
          <p:cNvPr id="6" name="投影片編號版面配置區 17"/>
          <p:cNvSpPr>
            <a:spLocks noGrp="1"/>
          </p:cNvSpPr>
          <p:nvPr>
            <p:ph type="sldNum" sz="quarter" idx="12"/>
          </p:nvPr>
        </p:nvSpPr>
        <p:spPr/>
        <p:txBody>
          <a:bodyPr/>
          <a:lstStyle>
            <a:lvl1pPr>
              <a:defRPr/>
            </a:lvl1pPr>
          </a:lstStyle>
          <a:p>
            <a:pPr>
              <a:defRPr/>
            </a:pPr>
            <a:fld id="{A4923BB3-2C08-497A-BE9A-19674B86F93A}" type="slidenum">
              <a:rPr lang="zh-TW" altLang="en-US"/>
              <a:pPr>
                <a:defRPr/>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E889A765-AD27-47C3-9B1C-51D23211D599}" type="datetimeFigureOut">
              <a:rPr lang="zh-TW" altLang="en-US"/>
              <a:pPr>
                <a:defRPr/>
              </a:pPr>
              <a:t>2013/9/16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723D79A-4AE3-4C49-91A5-3178E69CC9A9}" type="slidenum">
              <a:rPr lang="zh-TW" altLang="en-US"/>
              <a:pPr>
                <a:defRPr/>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pPr>
              <a:defRPr/>
            </a:pPr>
            <a:fld id="{03A6DE0A-43F0-4C35-ABF7-1A81510084AC}" type="datetimeFigureOut">
              <a:rPr lang="zh-TW" altLang="en-US"/>
              <a:pPr>
                <a:defRPr/>
              </a:pPr>
              <a:t>2013/9/16</a:t>
            </a:fld>
            <a:endParaRPr lang="zh-TW" altLang="en-US"/>
          </a:p>
        </p:txBody>
      </p:sp>
      <p:sp>
        <p:nvSpPr>
          <p:cNvPr id="6" name="頁尾版面配置區 21"/>
          <p:cNvSpPr>
            <a:spLocks noGrp="1"/>
          </p:cNvSpPr>
          <p:nvPr>
            <p:ph type="ftr" sz="quarter" idx="11"/>
          </p:nvPr>
        </p:nvSpPr>
        <p:spPr/>
        <p:txBody>
          <a:bodyPr/>
          <a:lstStyle>
            <a:lvl1pPr>
              <a:defRPr/>
            </a:lvl1pPr>
          </a:lstStyle>
          <a:p>
            <a:pPr>
              <a:defRPr/>
            </a:pPr>
            <a:endParaRPr lang="zh-TW" altLang="en-US"/>
          </a:p>
        </p:txBody>
      </p:sp>
      <p:sp>
        <p:nvSpPr>
          <p:cNvPr id="7" name="投影片編號版面配置區 17"/>
          <p:cNvSpPr>
            <a:spLocks noGrp="1"/>
          </p:cNvSpPr>
          <p:nvPr>
            <p:ph type="sldNum" sz="quarter" idx="12"/>
          </p:nvPr>
        </p:nvSpPr>
        <p:spPr/>
        <p:txBody>
          <a:bodyPr/>
          <a:lstStyle>
            <a:lvl1pPr>
              <a:defRPr/>
            </a:lvl1pPr>
          </a:lstStyle>
          <a:p>
            <a:pPr>
              <a:defRPr/>
            </a:pPr>
            <a:fld id="{AE62DE17-3F72-46A0-85F4-A7299045E7DB}"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9"/>
          <p:cNvSpPr>
            <a:spLocks noGrp="1"/>
          </p:cNvSpPr>
          <p:nvPr>
            <p:ph type="dt" sz="half" idx="10"/>
          </p:nvPr>
        </p:nvSpPr>
        <p:spPr/>
        <p:txBody>
          <a:bodyPr/>
          <a:lstStyle>
            <a:lvl1pPr>
              <a:defRPr/>
            </a:lvl1pPr>
          </a:lstStyle>
          <a:p>
            <a:pPr>
              <a:defRPr/>
            </a:pPr>
            <a:fld id="{FFE0236E-3E29-4856-A2A7-C366FE49E6F2}" type="datetimeFigureOut">
              <a:rPr lang="zh-TW" altLang="en-US"/>
              <a:pPr>
                <a:defRPr/>
              </a:pPr>
              <a:t>2013/9/16</a:t>
            </a:fld>
            <a:endParaRPr lang="zh-TW" altLang="en-US"/>
          </a:p>
        </p:txBody>
      </p:sp>
      <p:sp>
        <p:nvSpPr>
          <p:cNvPr id="8" name="頁尾版面配置區 21"/>
          <p:cNvSpPr>
            <a:spLocks noGrp="1"/>
          </p:cNvSpPr>
          <p:nvPr>
            <p:ph type="ftr" sz="quarter" idx="11"/>
          </p:nvPr>
        </p:nvSpPr>
        <p:spPr/>
        <p:txBody>
          <a:bodyPr/>
          <a:lstStyle>
            <a:lvl1pPr>
              <a:defRPr/>
            </a:lvl1pPr>
          </a:lstStyle>
          <a:p>
            <a:pPr>
              <a:defRPr/>
            </a:pPr>
            <a:endParaRPr lang="zh-TW" altLang="en-US"/>
          </a:p>
        </p:txBody>
      </p:sp>
      <p:sp>
        <p:nvSpPr>
          <p:cNvPr id="9" name="投影片編號版面配置區 17"/>
          <p:cNvSpPr>
            <a:spLocks noGrp="1"/>
          </p:cNvSpPr>
          <p:nvPr>
            <p:ph type="sldNum" sz="quarter" idx="12"/>
          </p:nvPr>
        </p:nvSpPr>
        <p:spPr/>
        <p:txBody>
          <a:bodyPr/>
          <a:lstStyle>
            <a:lvl1pPr>
              <a:defRPr/>
            </a:lvl1pPr>
          </a:lstStyle>
          <a:p>
            <a:pPr>
              <a:defRPr/>
            </a:pPr>
            <a:fld id="{7C1B3852-FAAA-41BD-A39F-60ED1385843C}"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日期版面配置區 9"/>
          <p:cNvSpPr>
            <a:spLocks noGrp="1"/>
          </p:cNvSpPr>
          <p:nvPr>
            <p:ph type="dt" sz="half" idx="10"/>
          </p:nvPr>
        </p:nvSpPr>
        <p:spPr/>
        <p:txBody>
          <a:bodyPr/>
          <a:lstStyle>
            <a:lvl1pPr>
              <a:defRPr/>
            </a:lvl1pPr>
          </a:lstStyle>
          <a:p>
            <a:pPr>
              <a:defRPr/>
            </a:pPr>
            <a:fld id="{D5730FAC-F627-4D66-B20A-2EE8D640FEC0}" type="datetimeFigureOut">
              <a:rPr lang="zh-TW" altLang="en-US"/>
              <a:pPr>
                <a:defRPr/>
              </a:pPr>
              <a:t>2013/9/16</a:t>
            </a:fld>
            <a:endParaRPr lang="zh-TW" altLang="en-US"/>
          </a:p>
        </p:txBody>
      </p:sp>
      <p:sp>
        <p:nvSpPr>
          <p:cNvPr id="4" name="頁尾版面配置區 21"/>
          <p:cNvSpPr>
            <a:spLocks noGrp="1"/>
          </p:cNvSpPr>
          <p:nvPr>
            <p:ph type="ftr" sz="quarter" idx="11"/>
          </p:nvPr>
        </p:nvSpPr>
        <p:spPr/>
        <p:txBody>
          <a:bodyPr/>
          <a:lstStyle>
            <a:lvl1pPr>
              <a:defRPr/>
            </a:lvl1pPr>
          </a:lstStyle>
          <a:p>
            <a:pPr>
              <a:defRPr/>
            </a:pPr>
            <a:endParaRPr lang="zh-TW" altLang="en-US"/>
          </a:p>
        </p:txBody>
      </p:sp>
      <p:sp>
        <p:nvSpPr>
          <p:cNvPr id="5" name="投影片編號版面配置區 17"/>
          <p:cNvSpPr>
            <a:spLocks noGrp="1"/>
          </p:cNvSpPr>
          <p:nvPr>
            <p:ph type="sldNum" sz="quarter" idx="12"/>
          </p:nvPr>
        </p:nvSpPr>
        <p:spPr/>
        <p:txBody>
          <a:bodyPr/>
          <a:lstStyle>
            <a:lvl1pPr>
              <a:defRPr/>
            </a:lvl1pPr>
          </a:lstStyle>
          <a:p>
            <a:pPr>
              <a:defRPr/>
            </a:pPr>
            <a:fld id="{1C9468F7-DBD3-4C22-8893-0E876529A755}"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9"/>
          <p:cNvSpPr>
            <a:spLocks noGrp="1"/>
          </p:cNvSpPr>
          <p:nvPr>
            <p:ph type="dt" sz="half" idx="10"/>
          </p:nvPr>
        </p:nvSpPr>
        <p:spPr/>
        <p:txBody>
          <a:bodyPr/>
          <a:lstStyle>
            <a:lvl1pPr>
              <a:defRPr/>
            </a:lvl1pPr>
          </a:lstStyle>
          <a:p>
            <a:pPr>
              <a:defRPr/>
            </a:pPr>
            <a:fld id="{68F33AA4-963A-4D7D-B1CC-A7AEA983FDAA}" type="datetimeFigureOut">
              <a:rPr lang="zh-TW" altLang="en-US"/>
              <a:pPr>
                <a:defRPr/>
              </a:pPr>
              <a:t>2013/9/16</a:t>
            </a:fld>
            <a:endParaRPr lang="zh-TW" altLang="en-US"/>
          </a:p>
        </p:txBody>
      </p:sp>
      <p:sp>
        <p:nvSpPr>
          <p:cNvPr id="3" name="頁尾版面配置區 21"/>
          <p:cNvSpPr>
            <a:spLocks noGrp="1"/>
          </p:cNvSpPr>
          <p:nvPr>
            <p:ph type="ftr" sz="quarter" idx="11"/>
          </p:nvPr>
        </p:nvSpPr>
        <p:spPr/>
        <p:txBody>
          <a:bodyPr/>
          <a:lstStyle>
            <a:lvl1pPr>
              <a:defRPr/>
            </a:lvl1pPr>
          </a:lstStyle>
          <a:p>
            <a:pPr>
              <a:defRPr/>
            </a:pPr>
            <a:endParaRPr lang="zh-TW" altLang="en-US"/>
          </a:p>
        </p:txBody>
      </p:sp>
      <p:sp>
        <p:nvSpPr>
          <p:cNvPr id="4" name="投影片編號版面配置區 17"/>
          <p:cNvSpPr>
            <a:spLocks noGrp="1"/>
          </p:cNvSpPr>
          <p:nvPr>
            <p:ph type="sldNum" sz="quarter" idx="12"/>
          </p:nvPr>
        </p:nvSpPr>
        <p:spPr/>
        <p:txBody>
          <a:bodyPr/>
          <a:lstStyle>
            <a:lvl1pPr>
              <a:defRPr/>
            </a:lvl1pPr>
          </a:lstStyle>
          <a:p>
            <a:pPr>
              <a:defRPr/>
            </a:pPr>
            <a:fld id="{266C40F6-C615-43AD-AFA4-11442CE2CA94}"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pPr>
              <a:defRPr/>
            </a:pPr>
            <a:fld id="{892ACE76-FBFC-479B-8E86-E28EC01646C3}" type="datetimeFigureOut">
              <a:rPr lang="zh-TW" altLang="en-US"/>
              <a:pPr>
                <a:defRPr/>
              </a:pPr>
              <a:t>2013/9/16</a:t>
            </a:fld>
            <a:endParaRPr lang="zh-TW" altLang="en-US"/>
          </a:p>
        </p:txBody>
      </p:sp>
      <p:sp>
        <p:nvSpPr>
          <p:cNvPr id="6" name="頁尾版面配置區 21"/>
          <p:cNvSpPr>
            <a:spLocks noGrp="1"/>
          </p:cNvSpPr>
          <p:nvPr>
            <p:ph type="ftr" sz="quarter" idx="11"/>
          </p:nvPr>
        </p:nvSpPr>
        <p:spPr/>
        <p:txBody>
          <a:bodyPr/>
          <a:lstStyle>
            <a:lvl1pPr>
              <a:defRPr/>
            </a:lvl1pPr>
          </a:lstStyle>
          <a:p>
            <a:pPr>
              <a:defRPr/>
            </a:pPr>
            <a:endParaRPr lang="zh-TW" altLang="en-US"/>
          </a:p>
        </p:txBody>
      </p:sp>
      <p:sp>
        <p:nvSpPr>
          <p:cNvPr id="7" name="投影片編號版面配置區 17"/>
          <p:cNvSpPr>
            <a:spLocks noGrp="1"/>
          </p:cNvSpPr>
          <p:nvPr>
            <p:ph type="sldNum" sz="quarter" idx="12"/>
          </p:nvPr>
        </p:nvSpPr>
        <p:spPr/>
        <p:txBody>
          <a:bodyPr/>
          <a:lstStyle>
            <a:lvl1pPr>
              <a:defRPr/>
            </a:lvl1pPr>
          </a:lstStyle>
          <a:p>
            <a:pPr>
              <a:defRPr/>
            </a:pPr>
            <a:fld id="{F9662CF0-FD3E-424A-8FF8-BE5E77BADDE1}"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82A8C62-04BD-4405-BB94-C3D370054FCD}" type="datetimeFigureOut">
              <a:rPr lang="zh-TW" altLang="en-US"/>
              <a:pPr>
                <a:defRPr/>
              </a:pPr>
              <a:t>2013/9/16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21E0104-7C31-45F4-9EDC-4FB0FD07A0E6}"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剪去並圓角化單一角落矩形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6" name="直角三角形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7"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8"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2" name="標題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TW" altLang="en-US" smtClean="0"/>
              <a:t>按一下以編輯母片標題樣式</a:t>
            </a:r>
            <a:endParaRPr lang="en-US"/>
          </a:p>
        </p:txBody>
      </p:sp>
      <p:sp>
        <p:nvSpPr>
          <p:cNvPr id="4" name="文字版面配置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9" name="日期版面配置區 4"/>
          <p:cNvSpPr>
            <a:spLocks noGrp="1"/>
          </p:cNvSpPr>
          <p:nvPr>
            <p:ph type="dt" sz="half" idx="10"/>
          </p:nvPr>
        </p:nvSpPr>
        <p:spPr/>
        <p:txBody>
          <a:bodyPr/>
          <a:lstStyle>
            <a:lvl1pPr>
              <a:defRPr/>
            </a:lvl1pPr>
          </a:lstStyle>
          <a:p>
            <a:pPr>
              <a:defRPr/>
            </a:pPr>
            <a:fld id="{966A4C10-A34F-4F2F-B385-A28E9F6A3643}" type="datetimeFigureOut">
              <a:rPr lang="zh-TW" altLang="en-US"/>
              <a:pPr>
                <a:defRPr/>
              </a:pPr>
              <a:t>2013/9/16</a:t>
            </a:fld>
            <a:endParaRPr lang="zh-TW" altLang="en-US"/>
          </a:p>
        </p:txBody>
      </p:sp>
      <p:sp>
        <p:nvSpPr>
          <p:cNvPr id="10" name="頁尾版面配置區 5"/>
          <p:cNvSpPr>
            <a:spLocks noGrp="1"/>
          </p:cNvSpPr>
          <p:nvPr>
            <p:ph type="ftr" sz="quarter" idx="11"/>
          </p:nvPr>
        </p:nvSpPr>
        <p:spPr/>
        <p:txBody>
          <a:bodyPr/>
          <a:lstStyle>
            <a:lvl1pPr>
              <a:defRPr/>
            </a:lvl1pPr>
          </a:lstStyle>
          <a:p>
            <a:pPr>
              <a:defRPr/>
            </a:pPr>
            <a:endParaRPr lang="zh-TW" altLang="en-US"/>
          </a:p>
        </p:txBody>
      </p:sp>
      <p:sp>
        <p:nvSpPr>
          <p:cNvPr id="11" name="投影片編號版面配置區 6"/>
          <p:cNvSpPr>
            <a:spLocks noGrp="1"/>
          </p:cNvSpPr>
          <p:nvPr>
            <p:ph type="sldNum" sz="quarter" idx="12"/>
          </p:nvPr>
        </p:nvSpPr>
        <p:spPr>
          <a:xfrm>
            <a:off x="8077200" y="6356350"/>
            <a:ext cx="609600" cy="365125"/>
          </a:xfrm>
        </p:spPr>
        <p:txBody>
          <a:bodyPr/>
          <a:lstStyle>
            <a:lvl1pPr>
              <a:defRPr/>
            </a:lvl1pPr>
          </a:lstStyle>
          <a:p>
            <a:pPr>
              <a:defRPr/>
            </a:pPr>
            <a:fld id="{ED5F9E95-9BA4-48A9-8074-F5EDECC5145E}" type="slidenum">
              <a:rPr lang="zh-TW" altLang="en-US"/>
              <a:pPr>
                <a:defRPr/>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fld id="{30BE3ABF-A569-4032-AE12-8AB84048B69E}" type="datetimeFigureOut">
              <a:rPr lang="zh-TW" altLang="en-US"/>
              <a:pPr>
                <a:defRPr/>
              </a:pPr>
              <a:t>2013/9/16</a:t>
            </a:fld>
            <a:endParaRPr lang="zh-TW" altLang="en-US"/>
          </a:p>
        </p:txBody>
      </p:sp>
      <p:sp>
        <p:nvSpPr>
          <p:cNvPr id="5" name="頁尾版面配置區 21"/>
          <p:cNvSpPr>
            <a:spLocks noGrp="1"/>
          </p:cNvSpPr>
          <p:nvPr>
            <p:ph type="ftr" sz="quarter" idx="11"/>
          </p:nvPr>
        </p:nvSpPr>
        <p:spPr/>
        <p:txBody>
          <a:bodyPr/>
          <a:lstStyle>
            <a:lvl1pPr>
              <a:defRPr/>
            </a:lvl1pPr>
          </a:lstStyle>
          <a:p>
            <a:pPr>
              <a:defRPr/>
            </a:pPr>
            <a:endParaRPr lang="zh-TW" altLang="en-US"/>
          </a:p>
        </p:txBody>
      </p:sp>
      <p:sp>
        <p:nvSpPr>
          <p:cNvPr id="6" name="投影片編號版面配置區 17"/>
          <p:cNvSpPr>
            <a:spLocks noGrp="1"/>
          </p:cNvSpPr>
          <p:nvPr>
            <p:ph type="sldNum" sz="quarter" idx="12"/>
          </p:nvPr>
        </p:nvSpPr>
        <p:spPr/>
        <p:txBody>
          <a:bodyPr/>
          <a:lstStyle>
            <a:lvl1pPr>
              <a:defRPr/>
            </a:lvl1pPr>
          </a:lstStyle>
          <a:p>
            <a:pPr>
              <a:defRPr/>
            </a:pPr>
            <a:fld id="{48FFFC59-954D-4F3D-A88C-0B5A25A5BB0A}" type="slidenum">
              <a:rPr lang="zh-TW" altLang="en-US"/>
              <a:pPr>
                <a:defRPr/>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fld id="{FBCC4B13-7961-42E3-9E5E-C258AB796A9F}" type="datetimeFigureOut">
              <a:rPr lang="zh-TW" altLang="en-US"/>
              <a:pPr>
                <a:defRPr/>
              </a:pPr>
              <a:t>2013/9/16</a:t>
            </a:fld>
            <a:endParaRPr lang="zh-TW" altLang="en-US"/>
          </a:p>
        </p:txBody>
      </p:sp>
      <p:sp>
        <p:nvSpPr>
          <p:cNvPr id="5" name="頁尾版面配置區 21"/>
          <p:cNvSpPr>
            <a:spLocks noGrp="1"/>
          </p:cNvSpPr>
          <p:nvPr>
            <p:ph type="ftr" sz="quarter" idx="11"/>
          </p:nvPr>
        </p:nvSpPr>
        <p:spPr/>
        <p:txBody>
          <a:bodyPr/>
          <a:lstStyle>
            <a:lvl1pPr>
              <a:defRPr/>
            </a:lvl1pPr>
          </a:lstStyle>
          <a:p>
            <a:pPr>
              <a:defRPr/>
            </a:pPr>
            <a:endParaRPr lang="zh-TW" altLang="en-US"/>
          </a:p>
        </p:txBody>
      </p:sp>
      <p:sp>
        <p:nvSpPr>
          <p:cNvPr id="6" name="投影片編號版面配置區 17"/>
          <p:cNvSpPr>
            <a:spLocks noGrp="1"/>
          </p:cNvSpPr>
          <p:nvPr>
            <p:ph type="sldNum" sz="quarter" idx="12"/>
          </p:nvPr>
        </p:nvSpPr>
        <p:spPr/>
        <p:txBody>
          <a:bodyPr/>
          <a:lstStyle>
            <a:lvl1pPr>
              <a:defRPr/>
            </a:lvl1pPr>
          </a:lstStyle>
          <a:p>
            <a:pPr>
              <a:defRPr/>
            </a:pPr>
            <a:fld id="{C26C54BC-969E-49D0-AA99-B7370F7041A0}"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45A2C9F5-44C0-4E35-B8A8-32718792554C}" type="datetimeFigureOut">
              <a:rPr lang="zh-TW" altLang="en-US"/>
              <a:pPr>
                <a:defRPr/>
              </a:pPr>
              <a:t>2013/9/16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B685D11-00D8-4B5F-AEAF-01DF0416A3D0}"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C8F4D8EB-7349-4EC6-97D0-882FE499ECB9}" type="datetimeFigureOut">
              <a:rPr lang="zh-TW" altLang="en-US"/>
              <a:pPr>
                <a:defRPr/>
              </a:pPr>
              <a:t>2013/9/16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1B3C675-CB53-42AF-AD22-CD9EDD3F3C28}"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CF513937-E883-4EEF-834E-2DBFFB5D9F97}" type="datetimeFigureOut">
              <a:rPr lang="zh-TW" altLang="en-US"/>
              <a:pPr>
                <a:defRPr/>
              </a:pPr>
              <a:t>2013/9/16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905744A0-4D94-4CB5-B294-5CFC82C0BE7A}"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E1DEAD4E-65EB-49DF-B92D-258507594EC1}" type="datetimeFigureOut">
              <a:rPr lang="zh-TW" altLang="en-US"/>
              <a:pPr>
                <a:defRPr/>
              </a:pPr>
              <a:t>2013/9/16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255CAE3D-276E-4D53-B351-5534D5B48DA1}"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B80765F8-5EB7-45C6-BB00-DFAFDE2A54BF}" type="datetimeFigureOut">
              <a:rPr lang="zh-TW" altLang="en-US"/>
              <a:pPr>
                <a:defRPr/>
              </a:pPr>
              <a:t>2013/9/16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EE83878E-8ACB-4E4A-89BA-706EE54D60D0}"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27099A1-0793-4EEC-8CEC-3966D432B812}" type="datetimeFigureOut">
              <a:rPr lang="zh-TW" altLang="en-US"/>
              <a:pPr>
                <a:defRPr/>
              </a:pPr>
              <a:t>2013/9/16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3555C60-5DA7-4AEC-A4B2-3856A94BF2AC}"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3DBF1B8D-F7B1-4788-B77A-FEE910074ACB}" type="datetimeFigureOut">
              <a:rPr lang="zh-TW" altLang="en-US"/>
              <a:pPr>
                <a:defRPr/>
              </a:pPr>
              <a:t>2013/9/16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1AA0923-CDCF-4A60-A524-1F75A238C721}"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47000" b="-47000"/>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587C02F9-E5BC-411A-B0B2-457E3CFF0AD3}" type="datetimeFigureOut">
              <a:rPr lang="zh-TW" altLang="en-US"/>
              <a:pPr>
                <a:defRPr/>
              </a:pPr>
              <a:t>2013/9/16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6D27C7DF-0097-4B9B-B0BE-A1054F1D557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charset="-120"/>
        </a:defRPr>
      </a:lvl2pPr>
      <a:lvl3pPr algn="ctr" rtl="0" fontAlgn="base">
        <a:spcBef>
          <a:spcPct val="0"/>
        </a:spcBef>
        <a:spcAft>
          <a:spcPct val="0"/>
        </a:spcAft>
        <a:defRPr sz="4400">
          <a:solidFill>
            <a:schemeClr val="tx1"/>
          </a:solidFill>
          <a:latin typeface="Calibri" pitchFamily="34" charset="0"/>
          <a:ea typeface="新細明體" charset="-120"/>
        </a:defRPr>
      </a:lvl3pPr>
      <a:lvl4pPr algn="ctr" rtl="0" fontAlgn="base">
        <a:spcBef>
          <a:spcPct val="0"/>
        </a:spcBef>
        <a:spcAft>
          <a:spcPct val="0"/>
        </a:spcAft>
        <a:defRPr sz="4400">
          <a:solidFill>
            <a:schemeClr val="tx1"/>
          </a:solidFill>
          <a:latin typeface="Calibri" pitchFamily="34" charset="0"/>
          <a:ea typeface="新細明體" charset="-120"/>
        </a:defRPr>
      </a:lvl4pPr>
      <a:lvl5pPr algn="ctr" rtl="0" fontAlgn="base">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47000" b="-47000"/>
          </a:stretch>
        </a:blipFill>
        <a:effectLst/>
      </p:bgPr>
    </p:bg>
    <p:spTree>
      <p:nvGrpSpPr>
        <p:cNvPr id="1" name=""/>
        <p:cNvGrpSpPr/>
        <p:nvPr/>
      </p:nvGrpSpPr>
      <p:grpSpPr>
        <a:xfrm>
          <a:off x="0" y="0"/>
          <a:ext cx="0" cy="0"/>
          <a:chOff x="0" y="0"/>
          <a:chExt cx="0" cy="0"/>
        </a:xfrm>
      </p:grpSpPr>
      <p:sp>
        <p:nvSpPr>
          <p:cNvPr id="7" name="手繪多邊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8"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3316" name="標題版面配置區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TW" altLang="en-US" smtClean="0"/>
              <a:t>按一下以編輯母片標題樣式</a:t>
            </a:r>
            <a:endParaRPr lang="en-US" smtClean="0"/>
          </a:p>
        </p:txBody>
      </p:sp>
      <p:sp>
        <p:nvSpPr>
          <p:cNvPr id="13317" name="文字版面配置區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ea typeface="+mn-ea"/>
              </a:defRPr>
            </a:lvl1pPr>
          </a:lstStyle>
          <a:p>
            <a:pPr>
              <a:defRPr/>
            </a:pPr>
            <a:fld id="{48F3BCA2-FE92-4FCF-BF65-B2D08EAF8DC3}" type="datetimeFigureOut">
              <a:rPr lang="zh-TW" altLang="en-US"/>
              <a:pPr>
                <a:defRPr/>
              </a:pPr>
              <a:t>2013/9/16</a:t>
            </a:fld>
            <a:endParaRPr lang="zh-TW" altLang="en-US"/>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defRPr>
            </a:lvl1pPr>
          </a:lstStyle>
          <a:p>
            <a:pPr>
              <a:defRPr/>
            </a:pPr>
            <a:endParaRPr lang="zh-TW" altLang="en-US"/>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ea typeface="+mn-ea"/>
              </a:defRPr>
            </a:lvl1pPr>
          </a:lstStyle>
          <a:p>
            <a:pPr>
              <a:defRPr/>
            </a:pPr>
            <a:fld id="{A0DECBC8-5499-45B8-9CF5-B9760524A8D0}" type="slidenum">
              <a:rPr lang="zh-TW" altLang="en-US"/>
              <a:pPr>
                <a:defRPr/>
              </a:pPr>
              <a:t>‹#›</a:t>
            </a:fld>
            <a:endParaRPr lang="zh-TW" altLang="en-US"/>
          </a:p>
        </p:txBody>
      </p:sp>
      <p:grpSp>
        <p:nvGrpSpPr>
          <p:cNvPr id="13321" name="群組 1"/>
          <p:cNvGrpSpPr>
            <a:grpSpLocks/>
          </p:cNvGrpSpPr>
          <p:nvPr/>
        </p:nvGrpSpPr>
        <p:grpSpPr bwMode="auto">
          <a:xfrm>
            <a:off x="-19050" y="203200"/>
            <a:ext cx="9180513" cy="647700"/>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gr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81" r:id="rId4"/>
    <p:sldLayoutId id="2147483680" r:id="rId5"/>
    <p:sldLayoutId id="2147483679" r:id="rId6"/>
    <p:sldLayoutId id="2147483678" r:id="rId7"/>
    <p:sldLayoutId id="2147483677" r:id="rId8"/>
    <p:sldLayoutId id="2147483685" r:id="rId9"/>
    <p:sldLayoutId id="2147483676" r:id="rId10"/>
    <p:sldLayoutId id="2147483675" r:id="rId11"/>
  </p:sldLayoutIdLst>
  <p:txStyles>
    <p:titleStyle>
      <a:lvl1pPr algn="l" rtl="0" fontAlgn="base">
        <a:spcBef>
          <a:spcPct val="0"/>
        </a:spcBef>
        <a:spcAft>
          <a:spcPct val="0"/>
        </a:spcAft>
        <a:defRPr sz="5000" kern="1200">
          <a:solidFill>
            <a:schemeClr val="tx2"/>
          </a:solidFill>
          <a:latin typeface="+mj-lt"/>
          <a:ea typeface="+mj-ea"/>
          <a:cs typeface="微軟正黑體"/>
        </a:defRPr>
      </a:lvl1pPr>
      <a:lvl2pPr algn="l" rtl="0" fontAlgn="base">
        <a:spcBef>
          <a:spcPct val="0"/>
        </a:spcBef>
        <a:spcAft>
          <a:spcPct val="0"/>
        </a:spcAft>
        <a:defRPr sz="5000">
          <a:solidFill>
            <a:schemeClr val="tx2"/>
          </a:solidFill>
          <a:latin typeface="Calibri" pitchFamily="34" charset="0"/>
          <a:ea typeface="微軟正黑體"/>
          <a:cs typeface="微軟正黑體"/>
        </a:defRPr>
      </a:lvl2pPr>
      <a:lvl3pPr algn="l" rtl="0" fontAlgn="base">
        <a:spcBef>
          <a:spcPct val="0"/>
        </a:spcBef>
        <a:spcAft>
          <a:spcPct val="0"/>
        </a:spcAft>
        <a:defRPr sz="5000">
          <a:solidFill>
            <a:schemeClr val="tx2"/>
          </a:solidFill>
          <a:latin typeface="Calibri" pitchFamily="34" charset="0"/>
          <a:ea typeface="微軟正黑體"/>
          <a:cs typeface="微軟正黑體"/>
        </a:defRPr>
      </a:lvl3pPr>
      <a:lvl4pPr algn="l" rtl="0" fontAlgn="base">
        <a:spcBef>
          <a:spcPct val="0"/>
        </a:spcBef>
        <a:spcAft>
          <a:spcPct val="0"/>
        </a:spcAft>
        <a:defRPr sz="5000">
          <a:solidFill>
            <a:schemeClr val="tx2"/>
          </a:solidFill>
          <a:latin typeface="Calibri" pitchFamily="34" charset="0"/>
          <a:ea typeface="微軟正黑體"/>
          <a:cs typeface="微軟正黑體"/>
        </a:defRPr>
      </a:lvl4pPr>
      <a:lvl5pPr algn="l" rtl="0" fontAlgn="base">
        <a:spcBef>
          <a:spcPct val="0"/>
        </a:spcBef>
        <a:spcAft>
          <a:spcPct val="0"/>
        </a:spcAft>
        <a:defRPr sz="5000">
          <a:solidFill>
            <a:schemeClr val="tx2"/>
          </a:solidFill>
          <a:latin typeface="Calibri" pitchFamily="34" charset="0"/>
          <a:ea typeface="微軟正黑體"/>
          <a:cs typeface="微軟正黑體"/>
        </a:defRPr>
      </a:lvl5pPr>
      <a:lvl6pPr marL="457200" algn="l" rtl="0" fontAlgn="base">
        <a:spcBef>
          <a:spcPct val="0"/>
        </a:spcBef>
        <a:spcAft>
          <a:spcPct val="0"/>
        </a:spcAft>
        <a:defRPr sz="5000">
          <a:solidFill>
            <a:schemeClr val="tx2"/>
          </a:solidFill>
          <a:latin typeface="Calibri" pitchFamily="34" charset="0"/>
          <a:ea typeface="微軟正黑體"/>
          <a:cs typeface="微軟正黑體"/>
        </a:defRPr>
      </a:lvl6pPr>
      <a:lvl7pPr marL="914400" algn="l" rtl="0" fontAlgn="base">
        <a:spcBef>
          <a:spcPct val="0"/>
        </a:spcBef>
        <a:spcAft>
          <a:spcPct val="0"/>
        </a:spcAft>
        <a:defRPr sz="5000">
          <a:solidFill>
            <a:schemeClr val="tx2"/>
          </a:solidFill>
          <a:latin typeface="Calibri" pitchFamily="34" charset="0"/>
          <a:ea typeface="微軟正黑體"/>
          <a:cs typeface="微軟正黑體"/>
        </a:defRPr>
      </a:lvl7pPr>
      <a:lvl8pPr marL="1371600" algn="l" rtl="0" fontAlgn="base">
        <a:spcBef>
          <a:spcPct val="0"/>
        </a:spcBef>
        <a:spcAft>
          <a:spcPct val="0"/>
        </a:spcAft>
        <a:defRPr sz="5000">
          <a:solidFill>
            <a:schemeClr val="tx2"/>
          </a:solidFill>
          <a:latin typeface="Calibri" pitchFamily="34" charset="0"/>
          <a:ea typeface="微軟正黑體"/>
          <a:cs typeface="微軟正黑體"/>
        </a:defRPr>
      </a:lvl8pPr>
      <a:lvl9pPr marL="1828800" algn="l" rtl="0" fontAlgn="base">
        <a:spcBef>
          <a:spcPct val="0"/>
        </a:spcBef>
        <a:spcAft>
          <a:spcPct val="0"/>
        </a:spcAft>
        <a:defRPr sz="5000">
          <a:solidFill>
            <a:schemeClr val="tx2"/>
          </a:solidFill>
          <a:latin typeface="Calibri" pitchFamily="34" charset="0"/>
          <a:ea typeface="微軟正黑體"/>
          <a:cs typeface="微軟正黑體"/>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428728" y="4286256"/>
            <a:ext cx="6400800" cy="1752600"/>
          </a:xfrm>
        </p:spPr>
        <p:txBody>
          <a:bodyPr rtlCol="0">
            <a:normAutofit/>
          </a:bodyPr>
          <a:lstStyle/>
          <a:p>
            <a:pPr fontAlgn="auto">
              <a:spcAft>
                <a:spcPts val="0"/>
              </a:spcAft>
              <a:buFont typeface="Arial" pitchFamily="34" charset="0"/>
              <a:buNone/>
              <a:defRPr/>
            </a:pPr>
            <a:r>
              <a:rPr lang="zh-TW" altLang="en-US" sz="4000" b="1" dirty="0" smtClean="0">
                <a:solidFill>
                  <a:srgbClr val="663300"/>
                </a:solidFill>
                <a:effectLst>
                  <a:glow rad="101600">
                    <a:schemeClr val="accent6">
                      <a:satMod val="175000"/>
                      <a:alpha val="40000"/>
                    </a:schemeClr>
                  </a:glow>
                </a:effectLst>
                <a:latin typeface="標楷體" pitchFamily="65" charset="-120"/>
                <a:ea typeface="標楷體" pitchFamily="65" charset="-120"/>
              </a:rPr>
              <a:t>班級</a:t>
            </a:r>
            <a:r>
              <a:rPr lang="en-US" altLang="zh-TW" sz="4000" b="1" dirty="0" smtClean="0">
                <a:solidFill>
                  <a:srgbClr val="663300"/>
                </a:solidFill>
                <a:effectLst>
                  <a:glow rad="101600">
                    <a:schemeClr val="accent6">
                      <a:satMod val="175000"/>
                      <a:alpha val="40000"/>
                    </a:schemeClr>
                  </a:glow>
                </a:effectLst>
                <a:latin typeface="標楷體" pitchFamily="65" charset="-120"/>
                <a:ea typeface="標楷體" pitchFamily="65" charset="-120"/>
              </a:rPr>
              <a:t>:</a:t>
            </a:r>
            <a:r>
              <a:rPr lang="zh-TW" altLang="en-US" sz="4000" b="1" dirty="0" smtClean="0">
                <a:solidFill>
                  <a:srgbClr val="663300"/>
                </a:solidFill>
                <a:effectLst>
                  <a:glow rad="101600">
                    <a:schemeClr val="accent6">
                      <a:satMod val="175000"/>
                      <a:alpha val="40000"/>
                    </a:schemeClr>
                  </a:glow>
                </a:effectLst>
                <a:latin typeface="標楷體" pitchFamily="65" charset="-120"/>
                <a:ea typeface="標楷體" pitchFamily="65" charset="-120"/>
              </a:rPr>
              <a:t>六年孝班</a:t>
            </a:r>
            <a:endParaRPr lang="en-US" altLang="zh-TW" sz="4000" b="1" dirty="0" smtClean="0">
              <a:solidFill>
                <a:srgbClr val="663300"/>
              </a:solidFill>
              <a:effectLst>
                <a:glow rad="101600">
                  <a:schemeClr val="accent6">
                    <a:satMod val="175000"/>
                    <a:alpha val="40000"/>
                  </a:schemeClr>
                </a:glow>
              </a:effectLst>
              <a:latin typeface="標楷體" pitchFamily="65" charset="-120"/>
              <a:ea typeface="標楷體" pitchFamily="65" charset="-120"/>
            </a:endParaRPr>
          </a:p>
          <a:p>
            <a:pPr fontAlgn="auto">
              <a:spcAft>
                <a:spcPts val="0"/>
              </a:spcAft>
              <a:buFont typeface="Arial" pitchFamily="34" charset="0"/>
              <a:buNone/>
              <a:defRPr/>
            </a:pPr>
            <a:r>
              <a:rPr lang="zh-TW" altLang="en-US" sz="4000" b="1" dirty="0" smtClean="0">
                <a:solidFill>
                  <a:srgbClr val="663300"/>
                </a:solidFill>
                <a:effectLst>
                  <a:glow rad="101600">
                    <a:schemeClr val="accent6">
                      <a:satMod val="175000"/>
                      <a:alpha val="40000"/>
                    </a:schemeClr>
                  </a:glow>
                </a:effectLst>
                <a:latin typeface="標楷體" pitchFamily="65" charset="-120"/>
                <a:ea typeface="標楷體" pitchFamily="65" charset="-120"/>
              </a:rPr>
              <a:t>姓名</a:t>
            </a:r>
            <a:r>
              <a:rPr lang="en-US" altLang="zh-TW" sz="4000" b="1" dirty="0" smtClean="0">
                <a:solidFill>
                  <a:srgbClr val="663300"/>
                </a:solidFill>
                <a:effectLst>
                  <a:glow rad="101600">
                    <a:schemeClr val="accent6">
                      <a:satMod val="175000"/>
                      <a:alpha val="40000"/>
                    </a:schemeClr>
                  </a:glow>
                </a:effectLst>
                <a:latin typeface="標楷體" pitchFamily="65" charset="-120"/>
                <a:ea typeface="標楷體" pitchFamily="65" charset="-120"/>
              </a:rPr>
              <a:t>:</a:t>
            </a:r>
            <a:r>
              <a:rPr lang="zh-TW" altLang="en-US" sz="4000" b="1" dirty="0" smtClean="0">
                <a:solidFill>
                  <a:srgbClr val="663300"/>
                </a:solidFill>
                <a:effectLst>
                  <a:glow rad="101600">
                    <a:schemeClr val="accent6">
                      <a:satMod val="175000"/>
                      <a:alpha val="40000"/>
                    </a:schemeClr>
                  </a:glow>
                </a:effectLst>
                <a:latin typeface="標楷體" pitchFamily="65" charset="-120"/>
                <a:ea typeface="標楷體" pitchFamily="65" charset="-120"/>
              </a:rPr>
              <a:t>張瑗庭</a:t>
            </a:r>
            <a:endParaRPr lang="zh-TW" altLang="en-US" sz="4000" b="1" dirty="0">
              <a:solidFill>
                <a:srgbClr val="663300"/>
              </a:solidFill>
              <a:effectLst>
                <a:glow rad="101600">
                  <a:schemeClr val="accent6">
                    <a:satMod val="175000"/>
                    <a:alpha val="40000"/>
                  </a:schemeClr>
                </a:glow>
              </a:effectLst>
              <a:latin typeface="標楷體" pitchFamily="65" charset="-120"/>
              <a:ea typeface="標楷體" pitchFamily="65" charset="-120"/>
            </a:endParaRPr>
          </a:p>
        </p:txBody>
      </p:sp>
      <p:sp>
        <p:nvSpPr>
          <p:cNvPr id="4" name="矩形 3"/>
          <p:cNvSpPr/>
          <p:nvPr/>
        </p:nvSpPr>
        <p:spPr>
          <a:xfrm>
            <a:off x="285720" y="2214554"/>
            <a:ext cx="8643998" cy="3357586"/>
          </a:xfrm>
          <a:prstGeom prst="rect">
            <a:avLst/>
          </a:prstGeom>
          <a:noFill/>
        </p:spPr>
        <p:txBody>
          <a:bodyPr wrap="none">
            <a:prstTxWarp prst="textDoubleWave1">
              <a:avLst>
                <a:gd name="adj1" fmla="val 6250"/>
                <a:gd name="adj2" fmla="val 18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kumimoji="0" lang="zh-TW" altLang="en-US" sz="5400" b="1" spc="50" dirty="0">
                <a:ln w="11430"/>
                <a:solidFill>
                  <a:srgbClr val="90147E"/>
                </a:solidFill>
                <a:effectLst>
                  <a:outerShdw blurRad="76200" dist="50800" dir="5400000" algn="tl" rotWithShape="0">
                    <a:srgbClr val="000000">
                      <a:alpha val="65000"/>
                    </a:srgbClr>
                  </a:outerShdw>
                </a:effectLst>
                <a:latin typeface="+mn-lt"/>
                <a:ea typeface="+mn-ea"/>
              </a:rPr>
              <a:t>回收再運用，巧手謝師恩</a:t>
            </a:r>
            <a:endParaRPr kumimoji="0" lang="en-US" altLang="zh-TW" sz="5400" b="1" spc="50" dirty="0">
              <a:ln w="11430"/>
              <a:solidFill>
                <a:srgbClr val="90147E"/>
              </a:solidFill>
              <a:effectLst>
                <a:outerShdw blurRad="76200" dist="50800" dir="5400000" algn="tl" rotWithShape="0">
                  <a:srgbClr val="000000">
                    <a:alpha val="65000"/>
                  </a:srgbClr>
                </a:outerShdw>
              </a:effectLst>
              <a:latin typeface="+mn-lt"/>
              <a:ea typeface="+mn-ea"/>
            </a:endParaRPr>
          </a:p>
          <a:p>
            <a:pPr algn="ctr" fontAlgn="auto">
              <a:spcBef>
                <a:spcPts val="0"/>
              </a:spcBef>
              <a:spcAft>
                <a:spcPts val="0"/>
              </a:spcAft>
              <a:defRPr/>
            </a:pPr>
            <a:endParaRPr kumimoji="0" lang="zh-TW"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endParaRPr>
          </a:p>
        </p:txBody>
      </p:sp>
      <p:sp>
        <p:nvSpPr>
          <p:cNvPr id="6" name="文字方塊 5"/>
          <p:cNvSpPr txBox="1"/>
          <p:nvPr/>
        </p:nvSpPr>
        <p:spPr>
          <a:xfrm>
            <a:off x="642910" y="857232"/>
            <a:ext cx="3857652" cy="584775"/>
          </a:xfrm>
          <a:prstGeom prst="rect">
            <a:avLst/>
          </a:prstGeom>
          <a:noFill/>
        </p:spPr>
        <p:txBody>
          <a:bodyPr>
            <a:prstTxWarp prst="textCanDown">
              <a:avLst/>
            </a:prstTxWarp>
            <a:spAutoFit/>
            <a:scene3d>
              <a:camera prst="perspectiveLeft"/>
              <a:lightRig rig="threePt" dir="t"/>
            </a:scene3d>
          </a:bodyPr>
          <a:lstStyle/>
          <a:p>
            <a:pPr fontAlgn="auto">
              <a:spcBef>
                <a:spcPts val="0"/>
              </a:spcBef>
              <a:spcAft>
                <a:spcPts val="0"/>
              </a:spcAft>
              <a:defRPr/>
            </a:pPr>
            <a:r>
              <a:rPr kumimoji="0" lang="zh-TW" altLang="en-US" sz="3200" b="1" dirty="0">
                <a:effectLst>
                  <a:glow rad="139700">
                    <a:schemeClr val="accent3">
                      <a:satMod val="175000"/>
                      <a:alpha val="40000"/>
                    </a:schemeClr>
                  </a:glow>
                  <a:reflection blurRad="6350" stA="50000" endA="300" endPos="50000" dist="60007" dir="5400000" sy="-100000" algn="bl" rotWithShape="0"/>
                </a:effectLst>
                <a:latin typeface="新細明體" pitchFamily="18" charset="-120"/>
                <a:ea typeface="新細明體" pitchFamily="18" charset="-120"/>
              </a:rPr>
              <a:t>麥哲倫探索築夢計畫</a:t>
            </a:r>
            <a:endParaRPr kumimoji="0" lang="en-US" altLang="zh-TW" sz="3200" b="1" dirty="0">
              <a:effectLst>
                <a:glow rad="139700">
                  <a:schemeClr val="accent3">
                    <a:satMod val="175000"/>
                    <a:alpha val="40000"/>
                  </a:schemeClr>
                </a:glow>
                <a:reflection blurRad="6350" stA="50000" endA="300" endPos="50000" dist="60007" dir="5400000" sy="-100000" algn="bl" rotWithShape="0"/>
              </a:effectLst>
              <a:latin typeface="新細明體" pitchFamily="18" charset="-120"/>
              <a:ea typeface="新細明體" pitchFamily="18" charset="-120"/>
            </a:endParaRPr>
          </a:p>
        </p:txBody>
      </p:sp>
      <p:pic>
        <p:nvPicPr>
          <p:cNvPr id="13" name="圖片 12" descr="小麥7.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0" y="4214813"/>
            <a:ext cx="2220913" cy="2643187"/>
          </a:xfrm>
          <a:prstGeom prst="rect">
            <a:avLst/>
          </a:prstGeom>
          <a:noFill/>
          <a:ln w="9525">
            <a:noFill/>
            <a:miter lim="800000"/>
            <a:headEnd/>
            <a:tailEnd/>
          </a:ln>
        </p:spPr>
      </p:pic>
      <p:pic>
        <p:nvPicPr>
          <p:cNvPr id="14" name="圖片 13" descr="小麥8.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5643563" y="4017963"/>
            <a:ext cx="3786187" cy="2840037"/>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450" decel="100000" fill="hold"/>
                                        <p:tgtEl>
                                          <p:spTgt spid="4"/>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par>
                          <p:cTn id="27" fill="hold">
                            <p:stCondLst>
                              <p:cond delay="2000"/>
                            </p:stCondLst>
                            <p:childTnLst>
                              <p:par>
                                <p:cTn id="28" presetID="54" presetClass="entr" presetSubtype="0" accel="10000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strVal val="#ppt_w*0.05"/>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anim calcmode="lin" valueType="num">
                                      <p:cBhvr>
                                        <p:cTn id="32" dur="500" fill="hold"/>
                                        <p:tgtEl>
                                          <p:spTgt spid="13"/>
                                        </p:tgtEl>
                                        <p:attrNameLst>
                                          <p:attrName>ppt_x</p:attrName>
                                        </p:attrNameLst>
                                      </p:cBhvr>
                                      <p:tavLst>
                                        <p:tav tm="0">
                                          <p:val>
                                            <p:strVal val="#ppt_x-.2"/>
                                          </p:val>
                                        </p:tav>
                                        <p:tav tm="100000">
                                          <p:val>
                                            <p:strVal val="#ppt_x"/>
                                          </p:val>
                                        </p:tav>
                                      </p:tavLst>
                                    </p:anim>
                                    <p:anim calcmode="lin" valueType="num">
                                      <p:cBhvr>
                                        <p:cTn id="33" dur="500" fill="hold"/>
                                        <p:tgtEl>
                                          <p:spTgt spid="13"/>
                                        </p:tgtEl>
                                        <p:attrNameLst>
                                          <p:attrName>ppt_y</p:attrName>
                                        </p:attrNameLst>
                                      </p:cBhvr>
                                      <p:tavLst>
                                        <p:tav tm="0">
                                          <p:val>
                                            <p:strVal val="#ppt_y"/>
                                          </p:val>
                                        </p:tav>
                                        <p:tav tm="100000">
                                          <p:val>
                                            <p:strVal val="#ppt_y"/>
                                          </p:val>
                                        </p:tav>
                                      </p:tavLst>
                                    </p:anim>
                                    <p:animEffect transition="in" filter="fade">
                                      <p:cBhvr>
                                        <p:cTn id="34" dur="500"/>
                                        <p:tgtEl>
                                          <p:spTgt spid="13"/>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strVal val="#ppt_w*0.05"/>
                                          </p:val>
                                        </p:tav>
                                        <p:tav tm="100000">
                                          <p:val>
                                            <p:strVal val="#ppt_w"/>
                                          </p:val>
                                        </p:tav>
                                      </p:tavLst>
                                    </p:anim>
                                    <p:anim calcmode="lin" valueType="num">
                                      <p:cBhvr>
                                        <p:cTn id="38" dur="500" fill="hold"/>
                                        <p:tgtEl>
                                          <p:spTgt spid="14"/>
                                        </p:tgtEl>
                                        <p:attrNameLst>
                                          <p:attrName>ppt_h</p:attrName>
                                        </p:attrNameLst>
                                      </p:cBhvr>
                                      <p:tavLst>
                                        <p:tav tm="0">
                                          <p:val>
                                            <p:strVal val="#ppt_h"/>
                                          </p:val>
                                        </p:tav>
                                        <p:tav tm="100000">
                                          <p:val>
                                            <p:strVal val="#ppt_h"/>
                                          </p:val>
                                        </p:tav>
                                      </p:tavLst>
                                    </p:anim>
                                    <p:anim calcmode="lin" valueType="num">
                                      <p:cBhvr>
                                        <p:cTn id="39" dur="500" fill="hold"/>
                                        <p:tgtEl>
                                          <p:spTgt spid="14"/>
                                        </p:tgtEl>
                                        <p:attrNameLst>
                                          <p:attrName>ppt_x</p:attrName>
                                        </p:attrNameLst>
                                      </p:cBhvr>
                                      <p:tavLst>
                                        <p:tav tm="0">
                                          <p:val>
                                            <p:strVal val="#ppt_x-.2"/>
                                          </p:val>
                                        </p:tav>
                                        <p:tav tm="100000">
                                          <p:val>
                                            <p:strVal val="#ppt_x"/>
                                          </p:val>
                                        </p:tav>
                                      </p:tavLst>
                                    </p:anim>
                                    <p:anim calcmode="lin" valueType="num">
                                      <p:cBhvr>
                                        <p:cTn id="40" dur="500" fill="hold"/>
                                        <p:tgtEl>
                                          <p:spTgt spid="14"/>
                                        </p:tgtEl>
                                        <p:attrNameLst>
                                          <p:attrName>ppt_y</p:attrName>
                                        </p:attrNameLst>
                                      </p:cBhvr>
                                      <p:tavLst>
                                        <p:tav tm="0">
                                          <p:val>
                                            <p:strVal val="#ppt_y"/>
                                          </p:val>
                                        </p:tav>
                                        <p:tav tm="100000">
                                          <p:val>
                                            <p:strVal val="#ppt_y"/>
                                          </p:val>
                                        </p:tav>
                                      </p:tavLst>
                                    </p:anim>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Autofit/>
            <a:scene3d>
              <a:camera prst="orthographicFront"/>
              <a:lightRig rig="threePt" dir="t"/>
            </a:scene3d>
            <a:sp3d extrusionH="57150">
              <a:bevelT w="69850" h="38100" prst="cross"/>
            </a:sp3d>
          </a:bodyPr>
          <a:lstStyle/>
          <a:p>
            <a:pPr fontAlgn="auto">
              <a:spcAft>
                <a:spcPts val="0"/>
              </a:spcAft>
              <a:defRPr/>
            </a:pPr>
            <a:r>
              <a:rPr lang="zh-TW" altLang="en-US" sz="6600" b="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blurRad="50800" dist="38100" algn="l" rotWithShape="0">
                    <a:prstClr val="black">
                      <a:alpha val="40000"/>
                    </a:prstClr>
                  </a:outerShdw>
                </a:effectLst>
              </a:rPr>
              <a:t>打包魚的製作</a:t>
            </a:r>
            <a:r>
              <a:rPr lang="en-US" altLang="zh-TW" sz="6600" b="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blurRad="50800" dist="38100" algn="l" rotWithShape="0">
                    <a:prstClr val="black">
                      <a:alpha val="40000"/>
                    </a:prstClr>
                  </a:outerShdw>
                </a:effectLst>
              </a:rPr>
              <a:t>Ⅲ</a:t>
            </a:r>
            <a:endParaRPr lang="zh-TW" altLang="en-US" sz="70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blurRad="50800" dist="38100" dir="10800000" algn="r" rotWithShape="0">
                  <a:prstClr val="black">
                    <a:alpha val="40000"/>
                  </a:prstClr>
                </a:outerShdw>
              </a:effectLst>
            </a:endParaRPr>
          </a:p>
        </p:txBody>
      </p:sp>
      <p:pic>
        <p:nvPicPr>
          <p:cNvPr id="5122" name="Picture 2" descr="C:\Documents and Settings\admin\桌面\瑗庭小麥\DSC03418_調整大小.JPG"/>
          <p:cNvPicPr>
            <a:picLocks noChangeAspect="1" noChangeArrowheads="1"/>
          </p:cNvPicPr>
          <p:nvPr/>
        </p:nvPicPr>
        <p:blipFill>
          <a:blip r:embed="rId2" cstate="print"/>
          <a:srcRect/>
          <a:stretch>
            <a:fillRect/>
          </a:stretch>
        </p:blipFill>
        <p:spPr bwMode="auto">
          <a:xfrm>
            <a:off x="500034" y="1714488"/>
            <a:ext cx="3214710" cy="2409202"/>
          </a:xfrm>
          <a:prstGeom prst="ellipse">
            <a:avLst/>
          </a:prstGeom>
          <a:ln>
            <a:noFill/>
          </a:ln>
          <a:effectLst>
            <a:softEdge rad="112500"/>
          </a:effectLst>
        </p:spPr>
      </p:pic>
      <p:pic>
        <p:nvPicPr>
          <p:cNvPr id="5123" name="Picture 3" descr="C:\Documents and Settings\admin\桌面\瑗庭小麥\DSC03419_調整大小.JPG"/>
          <p:cNvPicPr>
            <a:picLocks noChangeAspect="1" noChangeArrowheads="1"/>
          </p:cNvPicPr>
          <p:nvPr/>
        </p:nvPicPr>
        <p:blipFill>
          <a:blip r:embed="rId3"/>
          <a:srcRect/>
          <a:stretch>
            <a:fillRect/>
          </a:stretch>
        </p:blipFill>
        <p:spPr bwMode="auto">
          <a:xfrm>
            <a:off x="3929058" y="2000240"/>
            <a:ext cx="4572032" cy="34264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文字方塊 5"/>
          <p:cNvSpPr txBox="1">
            <a:spLocks noChangeArrowheads="1"/>
          </p:cNvSpPr>
          <p:nvPr/>
        </p:nvSpPr>
        <p:spPr bwMode="auto">
          <a:xfrm>
            <a:off x="785813" y="4143375"/>
            <a:ext cx="3071812" cy="369888"/>
          </a:xfrm>
          <a:prstGeom prst="rect">
            <a:avLst/>
          </a:prstGeom>
          <a:noFill/>
          <a:ln w="9525">
            <a:noFill/>
            <a:miter lim="800000"/>
            <a:headEnd/>
            <a:tailEnd/>
          </a:ln>
        </p:spPr>
        <p:txBody>
          <a:bodyPr>
            <a:spAutoFit/>
          </a:bodyPr>
          <a:lstStyle/>
          <a:p>
            <a:r>
              <a:rPr kumimoji="0" lang="en-US" altLang="zh-TW" b="1">
                <a:solidFill>
                  <a:srgbClr val="FF0000"/>
                </a:solidFill>
                <a:latin typeface="Calibri" pitchFamily="34" charset="0"/>
              </a:rPr>
              <a:t>17</a:t>
            </a:r>
            <a:r>
              <a:rPr kumimoji="0" lang="en-US" altLang="zh-TW" b="1">
                <a:latin typeface="Calibri" pitchFamily="34" charset="0"/>
              </a:rPr>
              <a:t>.</a:t>
            </a:r>
            <a:r>
              <a:rPr kumimoji="0" lang="zh-TW" altLang="en-US" b="1">
                <a:latin typeface="Calibri" pitchFamily="34" charset="0"/>
              </a:rPr>
              <a:t>最後畫上眼睛</a:t>
            </a:r>
          </a:p>
        </p:txBody>
      </p:sp>
      <p:sp>
        <p:nvSpPr>
          <p:cNvPr id="7" name="文字方塊 6"/>
          <p:cNvSpPr txBox="1">
            <a:spLocks noChangeArrowheads="1"/>
          </p:cNvSpPr>
          <p:nvPr/>
        </p:nvSpPr>
        <p:spPr bwMode="auto">
          <a:xfrm>
            <a:off x="3929063" y="5572125"/>
            <a:ext cx="4572000" cy="461963"/>
          </a:xfrm>
          <a:prstGeom prst="rect">
            <a:avLst/>
          </a:prstGeom>
          <a:noFill/>
          <a:ln w="9525">
            <a:noFill/>
            <a:miter lim="800000"/>
            <a:headEnd/>
            <a:tailEnd/>
          </a:ln>
        </p:spPr>
        <p:txBody>
          <a:bodyPr>
            <a:spAutoFit/>
          </a:bodyPr>
          <a:lstStyle/>
          <a:p>
            <a:pPr algn="ctr"/>
            <a:r>
              <a:rPr kumimoji="0" lang="zh-TW" altLang="en-US" sz="2400" b="1">
                <a:solidFill>
                  <a:schemeClr val="tx2"/>
                </a:solidFill>
                <a:latin typeface="Calibri" pitchFamily="34" charset="0"/>
              </a:rPr>
              <a:t>可愛的熱帶魚就完成了</a:t>
            </a:r>
          </a:p>
        </p:txBody>
      </p:sp>
      <p:pic>
        <p:nvPicPr>
          <p:cNvPr id="8" name="圖片 7" descr="熱帶魚.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500063" y="4572000"/>
            <a:ext cx="2928937" cy="209550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300" fill="hold">
                                          <p:stCondLst>
                                            <p:cond delay="0"/>
                                          </p:stCondLst>
                                        </p:cTn>
                                        <p:tgtEl>
                                          <p:spTgt spid="2"/>
                                        </p:tgtEl>
                                        <p:attrNameLst>
                                          <p:attrName>ppt_x</p:attrName>
                                        </p:attrNameLst>
                                      </p:cBhvr>
                                    </p:anim>
                                    <p:anim from="0" to="-1.0" calcmode="lin" valueType="num">
                                      <p:cBhvr>
                                        <p:cTn id="8" dur="100" decel="50000" autoRev="1" fill="hold">
                                          <p:stCondLst>
                                            <p:cond delay="300"/>
                                          </p:stCondLst>
                                        </p:cTn>
                                        <p:tgtEl>
                                          <p:spTgt spid="2"/>
                                        </p:tgtEl>
                                        <p:attrNameLst>
                                          <p:attrName>xshear</p:attrName>
                                        </p:attrNameLst>
                                      </p:cBhvr>
                                    </p:anim>
                                    <p:animScale>
                                      <p:cBhvr>
                                        <p:cTn id="9" dur="100" decel="100000" autoRev="1" fill="hold">
                                          <p:stCondLst>
                                            <p:cond delay="300"/>
                                          </p:stCondLst>
                                        </p:cTn>
                                        <p:tgtEl>
                                          <p:spTgt spid="2"/>
                                        </p:tgtEl>
                                      </p:cBhvr>
                                      <p:from x="100000" y="100000"/>
                                      <p:to x="80000" y="100000"/>
                                    </p:animScale>
                                    <p:anim by="(#ppt_h/3+#ppt_w*0.1)" calcmode="lin" valueType="num">
                                      <p:cBhvr additive="sum">
                                        <p:cTn id="10" dur="100" decel="100000" autoRev="1" fill="hold">
                                          <p:stCondLst>
                                            <p:cond delay="300"/>
                                          </p:stCondLst>
                                        </p:cTn>
                                        <p:tgtEl>
                                          <p:spTgt spid="2"/>
                                        </p:tgtEl>
                                        <p:attrNameLst>
                                          <p:attrName>ppt_x</p:attrName>
                                        </p:attrNameLst>
                                      </p:cBhvr>
                                    </p:anim>
                                  </p:childTnLst>
                                </p:cTn>
                              </p:par>
                            </p:childTnLst>
                          </p:cTn>
                        </p:par>
                        <p:par>
                          <p:cTn id="11" fill="hold">
                            <p:stCondLst>
                              <p:cond delay="500"/>
                            </p:stCondLst>
                            <p:childTnLst>
                              <p:par>
                                <p:cTn id="12" presetID="35" presetClass="entr" presetSubtype="0"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500"/>
                                        <p:tgtEl>
                                          <p:spTgt spid="5122"/>
                                        </p:tgtEl>
                                      </p:cBhvr>
                                    </p:animEffect>
                                    <p:anim calcmode="lin" valueType="num">
                                      <p:cBhvr>
                                        <p:cTn id="15" dur="500" fill="hold"/>
                                        <p:tgtEl>
                                          <p:spTgt spid="5122"/>
                                        </p:tgtEl>
                                        <p:attrNameLst>
                                          <p:attrName>style.rotation</p:attrName>
                                        </p:attrNameLst>
                                      </p:cBhvr>
                                      <p:tavLst>
                                        <p:tav tm="0">
                                          <p:val>
                                            <p:fltVal val="720"/>
                                          </p:val>
                                        </p:tav>
                                        <p:tav tm="100000">
                                          <p:val>
                                            <p:fltVal val="0"/>
                                          </p:val>
                                        </p:tav>
                                      </p:tavLst>
                                    </p:anim>
                                    <p:anim calcmode="lin" valueType="num">
                                      <p:cBhvr>
                                        <p:cTn id="16" dur="500" fill="hold"/>
                                        <p:tgtEl>
                                          <p:spTgt spid="5122"/>
                                        </p:tgtEl>
                                        <p:attrNameLst>
                                          <p:attrName>ppt_h</p:attrName>
                                        </p:attrNameLst>
                                      </p:cBhvr>
                                      <p:tavLst>
                                        <p:tav tm="0">
                                          <p:val>
                                            <p:fltVal val="0"/>
                                          </p:val>
                                        </p:tav>
                                        <p:tav tm="100000">
                                          <p:val>
                                            <p:strVal val="#ppt_h"/>
                                          </p:val>
                                        </p:tav>
                                      </p:tavLst>
                                    </p:anim>
                                    <p:anim calcmode="lin" valueType="num">
                                      <p:cBhvr>
                                        <p:cTn id="17" dur="500" fill="hold"/>
                                        <p:tgtEl>
                                          <p:spTgt spid="5122"/>
                                        </p:tgtEl>
                                        <p:attrNameLst>
                                          <p:attrName>ppt_w</p:attrName>
                                        </p:attrNameLst>
                                      </p:cBhvr>
                                      <p:tavLst>
                                        <p:tav tm="0">
                                          <p:val>
                                            <p:fltVal val="0"/>
                                          </p:val>
                                        </p:tav>
                                        <p:tav tm="100000">
                                          <p:val>
                                            <p:strVal val="#ppt_w"/>
                                          </p:val>
                                        </p:tav>
                                      </p:tavLst>
                                    </p:anim>
                                  </p:childTnLst>
                                </p:cTn>
                              </p:par>
                            </p:childTnLst>
                          </p:cTn>
                        </p:par>
                        <p:par>
                          <p:cTn id="18" fill="hold">
                            <p:stCondLst>
                              <p:cond delay="1000"/>
                            </p:stCondLst>
                            <p:childTnLst>
                              <p:par>
                                <p:cTn id="19" presetID="15"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35" presetClass="entr" presetSubtype="0" fill="hold" nodeType="after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fade">
                                      <p:cBhvr>
                                        <p:cTn id="28" dur="500"/>
                                        <p:tgtEl>
                                          <p:spTgt spid="5123"/>
                                        </p:tgtEl>
                                      </p:cBhvr>
                                    </p:animEffect>
                                    <p:anim calcmode="lin" valueType="num">
                                      <p:cBhvr>
                                        <p:cTn id="29" dur="500" fill="hold"/>
                                        <p:tgtEl>
                                          <p:spTgt spid="5123"/>
                                        </p:tgtEl>
                                        <p:attrNameLst>
                                          <p:attrName>style.rotation</p:attrName>
                                        </p:attrNameLst>
                                      </p:cBhvr>
                                      <p:tavLst>
                                        <p:tav tm="0">
                                          <p:val>
                                            <p:fltVal val="720"/>
                                          </p:val>
                                        </p:tav>
                                        <p:tav tm="100000">
                                          <p:val>
                                            <p:fltVal val="0"/>
                                          </p:val>
                                        </p:tav>
                                      </p:tavLst>
                                    </p:anim>
                                    <p:anim calcmode="lin" valueType="num">
                                      <p:cBhvr>
                                        <p:cTn id="30" dur="500" fill="hold"/>
                                        <p:tgtEl>
                                          <p:spTgt spid="5123"/>
                                        </p:tgtEl>
                                        <p:attrNameLst>
                                          <p:attrName>ppt_h</p:attrName>
                                        </p:attrNameLst>
                                      </p:cBhvr>
                                      <p:tavLst>
                                        <p:tav tm="0">
                                          <p:val>
                                            <p:fltVal val="0"/>
                                          </p:val>
                                        </p:tav>
                                        <p:tav tm="100000">
                                          <p:val>
                                            <p:strVal val="#ppt_h"/>
                                          </p:val>
                                        </p:tav>
                                      </p:tavLst>
                                    </p:anim>
                                    <p:anim calcmode="lin" valueType="num">
                                      <p:cBhvr>
                                        <p:cTn id="31" dur="500" fill="hold"/>
                                        <p:tgtEl>
                                          <p:spTgt spid="5123"/>
                                        </p:tgtEl>
                                        <p:attrNameLst>
                                          <p:attrName>ppt_w</p:attrName>
                                        </p:attrNameLst>
                                      </p:cBhvr>
                                      <p:tavLst>
                                        <p:tav tm="0">
                                          <p:val>
                                            <p:fltVal val="0"/>
                                          </p:val>
                                        </p:tav>
                                        <p:tav tm="100000">
                                          <p:val>
                                            <p:strVal val="#ppt_w"/>
                                          </p:val>
                                        </p:tav>
                                      </p:tavLst>
                                    </p:anim>
                                  </p:childTnLst>
                                </p:cTn>
                              </p:par>
                            </p:childTnLst>
                          </p:cTn>
                        </p:par>
                        <p:par>
                          <p:cTn id="32" fill="hold">
                            <p:stCondLst>
                              <p:cond delay="2000"/>
                            </p:stCondLst>
                            <p:childTnLst>
                              <p:par>
                                <p:cTn id="33" presetID="15"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2500"/>
                            </p:stCondLst>
                            <p:childTnLst>
                              <p:par>
                                <p:cTn id="40" presetID="15"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Autofit/>
            <a:scene3d>
              <a:camera prst="orthographicFront"/>
              <a:lightRig rig="threePt" dir="t"/>
            </a:scene3d>
            <a:sp3d extrusionH="57150">
              <a:bevelT w="69850" h="38100" prst="cross"/>
            </a:sp3d>
          </a:bodyPr>
          <a:lstStyle/>
          <a:p>
            <a:pPr fontAlgn="auto">
              <a:spcAft>
                <a:spcPts val="0"/>
              </a:spcAft>
              <a:defRPr/>
            </a:pPr>
            <a:r>
              <a:rPr lang="zh-TW" altLang="en-US" sz="6000" b="1" dirty="0" smtClean="0">
                <a:gradFill flip="none" rotWithShape="1">
                  <a:gsLst>
                    <a:gs pos="0">
                      <a:srgbClr val="9900CC">
                        <a:shade val="30000"/>
                        <a:satMod val="115000"/>
                      </a:srgbClr>
                    </a:gs>
                    <a:gs pos="50000">
                      <a:srgbClr val="9900CC">
                        <a:shade val="67500"/>
                        <a:satMod val="115000"/>
                      </a:srgbClr>
                    </a:gs>
                    <a:gs pos="100000">
                      <a:srgbClr val="9900CC">
                        <a:shade val="100000"/>
                        <a:satMod val="115000"/>
                      </a:srgbClr>
                    </a:gs>
                  </a:gsLst>
                  <a:lin ang="16200000" scaled="1"/>
                  <a:tileRect/>
                </a:gradFill>
                <a:effectLst>
                  <a:outerShdw blurRad="50800" dist="38100" algn="l" rotWithShape="0">
                    <a:prstClr val="black">
                      <a:alpha val="40000"/>
                    </a:prstClr>
                  </a:outerShdw>
                </a:effectLst>
              </a:rPr>
              <a:t>吸管蝦的製作</a:t>
            </a:r>
            <a:r>
              <a:rPr lang="en-US" altLang="zh-TW" sz="6000" b="1" dirty="0" smtClean="0">
                <a:gradFill flip="none" rotWithShape="1">
                  <a:gsLst>
                    <a:gs pos="0">
                      <a:srgbClr val="9900CC">
                        <a:shade val="30000"/>
                        <a:satMod val="115000"/>
                      </a:srgbClr>
                    </a:gs>
                    <a:gs pos="50000">
                      <a:srgbClr val="9900CC">
                        <a:shade val="67500"/>
                        <a:satMod val="115000"/>
                      </a:srgbClr>
                    </a:gs>
                    <a:gs pos="100000">
                      <a:srgbClr val="9900CC">
                        <a:shade val="100000"/>
                        <a:satMod val="115000"/>
                      </a:srgbClr>
                    </a:gs>
                  </a:gsLst>
                  <a:lin ang="16200000" scaled="1"/>
                  <a:tileRect/>
                </a:gradFill>
                <a:effectLst>
                  <a:outerShdw blurRad="50800" dist="38100" algn="l" rotWithShape="0">
                    <a:prstClr val="black">
                      <a:alpha val="40000"/>
                    </a:prstClr>
                  </a:outerShdw>
                </a:effectLst>
              </a:rPr>
              <a:t>Ⅰ</a:t>
            </a:r>
            <a:endParaRPr lang="zh-TW" altLang="en-US" sz="6000" b="1" dirty="0">
              <a:gradFill flip="none" rotWithShape="1">
                <a:gsLst>
                  <a:gs pos="0">
                    <a:srgbClr val="9900CC">
                      <a:shade val="30000"/>
                      <a:satMod val="115000"/>
                    </a:srgbClr>
                  </a:gs>
                  <a:gs pos="50000">
                    <a:srgbClr val="9900CC">
                      <a:shade val="67500"/>
                      <a:satMod val="115000"/>
                    </a:srgbClr>
                  </a:gs>
                  <a:gs pos="100000">
                    <a:srgbClr val="9900CC">
                      <a:shade val="100000"/>
                      <a:satMod val="115000"/>
                    </a:srgbClr>
                  </a:gs>
                </a:gsLst>
                <a:lin ang="16200000" scaled="1"/>
                <a:tileRect/>
              </a:gradFill>
              <a:effectLst>
                <a:outerShdw blurRad="50800" dist="38100" dir="10800000" algn="r" rotWithShape="0">
                  <a:prstClr val="black">
                    <a:alpha val="40000"/>
                  </a:prstClr>
                </a:outerShdw>
              </a:effectLst>
            </a:endParaRPr>
          </a:p>
        </p:txBody>
      </p:sp>
      <p:grpSp>
        <p:nvGrpSpPr>
          <p:cNvPr id="18" name="群組 17"/>
          <p:cNvGrpSpPr>
            <a:grpSpLocks/>
          </p:cNvGrpSpPr>
          <p:nvPr/>
        </p:nvGrpSpPr>
        <p:grpSpPr bwMode="auto">
          <a:xfrm>
            <a:off x="428625" y="1571625"/>
            <a:ext cx="2857500" cy="2289175"/>
            <a:chOff x="428596" y="1571612"/>
            <a:chExt cx="2857520" cy="2289405"/>
          </a:xfrm>
        </p:grpSpPr>
        <p:pic>
          <p:nvPicPr>
            <p:cNvPr id="6146" name="Picture 2" descr="C:\Documents and Settings\admin\桌面\瑗庭小麥\DSC03496_調整大小.JPG"/>
            <p:cNvPicPr>
              <a:picLocks noChangeAspect="1" noChangeArrowheads="1"/>
            </p:cNvPicPr>
            <p:nvPr/>
          </p:nvPicPr>
          <p:blipFill>
            <a:blip r:embed="rId2" cstate="print"/>
            <a:srcRect/>
            <a:stretch>
              <a:fillRect/>
            </a:stretch>
          </p:blipFill>
          <p:spPr bwMode="auto">
            <a:xfrm>
              <a:off x="428596" y="1571612"/>
              <a:ext cx="2643206" cy="1980898"/>
            </a:xfrm>
            <a:prstGeom prst="rect">
              <a:avLst/>
            </a:prstGeom>
            <a:ln>
              <a:noFill/>
            </a:ln>
            <a:effectLst>
              <a:softEdge rad="112500"/>
            </a:effectLst>
          </p:spPr>
        </p:pic>
        <p:sp>
          <p:nvSpPr>
            <p:cNvPr id="10" name="文字方塊 9"/>
            <p:cNvSpPr txBox="1"/>
            <p:nvPr/>
          </p:nvSpPr>
          <p:spPr>
            <a:xfrm>
              <a:off x="428596" y="3214840"/>
              <a:ext cx="2857520" cy="646177"/>
            </a:xfrm>
            <a:prstGeom prst="rect">
              <a:avLst/>
            </a:prstGeom>
            <a:noFill/>
          </p:spPr>
          <p:txBody>
            <a:bodyPr>
              <a:spAutoFit/>
            </a:bodyPr>
            <a:lstStyle/>
            <a:p>
              <a:pPr fontAlgn="auto">
                <a:spcBef>
                  <a:spcPts val="0"/>
                </a:spcBef>
                <a:spcAft>
                  <a:spcPts val="0"/>
                </a:spcAft>
                <a:defRPr/>
              </a:pPr>
              <a:r>
                <a:rPr kumimoji="0" lang="en-US" altLang="zh-TW" b="1" dirty="0">
                  <a:solidFill>
                    <a:srgbClr val="92D050"/>
                  </a:solidFill>
                  <a:latin typeface="+mn-lt"/>
                  <a:ea typeface="+mn-ea"/>
                </a:rPr>
                <a:t>1.</a:t>
              </a:r>
              <a:r>
                <a:rPr kumimoji="0" lang="zh-TW" altLang="en-US" b="1" dirty="0">
                  <a:solidFill>
                    <a:srgbClr val="FFC000"/>
                  </a:solidFill>
                  <a:latin typeface="+mn-lt"/>
                  <a:ea typeface="+mn-ea"/>
                </a:rPr>
                <a:t>將吸管剪成四等份至彎</a:t>
              </a:r>
              <a:r>
                <a:rPr kumimoji="0" lang="zh-TW" altLang="en-US" b="1" dirty="0">
                  <a:solidFill>
                    <a:schemeClr val="accent6">
                      <a:lumMod val="75000"/>
                    </a:schemeClr>
                  </a:solidFill>
                  <a:latin typeface="+mn-lt"/>
                  <a:ea typeface="+mn-ea"/>
                </a:rPr>
                <a:t>頭處</a:t>
              </a:r>
              <a:endParaRPr kumimoji="0" lang="zh-TW" altLang="en-US" b="1" dirty="0">
                <a:solidFill>
                  <a:schemeClr val="accent6">
                    <a:lumMod val="75000"/>
                  </a:schemeClr>
                </a:solidFill>
                <a:latin typeface="+mn-lt"/>
                <a:ea typeface="+mn-ea"/>
              </a:endParaRPr>
            </a:p>
          </p:txBody>
        </p:sp>
      </p:grpSp>
      <p:grpSp>
        <p:nvGrpSpPr>
          <p:cNvPr id="19" name="群組 18"/>
          <p:cNvGrpSpPr>
            <a:grpSpLocks/>
          </p:cNvGrpSpPr>
          <p:nvPr/>
        </p:nvGrpSpPr>
        <p:grpSpPr bwMode="auto">
          <a:xfrm>
            <a:off x="3214688" y="1571625"/>
            <a:ext cx="2786062" cy="2289175"/>
            <a:chOff x="3214678" y="1571612"/>
            <a:chExt cx="2786082" cy="2289405"/>
          </a:xfrm>
        </p:grpSpPr>
        <p:pic>
          <p:nvPicPr>
            <p:cNvPr id="6147" name="Picture 3" descr="C:\Documents and Settings\admin\桌面\瑗庭小麥\DSC03497_調整大小.JPG"/>
            <p:cNvPicPr>
              <a:picLocks noChangeAspect="1" noChangeArrowheads="1"/>
            </p:cNvPicPr>
            <p:nvPr/>
          </p:nvPicPr>
          <p:blipFill>
            <a:blip r:embed="rId3" cstate="print"/>
            <a:srcRect/>
            <a:stretch>
              <a:fillRect/>
            </a:stretch>
          </p:blipFill>
          <p:spPr bwMode="auto">
            <a:xfrm>
              <a:off x="3250397" y="1571612"/>
              <a:ext cx="2643207" cy="1980899"/>
            </a:xfrm>
            <a:prstGeom prst="rect">
              <a:avLst/>
            </a:prstGeom>
            <a:ln>
              <a:noFill/>
            </a:ln>
            <a:effectLst>
              <a:softEdge rad="112500"/>
            </a:effectLst>
          </p:spPr>
        </p:pic>
        <p:sp>
          <p:nvSpPr>
            <p:cNvPr id="11" name="文字方塊 10"/>
            <p:cNvSpPr txBox="1"/>
            <p:nvPr/>
          </p:nvSpPr>
          <p:spPr>
            <a:xfrm>
              <a:off x="3214678" y="3214840"/>
              <a:ext cx="2786082" cy="646177"/>
            </a:xfrm>
            <a:prstGeom prst="rect">
              <a:avLst/>
            </a:prstGeom>
            <a:noFill/>
          </p:spPr>
          <p:txBody>
            <a:bodyPr>
              <a:spAutoFit/>
            </a:bodyPr>
            <a:lstStyle/>
            <a:p>
              <a:pPr fontAlgn="auto">
                <a:spcBef>
                  <a:spcPts val="0"/>
                </a:spcBef>
                <a:spcAft>
                  <a:spcPts val="0"/>
                </a:spcAft>
                <a:defRPr/>
              </a:pPr>
              <a:r>
                <a:rPr kumimoji="0" lang="en-US" altLang="zh-TW" b="1" dirty="0">
                  <a:solidFill>
                    <a:srgbClr val="92D050"/>
                  </a:solidFill>
                  <a:latin typeface="+mn-lt"/>
                  <a:ea typeface="+mn-ea"/>
                </a:rPr>
                <a:t>2.</a:t>
              </a:r>
              <a:r>
                <a:rPr kumimoji="0" lang="zh-TW" altLang="en-US" b="1" dirty="0">
                  <a:solidFill>
                    <a:srgbClr val="92D050"/>
                  </a:solidFill>
                  <a:latin typeface="+mn-lt"/>
                  <a:ea typeface="+mn-ea"/>
                </a:rPr>
                <a:t> </a:t>
              </a:r>
              <a:r>
                <a:rPr kumimoji="0" lang="zh-TW" altLang="en-US" b="1" dirty="0">
                  <a:solidFill>
                    <a:srgbClr val="FFC000"/>
                  </a:solidFill>
                  <a:latin typeface="+mn-lt"/>
                  <a:ea typeface="+mn-ea"/>
                </a:rPr>
                <a:t>先用右帶繞中間以由下</a:t>
              </a:r>
              <a:r>
                <a:rPr kumimoji="0" lang="zh-TW" altLang="en-US" b="1" dirty="0">
                  <a:solidFill>
                    <a:schemeClr val="accent6">
                      <a:lumMod val="75000"/>
                    </a:schemeClr>
                  </a:solidFill>
                  <a:latin typeface="+mn-lt"/>
                  <a:ea typeface="+mn-ea"/>
                </a:rPr>
                <a:t>往上打結方式左帶也一樣</a:t>
              </a:r>
              <a:endParaRPr kumimoji="0" lang="zh-TW" altLang="en-US" b="1" dirty="0">
                <a:solidFill>
                  <a:schemeClr val="accent6">
                    <a:lumMod val="75000"/>
                  </a:schemeClr>
                </a:solidFill>
                <a:latin typeface="+mn-lt"/>
                <a:ea typeface="+mn-ea"/>
              </a:endParaRPr>
            </a:p>
          </p:txBody>
        </p:sp>
      </p:grpSp>
      <p:grpSp>
        <p:nvGrpSpPr>
          <p:cNvPr id="20" name="群組 19"/>
          <p:cNvGrpSpPr>
            <a:grpSpLocks/>
          </p:cNvGrpSpPr>
          <p:nvPr/>
        </p:nvGrpSpPr>
        <p:grpSpPr bwMode="auto">
          <a:xfrm>
            <a:off x="6072188" y="1571625"/>
            <a:ext cx="2643187" cy="2286000"/>
            <a:chOff x="6072198" y="1571612"/>
            <a:chExt cx="2643206" cy="2286015"/>
          </a:xfrm>
        </p:grpSpPr>
        <p:pic>
          <p:nvPicPr>
            <p:cNvPr id="6148" name="Picture 4" descr="C:\Documents and Settings\admin\桌面\瑗庭小麥\DSC03498_調整大小.JPG"/>
            <p:cNvPicPr>
              <a:picLocks noChangeAspect="1" noChangeArrowheads="1"/>
            </p:cNvPicPr>
            <p:nvPr/>
          </p:nvPicPr>
          <p:blipFill>
            <a:blip r:embed="rId4" cstate="print"/>
            <a:srcRect/>
            <a:stretch>
              <a:fillRect/>
            </a:stretch>
          </p:blipFill>
          <p:spPr bwMode="auto">
            <a:xfrm>
              <a:off x="6072198" y="1571612"/>
              <a:ext cx="2643206" cy="1980900"/>
            </a:xfrm>
            <a:prstGeom prst="rect">
              <a:avLst/>
            </a:prstGeom>
            <a:ln>
              <a:noFill/>
            </a:ln>
            <a:effectLst>
              <a:softEdge rad="112500"/>
            </a:effectLst>
          </p:spPr>
        </p:pic>
        <p:sp>
          <p:nvSpPr>
            <p:cNvPr id="12" name="文字方塊 11"/>
            <p:cNvSpPr txBox="1"/>
            <p:nvPr/>
          </p:nvSpPr>
          <p:spPr>
            <a:xfrm>
              <a:off x="6072198" y="3214686"/>
              <a:ext cx="2571768" cy="642941"/>
            </a:xfrm>
            <a:prstGeom prst="rect">
              <a:avLst/>
            </a:prstGeom>
            <a:noFill/>
          </p:spPr>
          <p:txBody>
            <a:bodyPr>
              <a:spAutoFit/>
            </a:bodyPr>
            <a:lstStyle/>
            <a:p>
              <a:pPr fontAlgn="auto">
                <a:spcBef>
                  <a:spcPts val="0"/>
                </a:spcBef>
                <a:spcAft>
                  <a:spcPts val="0"/>
                </a:spcAft>
                <a:defRPr/>
              </a:pPr>
              <a:r>
                <a:rPr kumimoji="0" lang="en-US" altLang="zh-TW" b="1" dirty="0">
                  <a:solidFill>
                    <a:srgbClr val="92D050"/>
                  </a:solidFill>
                  <a:latin typeface="+mn-lt"/>
                  <a:ea typeface="+mn-ea"/>
                </a:rPr>
                <a:t>3.</a:t>
              </a:r>
              <a:r>
                <a:rPr kumimoji="0" lang="en-US" altLang="zh-TW" b="1" dirty="0">
                  <a:solidFill>
                    <a:srgbClr val="FF9900"/>
                  </a:solidFill>
                  <a:latin typeface="+mn-lt"/>
                  <a:ea typeface="+mn-ea"/>
                </a:rPr>
                <a:t> </a:t>
              </a:r>
              <a:r>
                <a:rPr kumimoji="0" lang="zh-TW" altLang="en-US" b="1" dirty="0">
                  <a:solidFill>
                    <a:srgbClr val="FFC000"/>
                  </a:solidFill>
                  <a:latin typeface="+mn-lt"/>
                  <a:ea typeface="+mn-ea"/>
                </a:rPr>
                <a:t>左右各三次完成頭部</a:t>
              </a:r>
              <a:r>
                <a:rPr kumimoji="0" lang="zh-TW" altLang="en-US" b="1" dirty="0">
                  <a:solidFill>
                    <a:schemeClr val="accent6">
                      <a:lumMod val="75000"/>
                    </a:schemeClr>
                  </a:solidFill>
                  <a:latin typeface="+mn-lt"/>
                  <a:ea typeface="+mn-ea"/>
                </a:rPr>
                <a:t>製作</a:t>
              </a:r>
              <a:endParaRPr kumimoji="0" lang="zh-TW" altLang="en-US" b="1" dirty="0">
                <a:solidFill>
                  <a:schemeClr val="accent6">
                    <a:lumMod val="75000"/>
                  </a:schemeClr>
                </a:solidFill>
                <a:latin typeface="+mn-lt"/>
                <a:ea typeface="+mn-ea"/>
              </a:endParaRPr>
            </a:p>
          </p:txBody>
        </p:sp>
      </p:grpSp>
      <p:grpSp>
        <p:nvGrpSpPr>
          <p:cNvPr id="21" name="群組 20"/>
          <p:cNvGrpSpPr>
            <a:grpSpLocks/>
          </p:cNvGrpSpPr>
          <p:nvPr/>
        </p:nvGrpSpPr>
        <p:grpSpPr bwMode="auto">
          <a:xfrm>
            <a:off x="428625" y="3929063"/>
            <a:ext cx="2643188" cy="2012950"/>
            <a:chOff x="428596" y="3929066"/>
            <a:chExt cx="2643206" cy="2012406"/>
          </a:xfrm>
        </p:grpSpPr>
        <p:pic>
          <p:nvPicPr>
            <p:cNvPr id="6149" name="Picture 5" descr="C:\Documents and Settings\admin\桌面\瑗庭小麥\DSC03499_調整大小.JPG"/>
            <p:cNvPicPr>
              <a:picLocks noChangeAspect="1" noChangeArrowheads="1"/>
            </p:cNvPicPr>
            <p:nvPr/>
          </p:nvPicPr>
          <p:blipFill>
            <a:blip r:embed="rId5" cstate="print"/>
            <a:srcRect/>
            <a:stretch>
              <a:fillRect/>
            </a:stretch>
          </p:blipFill>
          <p:spPr bwMode="auto">
            <a:xfrm>
              <a:off x="428596" y="3929066"/>
              <a:ext cx="2643206" cy="1980899"/>
            </a:xfrm>
            <a:prstGeom prst="rect">
              <a:avLst/>
            </a:prstGeom>
            <a:ln>
              <a:noFill/>
            </a:ln>
            <a:effectLst>
              <a:softEdge rad="112500"/>
            </a:effectLst>
          </p:spPr>
        </p:pic>
        <p:sp>
          <p:nvSpPr>
            <p:cNvPr id="37901" name="文字方塊 12"/>
            <p:cNvSpPr txBox="1">
              <a:spLocks noChangeArrowheads="1"/>
            </p:cNvSpPr>
            <p:nvPr/>
          </p:nvSpPr>
          <p:spPr bwMode="auto">
            <a:xfrm>
              <a:off x="428596" y="5572140"/>
              <a:ext cx="2643206" cy="369332"/>
            </a:xfrm>
            <a:prstGeom prst="rect">
              <a:avLst/>
            </a:prstGeom>
            <a:noFill/>
            <a:ln w="9525">
              <a:noFill/>
              <a:miter lim="800000"/>
              <a:headEnd/>
              <a:tailEnd/>
            </a:ln>
          </p:spPr>
          <p:txBody>
            <a:bodyPr>
              <a:spAutoFit/>
            </a:bodyPr>
            <a:lstStyle/>
            <a:p>
              <a:r>
                <a:rPr kumimoji="0" lang="en-US" altLang="zh-TW" b="1">
                  <a:solidFill>
                    <a:srgbClr val="92D050"/>
                  </a:solidFill>
                  <a:latin typeface="Calibri" pitchFamily="34" charset="0"/>
                </a:rPr>
                <a:t>4.</a:t>
              </a:r>
              <a:r>
                <a:rPr kumimoji="0" lang="zh-TW" altLang="en-US" b="1">
                  <a:solidFill>
                    <a:srgbClr val="FFC000"/>
                  </a:solidFill>
                  <a:latin typeface="Calibri" pitchFamily="34" charset="0"/>
                </a:rPr>
                <a:t>用剪刀剪螯及蝦腳</a:t>
              </a:r>
            </a:p>
          </p:txBody>
        </p:sp>
      </p:grpSp>
      <p:grpSp>
        <p:nvGrpSpPr>
          <p:cNvPr id="22" name="群組 21"/>
          <p:cNvGrpSpPr>
            <a:grpSpLocks/>
          </p:cNvGrpSpPr>
          <p:nvPr/>
        </p:nvGrpSpPr>
        <p:grpSpPr bwMode="auto">
          <a:xfrm>
            <a:off x="3249613" y="3929063"/>
            <a:ext cx="2644775" cy="2289175"/>
            <a:chOff x="3250397" y="3929066"/>
            <a:chExt cx="2643206" cy="2289405"/>
          </a:xfrm>
        </p:grpSpPr>
        <p:pic>
          <p:nvPicPr>
            <p:cNvPr id="6150" name="Picture 6" descr="C:\Documents and Settings\admin\桌面\瑗庭小麥\DSC03500_調整大小.JPG"/>
            <p:cNvPicPr>
              <a:picLocks noChangeAspect="1" noChangeArrowheads="1"/>
            </p:cNvPicPr>
            <p:nvPr/>
          </p:nvPicPr>
          <p:blipFill>
            <a:blip r:embed="rId6" cstate="print"/>
            <a:srcRect/>
            <a:stretch>
              <a:fillRect/>
            </a:stretch>
          </p:blipFill>
          <p:spPr bwMode="auto">
            <a:xfrm>
              <a:off x="3250397" y="3929066"/>
              <a:ext cx="2643206" cy="1980900"/>
            </a:xfrm>
            <a:prstGeom prst="rect">
              <a:avLst/>
            </a:prstGeom>
            <a:ln>
              <a:noFill/>
            </a:ln>
            <a:effectLst>
              <a:softEdge rad="112500"/>
            </a:effectLst>
          </p:spPr>
        </p:pic>
        <p:sp>
          <p:nvSpPr>
            <p:cNvPr id="14" name="文字方塊 13"/>
            <p:cNvSpPr txBox="1"/>
            <p:nvPr/>
          </p:nvSpPr>
          <p:spPr>
            <a:xfrm>
              <a:off x="3286887" y="5572293"/>
              <a:ext cx="2498830" cy="646178"/>
            </a:xfrm>
            <a:prstGeom prst="rect">
              <a:avLst/>
            </a:prstGeom>
            <a:noFill/>
          </p:spPr>
          <p:txBody>
            <a:bodyPr>
              <a:spAutoFit/>
            </a:bodyPr>
            <a:lstStyle/>
            <a:p>
              <a:pPr fontAlgn="auto">
                <a:spcBef>
                  <a:spcPts val="0"/>
                </a:spcBef>
                <a:spcAft>
                  <a:spcPts val="0"/>
                </a:spcAft>
                <a:defRPr/>
              </a:pPr>
              <a:r>
                <a:rPr kumimoji="0" lang="en-US" altLang="zh-TW" b="1" dirty="0">
                  <a:solidFill>
                    <a:srgbClr val="92D050"/>
                  </a:solidFill>
                  <a:latin typeface="+mn-lt"/>
                  <a:ea typeface="+mn-ea"/>
                </a:rPr>
                <a:t>5.</a:t>
              </a:r>
              <a:r>
                <a:rPr kumimoji="0" lang="zh-TW" altLang="en-US" b="1" dirty="0">
                  <a:solidFill>
                    <a:srgbClr val="FFC000"/>
                  </a:solidFill>
                  <a:latin typeface="+mn-lt"/>
                  <a:ea typeface="+mn-ea"/>
                </a:rPr>
                <a:t>將螯打兩個結之後</a:t>
              </a:r>
              <a:r>
                <a:rPr kumimoji="0" lang="zh-TW" altLang="en-US" b="1" dirty="0">
                  <a:solidFill>
                    <a:schemeClr val="accent6">
                      <a:lumMod val="75000"/>
                    </a:schemeClr>
                  </a:solidFill>
                  <a:latin typeface="+mn-lt"/>
                  <a:ea typeface="+mn-ea"/>
                </a:rPr>
                <a:t>剪成剪刀狀</a:t>
              </a:r>
              <a:endParaRPr kumimoji="0" lang="zh-TW" altLang="en-US" b="1" dirty="0">
                <a:solidFill>
                  <a:schemeClr val="accent6">
                    <a:lumMod val="75000"/>
                  </a:schemeClr>
                </a:solidFill>
                <a:latin typeface="+mn-lt"/>
                <a:ea typeface="+mn-ea"/>
              </a:endParaRPr>
            </a:p>
          </p:txBody>
        </p:sp>
      </p:grpSp>
      <p:grpSp>
        <p:nvGrpSpPr>
          <p:cNvPr id="23" name="群組 22"/>
          <p:cNvGrpSpPr>
            <a:grpSpLocks/>
          </p:cNvGrpSpPr>
          <p:nvPr/>
        </p:nvGrpSpPr>
        <p:grpSpPr bwMode="auto">
          <a:xfrm>
            <a:off x="6072188" y="3929063"/>
            <a:ext cx="2643187" cy="2012950"/>
            <a:chOff x="6072198" y="3929065"/>
            <a:chExt cx="2643206" cy="2012407"/>
          </a:xfrm>
        </p:grpSpPr>
        <p:pic>
          <p:nvPicPr>
            <p:cNvPr id="6151" name="Picture 7" descr="C:\Documents and Settings\admin\桌面\瑗庭小麥\DSC03501_調整大小.JPG"/>
            <p:cNvPicPr>
              <a:picLocks noChangeAspect="1" noChangeArrowheads="1"/>
            </p:cNvPicPr>
            <p:nvPr/>
          </p:nvPicPr>
          <p:blipFill>
            <a:blip r:embed="rId7" cstate="print"/>
            <a:srcRect/>
            <a:stretch>
              <a:fillRect/>
            </a:stretch>
          </p:blipFill>
          <p:spPr bwMode="auto">
            <a:xfrm>
              <a:off x="6072198" y="3929065"/>
              <a:ext cx="2643206" cy="1980899"/>
            </a:xfrm>
            <a:prstGeom prst="rect">
              <a:avLst/>
            </a:prstGeom>
            <a:ln>
              <a:noFill/>
            </a:ln>
            <a:effectLst>
              <a:softEdge rad="112500"/>
            </a:effectLst>
          </p:spPr>
        </p:pic>
        <p:sp>
          <p:nvSpPr>
            <p:cNvPr id="37897" name="文字方塊 14"/>
            <p:cNvSpPr txBox="1">
              <a:spLocks noChangeArrowheads="1"/>
            </p:cNvSpPr>
            <p:nvPr/>
          </p:nvSpPr>
          <p:spPr bwMode="auto">
            <a:xfrm>
              <a:off x="6143636" y="5572140"/>
              <a:ext cx="2571768" cy="369332"/>
            </a:xfrm>
            <a:prstGeom prst="rect">
              <a:avLst/>
            </a:prstGeom>
            <a:noFill/>
            <a:ln w="9525">
              <a:noFill/>
              <a:miter lim="800000"/>
              <a:headEnd/>
              <a:tailEnd/>
            </a:ln>
          </p:spPr>
          <p:txBody>
            <a:bodyPr>
              <a:spAutoFit/>
            </a:bodyPr>
            <a:lstStyle/>
            <a:p>
              <a:r>
                <a:rPr kumimoji="0" lang="en-US" altLang="zh-TW" b="1">
                  <a:solidFill>
                    <a:srgbClr val="92D050"/>
                  </a:solidFill>
                  <a:latin typeface="Calibri" pitchFamily="34" charset="0"/>
                </a:rPr>
                <a:t>6.</a:t>
              </a:r>
              <a:r>
                <a:rPr kumimoji="0" lang="zh-TW" altLang="en-US" b="1">
                  <a:solidFill>
                    <a:srgbClr val="FFC000"/>
                  </a:solidFill>
                  <a:latin typeface="Calibri" pitchFamily="34" charset="0"/>
                </a:rPr>
                <a:t>剪頭部的觸鬚</a:t>
              </a:r>
            </a:p>
          </p:txBody>
        </p:sp>
      </p:gr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7" presetClass="entr" presetSubtype="4"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7"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7"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7" presetClass="entr" presetSubtype="4"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7" presetClass="entr" presetSubtype="4"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7" presetClass="entr" presetSubtype="4"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Autofit/>
            <a:scene3d>
              <a:camera prst="orthographicFront"/>
              <a:lightRig rig="threePt" dir="t"/>
            </a:scene3d>
            <a:sp3d extrusionH="57150">
              <a:bevelT w="69850" h="38100" prst="cross"/>
            </a:sp3d>
          </a:bodyPr>
          <a:lstStyle/>
          <a:p>
            <a:pPr fontAlgn="auto">
              <a:spcAft>
                <a:spcPts val="0"/>
              </a:spcAft>
              <a:defRPr/>
            </a:pPr>
            <a:r>
              <a:rPr lang="zh-TW" altLang="en-US" sz="6000" b="1" dirty="0" smtClean="0">
                <a:gradFill flip="none" rotWithShape="1">
                  <a:gsLst>
                    <a:gs pos="0">
                      <a:srgbClr val="9900CC">
                        <a:shade val="30000"/>
                        <a:satMod val="115000"/>
                      </a:srgbClr>
                    </a:gs>
                    <a:gs pos="50000">
                      <a:srgbClr val="9900CC">
                        <a:shade val="67500"/>
                        <a:satMod val="115000"/>
                      </a:srgbClr>
                    </a:gs>
                    <a:gs pos="100000">
                      <a:srgbClr val="9900CC">
                        <a:shade val="100000"/>
                        <a:satMod val="115000"/>
                      </a:srgbClr>
                    </a:gs>
                  </a:gsLst>
                  <a:lin ang="16200000" scaled="1"/>
                  <a:tileRect/>
                </a:gradFill>
                <a:effectLst>
                  <a:outerShdw blurRad="50800" dist="38100" algn="l" rotWithShape="0">
                    <a:prstClr val="black">
                      <a:alpha val="40000"/>
                    </a:prstClr>
                  </a:outerShdw>
                </a:effectLst>
              </a:rPr>
              <a:t>吸管蝦的製作</a:t>
            </a:r>
            <a:r>
              <a:rPr lang="en-US" altLang="zh-TW" sz="6000" b="1" dirty="0" smtClean="0">
                <a:gradFill flip="none" rotWithShape="1">
                  <a:gsLst>
                    <a:gs pos="0">
                      <a:srgbClr val="9900CC">
                        <a:shade val="30000"/>
                        <a:satMod val="115000"/>
                      </a:srgbClr>
                    </a:gs>
                    <a:gs pos="50000">
                      <a:srgbClr val="9900CC">
                        <a:shade val="67500"/>
                        <a:satMod val="115000"/>
                      </a:srgbClr>
                    </a:gs>
                    <a:gs pos="100000">
                      <a:srgbClr val="9900CC">
                        <a:shade val="100000"/>
                        <a:satMod val="115000"/>
                      </a:srgbClr>
                    </a:gs>
                  </a:gsLst>
                  <a:lin ang="16200000" scaled="1"/>
                  <a:tileRect/>
                </a:gradFill>
                <a:effectLst>
                  <a:outerShdw blurRad="50800" dist="38100" algn="l" rotWithShape="0">
                    <a:prstClr val="black">
                      <a:alpha val="40000"/>
                    </a:prstClr>
                  </a:outerShdw>
                </a:effectLst>
              </a:rPr>
              <a:t>Ⅱ</a:t>
            </a:r>
            <a:endParaRPr lang="zh-TW" altLang="en-US" sz="6000" b="1" dirty="0">
              <a:gradFill flip="none" rotWithShape="1">
                <a:gsLst>
                  <a:gs pos="0">
                    <a:srgbClr val="9900CC">
                      <a:shade val="30000"/>
                      <a:satMod val="115000"/>
                    </a:srgbClr>
                  </a:gs>
                  <a:gs pos="50000">
                    <a:srgbClr val="9900CC">
                      <a:shade val="67500"/>
                      <a:satMod val="115000"/>
                    </a:srgbClr>
                  </a:gs>
                  <a:gs pos="100000">
                    <a:srgbClr val="9900CC">
                      <a:shade val="100000"/>
                      <a:satMod val="115000"/>
                    </a:srgbClr>
                  </a:gs>
                </a:gsLst>
                <a:lin ang="16200000" scaled="1"/>
                <a:tileRect/>
              </a:gradFill>
              <a:effectLst>
                <a:outerShdw blurRad="50800" dist="38100" dir="10800000" algn="r" rotWithShape="0">
                  <a:prstClr val="black">
                    <a:alpha val="40000"/>
                  </a:prstClr>
                </a:outerShdw>
              </a:effectLst>
            </a:endParaRPr>
          </a:p>
        </p:txBody>
      </p:sp>
      <p:grpSp>
        <p:nvGrpSpPr>
          <p:cNvPr id="13" name="群組 12"/>
          <p:cNvGrpSpPr>
            <a:grpSpLocks/>
          </p:cNvGrpSpPr>
          <p:nvPr/>
        </p:nvGrpSpPr>
        <p:grpSpPr bwMode="auto">
          <a:xfrm>
            <a:off x="571500" y="1571625"/>
            <a:ext cx="2954338" cy="2298700"/>
            <a:chOff x="571472" y="1571612"/>
            <a:chExt cx="2955015" cy="2298158"/>
          </a:xfrm>
        </p:grpSpPr>
        <p:pic>
          <p:nvPicPr>
            <p:cNvPr id="7170" name="Picture 2" descr="C:\Documents and Settings\admin\桌面\瑗庭小麥\DSC03502_調整大小.JPG"/>
            <p:cNvPicPr>
              <a:picLocks noChangeAspect="1" noChangeArrowheads="1"/>
            </p:cNvPicPr>
            <p:nvPr/>
          </p:nvPicPr>
          <p:blipFill>
            <a:blip r:embed="rId2" cstate="print"/>
            <a:srcRect/>
            <a:stretch>
              <a:fillRect/>
            </a:stretch>
          </p:blipFill>
          <p:spPr bwMode="auto">
            <a:xfrm>
              <a:off x="571472" y="1571612"/>
              <a:ext cx="2955015" cy="2286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8923" name="文字方塊 6"/>
            <p:cNvSpPr txBox="1">
              <a:spLocks noChangeArrowheads="1"/>
            </p:cNvSpPr>
            <p:nvPr/>
          </p:nvSpPr>
          <p:spPr bwMode="auto">
            <a:xfrm>
              <a:off x="571472" y="3500438"/>
              <a:ext cx="2928958" cy="369332"/>
            </a:xfrm>
            <a:prstGeom prst="rect">
              <a:avLst/>
            </a:prstGeom>
            <a:noFill/>
            <a:ln w="9525">
              <a:noFill/>
              <a:miter lim="800000"/>
              <a:headEnd/>
              <a:tailEnd/>
            </a:ln>
          </p:spPr>
          <p:txBody>
            <a:bodyPr>
              <a:spAutoFit/>
            </a:bodyPr>
            <a:lstStyle/>
            <a:p>
              <a:r>
                <a:rPr kumimoji="0" lang="en-US" altLang="zh-TW" b="1">
                  <a:solidFill>
                    <a:srgbClr val="92D050"/>
                  </a:solidFill>
                  <a:latin typeface="Calibri" pitchFamily="34" charset="0"/>
                </a:rPr>
                <a:t>7.</a:t>
              </a:r>
              <a:r>
                <a:rPr kumimoji="0" lang="zh-TW" altLang="en-US" b="1">
                  <a:solidFill>
                    <a:srgbClr val="FFC000"/>
                  </a:solidFill>
                  <a:latin typeface="Calibri" pitchFamily="34" charset="0"/>
                </a:rPr>
                <a:t>將彎頭下方剪一個三角型</a:t>
              </a:r>
            </a:p>
          </p:txBody>
        </p:sp>
      </p:grpSp>
      <p:grpSp>
        <p:nvGrpSpPr>
          <p:cNvPr id="14" name="群組 13"/>
          <p:cNvGrpSpPr>
            <a:grpSpLocks/>
          </p:cNvGrpSpPr>
          <p:nvPr/>
        </p:nvGrpSpPr>
        <p:grpSpPr bwMode="auto">
          <a:xfrm>
            <a:off x="5715000" y="1571625"/>
            <a:ext cx="3000375" cy="2574925"/>
            <a:chOff x="5715008" y="1571612"/>
            <a:chExt cx="3000396" cy="2575157"/>
          </a:xfrm>
        </p:grpSpPr>
        <p:pic>
          <p:nvPicPr>
            <p:cNvPr id="7171" name="Picture 3" descr="C:\Documents and Settings\admin\桌面\瑗庭小麥\DSC03503_調整大小.JPG"/>
            <p:cNvPicPr>
              <a:picLocks noChangeAspect="1" noChangeArrowheads="1"/>
            </p:cNvPicPr>
            <p:nvPr/>
          </p:nvPicPr>
          <p:blipFill>
            <a:blip r:embed="rId3" cstate="print"/>
            <a:srcRect/>
            <a:stretch>
              <a:fillRect/>
            </a:stretch>
          </p:blipFill>
          <p:spPr bwMode="auto">
            <a:xfrm>
              <a:off x="5715008" y="1571612"/>
              <a:ext cx="2955013" cy="2286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文字方塊 7"/>
            <p:cNvSpPr txBox="1"/>
            <p:nvPr/>
          </p:nvSpPr>
          <p:spPr>
            <a:xfrm>
              <a:off x="5715008" y="3500599"/>
              <a:ext cx="3000396" cy="646170"/>
            </a:xfrm>
            <a:prstGeom prst="rect">
              <a:avLst/>
            </a:prstGeom>
            <a:noFill/>
          </p:spPr>
          <p:txBody>
            <a:bodyPr>
              <a:spAutoFit/>
            </a:bodyPr>
            <a:lstStyle/>
            <a:p>
              <a:pPr fontAlgn="auto">
                <a:spcBef>
                  <a:spcPts val="0"/>
                </a:spcBef>
                <a:spcAft>
                  <a:spcPts val="0"/>
                </a:spcAft>
                <a:defRPr/>
              </a:pPr>
              <a:r>
                <a:rPr kumimoji="0" lang="en-US" altLang="zh-TW" b="1" dirty="0">
                  <a:solidFill>
                    <a:srgbClr val="92D050"/>
                  </a:solidFill>
                  <a:latin typeface="+mn-lt"/>
                  <a:ea typeface="+mn-ea"/>
                </a:rPr>
                <a:t>8.</a:t>
              </a:r>
              <a:r>
                <a:rPr kumimoji="0" lang="zh-TW" altLang="en-US" b="1" dirty="0">
                  <a:solidFill>
                    <a:srgbClr val="FFC000"/>
                  </a:solidFill>
                  <a:latin typeface="+mn-lt"/>
                  <a:ea typeface="+mn-ea"/>
                </a:rPr>
                <a:t>將多餘吸管剪掉</a:t>
              </a:r>
              <a:r>
                <a:rPr kumimoji="0" lang="en-US" altLang="zh-TW" b="1" dirty="0">
                  <a:solidFill>
                    <a:srgbClr val="FFC000"/>
                  </a:solidFill>
                  <a:latin typeface="+mn-lt"/>
                  <a:ea typeface="+mn-ea"/>
                </a:rPr>
                <a:t>,</a:t>
              </a:r>
              <a:r>
                <a:rPr kumimoji="0" lang="zh-TW" altLang="en-US" b="1" dirty="0">
                  <a:solidFill>
                    <a:srgbClr val="FFC000"/>
                  </a:solidFill>
                  <a:latin typeface="+mn-lt"/>
                  <a:ea typeface="+mn-ea"/>
                </a:rPr>
                <a:t>剪開摺成                                                            </a:t>
              </a:r>
              <a:r>
                <a:rPr kumimoji="0" lang="zh-TW" altLang="en-US" b="1" dirty="0">
                  <a:solidFill>
                    <a:schemeClr val="accent6">
                      <a:lumMod val="75000"/>
                    </a:schemeClr>
                  </a:solidFill>
                  <a:latin typeface="+mn-lt"/>
                  <a:ea typeface="+mn-ea"/>
                </a:rPr>
                <a:t>尾巴</a:t>
              </a:r>
              <a:endParaRPr kumimoji="0" lang="zh-TW" altLang="en-US" b="1" dirty="0">
                <a:solidFill>
                  <a:schemeClr val="accent6">
                    <a:lumMod val="75000"/>
                  </a:schemeClr>
                </a:solidFill>
                <a:latin typeface="+mn-lt"/>
                <a:ea typeface="+mn-ea"/>
              </a:endParaRPr>
            </a:p>
          </p:txBody>
        </p:sp>
      </p:grpSp>
      <p:grpSp>
        <p:nvGrpSpPr>
          <p:cNvPr id="15" name="群組 14"/>
          <p:cNvGrpSpPr>
            <a:grpSpLocks/>
          </p:cNvGrpSpPr>
          <p:nvPr/>
        </p:nvGrpSpPr>
        <p:grpSpPr bwMode="auto">
          <a:xfrm>
            <a:off x="2857500" y="4286250"/>
            <a:ext cx="3146425" cy="2298700"/>
            <a:chOff x="3143240" y="3857628"/>
            <a:chExt cx="3145662" cy="2298158"/>
          </a:xfrm>
        </p:grpSpPr>
        <p:pic>
          <p:nvPicPr>
            <p:cNvPr id="7172" name="Picture 4" descr="C:\Documents and Settings\admin\桌面\瑗庭小麥\DSC03504_調整大小.JPG"/>
            <p:cNvPicPr>
              <a:picLocks noChangeAspect="1" noChangeArrowheads="1"/>
            </p:cNvPicPr>
            <p:nvPr/>
          </p:nvPicPr>
          <p:blipFill>
            <a:blip r:embed="rId4" cstate="print"/>
            <a:srcRect/>
            <a:stretch>
              <a:fillRect/>
            </a:stretch>
          </p:blipFill>
          <p:spPr bwMode="auto">
            <a:xfrm>
              <a:off x="3143240" y="3857628"/>
              <a:ext cx="3145662" cy="2286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8919" name="文字方塊 8"/>
            <p:cNvSpPr txBox="1">
              <a:spLocks noChangeArrowheads="1"/>
            </p:cNvSpPr>
            <p:nvPr/>
          </p:nvSpPr>
          <p:spPr bwMode="auto">
            <a:xfrm>
              <a:off x="3214678" y="5786454"/>
              <a:ext cx="3000396" cy="369332"/>
            </a:xfrm>
            <a:prstGeom prst="rect">
              <a:avLst/>
            </a:prstGeom>
            <a:noFill/>
            <a:ln w="9525">
              <a:noFill/>
              <a:miter lim="800000"/>
              <a:headEnd/>
              <a:tailEnd/>
            </a:ln>
          </p:spPr>
          <p:txBody>
            <a:bodyPr>
              <a:spAutoFit/>
            </a:bodyPr>
            <a:lstStyle/>
            <a:p>
              <a:r>
                <a:rPr kumimoji="0" lang="en-US" altLang="zh-TW" b="1">
                  <a:solidFill>
                    <a:srgbClr val="92D050"/>
                  </a:solidFill>
                  <a:latin typeface="Calibri" pitchFamily="34" charset="0"/>
                </a:rPr>
                <a:t>9.</a:t>
              </a:r>
              <a:r>
                <a:rPr kumimoji="0" lang="zh-TW" altLang="en-US" b="1">
                  <a:solidFill>
                    <a:srgbClr val="FFC000"/>
                  </a:solidFill>
                  <a:latin typeface="Calibri" pitchFamily="34" charset="0"/>
                </a:rPr>
                <a:t>可愛的吸管蝦完成了</a:t>
              </a:r>
            </a:p>
          </p:txBody>
        </p:sp>
      </p:grpSp>
      <p:pic>
        <p:nvPicPr>
          <p:cNvPr id="12" name="圖片 11" descr="蝦子.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rot="21023484" flipH="1">
            <a:off x="311150" y="4510088"/>
            <a:ext cx="2058988" cy="219075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52"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Scale>
                                      <p:cBhvr>
                                        <p:cTn id="18"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3"/>
                                        </p:tgtEl>
                                        <p:attrNameLst>
                                          <p:attrName>ppt_x</p:attrName>
                                          <p:attrName>ppt_y</p:attrName>
                                        </p:attrNameLst>
                                      </p:cBhvr>
                                    </p:animMotion>
                                    <p:animEffect transition="in" filter="fade">
                                      <p:cBhvr>
                                        <p:cTn id="20" dur="1000"/>
                                        <p:tgtEl>
                                          <p:spTgt spid="13"/>
                                        </p:tgtEl>
                                      </p:cBhvr>
                                    </p:animEffect>
                                  </p:childTnLst>
                                </p:cTn>
                              </p:par>
                            </p:childTnLst>
                          </p:cTn>
                        </p:par>
                        <p:par>
                          <p:cTn id="21" fill="hold">
                            <p:stCondLst>
                              <p:cond delay="2000"/>
                            </p:stCondLst>
                            <p:childTnLst>
                              <p:par>
                                <p:cTn id="22" presetID="52"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Scale>
                                      <p:cBhvr>
                                        <p:cTn id="24" dur="5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500" decel="50000" fill="hold">
                                          <p:stCondLst>
                                            <p:cond delay="0"/>
                                          </p:stCondLst>
                                        </p:cTn>
                                        <p:tgtEl>
                                          <p:spTgt spid="14"/>
                                        </p:tgtEl>
                                        <p:attrNameLst>
                                          <p:attrName>ppt_x</p:attrName>
                                          <p:attrName>ppt_y</p:attrName>
                                        </p:attrNameLst>
                                      </p:cBhvr>
                                    </p:animMotion>
                                    <p:animEffect transition="in" filter="fade">
                                      <p:cBhvr>
                                        <p:cTn id="26" dur="500"/>
                                        <p:tgtEl>
                                          <p:spTgt spid="14"/>
                                        </p:tgtEl>
                                      </p:cBhvr>
                                    </p:animEffect>
                                  </p:childTnLst>
                                </p:cTn>
                              </p:par>
                            </p:childTnLst>
                          </p:cTn>
                        </p:par>
                        <p:par>
                          <p:cTn id="27" fill="hold">
                            <p:stCondLst>
                              <p:cond delay="2500"/>
                            </p:stCondLst>
                            <p:childTnLst>
                              <p:par>
                                <p:cTn id="28" presetID="5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Scale>
                                      <p:cBhvr>
                                        <p:cTn id="30"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500" decel="50000" fill="hold">
                                          <p:stCondLst>
                                            <p:cond delay="0"/>
                                          </p:stCondLst>
                                        </p:cTn>
                                        <p:tgtEl>
                                          <p:spTgt spid="15"/>
                                        </p:tgtEl>
                                        <p:attrNameLst>
                                          <p:attrName>ppt_x</p:attrName>
                                          <p:attrName>ppt_y</p:attrName>
                                        </p:attrNameLst>
                                      </p:cBhvr>
                                    </p:animMotion>
                                    <p:animEffect transition="in" filter="fade">
                                      <p:cBhvr>
                                        <p:cTn id="32" dur="500"/>
                                        <p:tgtEl>
                                          <p:spTgt spid="15"/>
                                        </p:tgtEl>
                                      </p:cBhvr>
                                    </p:animEffect>
                                  </p:childTnLst>
                                </p:cTn>
                              </p:par>
                            </p:childTnLst>
                          </p:cTn>
                        </p:par>
                        <p:par>
                          <p:cTn id="33" fill="hold">
                            <p:stCondLst>
                              <p:cond delay="3000"/>
                            </p:stCondLst>
                            <p:childTnLst>
                              <p:par>
                                <p:cTn id="34" presetID="8" presetClass="emph" presetSubtype="0" fill="hold" nodeType="afterEffect">
                                  <p:stCondLst>
                                    <p:cond delay="0"/>
                                  </p:stCondLst>
                                  <p:childTnLst>
                                    <p:animRot by="43200000">
                                      <p:cBhvr>
                                        <p:cTn id="35" dur="5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Autofit/>
            <a:scene3d>
              <a:camera prst="orthographicFront"/>
              <a:lightRig rig="threePt" dir="t"/>
            </a:scene3d>
            <a:sp3d extrusionH="57150">
              <a:bevelT w="69850" h="38100" prst="cross"/>
            </a:sp3d>
          </a:bodyPr>
          <a:lstStyle/>
          <a:p>
            <a:pPr fontAlgn="auto">
              <a:spcAft>
                <a:spcPts val="0"/>
              </a:spcAft>
              <a:defRPr/>
            </a:pPr>
            <a:r>
              <a:rPr lang="zh-TW" altLang="en-US" sz="6000" b="1" dirty="0" smtClean="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outerShdw blurRad="50800" dist="38100" algn="l" rotWithShape="0">
                    <a:prstClr val="black">
                      <a:alpha val="40000"/>
                    </a:prstClr>
                  </a:outerShdw>
                </a:effectLst>
              </a:rPr>
              <a:t>鋁罐蟹的製作</a:t>
            </a:r>
            <a:r>
              <a:rPr lang="en-US" altLang="zh-TW" sz="6000" b="1" dirty="0" smtClean="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outerShdw blurRad="50800" dist="38100" algn="l" rotWithShape="0">
                    <a:prstClr val="black">
                      <a:alpha val="40000"/>
                    </a:prstClr>
                  </a:outerShdw>
                </a:effectLst>
              </a:rPr>
              <a:t>Ⅰ</a:t>
            </a:r>
            <a:endParaRPr lang="zh-TW" altLang="en-US" sz="60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outerShdw blurRad="50800" dist="38100" dir="10800000" algn="r" rotWithShape="0">
                  <a:prstClr val="black">
                    <a:alpha val="40000"/>
                  </a:prstClr>
                </a:outerShdw>
              </a:effectLst>
            </a:endParaRPr>
          </a:p>
        </p:txBody>
      </p:sp>
      <p:grpSp>
        <p:nvGrpSpPr>
          <p:cNvPr id="18" name="群組 17"/>
          <p:cNvGrpSpPr>
            <a:grpSpLocks/>
          </p:cNvGrpSpPr>
          <p:nvPr/>
        </p:nvGrpSpPr>
        <p:grpSpPr bwMode="auto">
          <a:xfrm>
            <a:off x="428625" y="1571625"/>
            <a:ext cx="2714625" cy="2012950"/>
            <a:chOff x="428596" y="1571612"/>
            <a:chExt cx="2714644" cy="2012406"/>
          </a:xfrm>
        </p:grpSpPr>
        <p:pic>
          <p:nvPicPr>
            <p:cNvPr id="8194" name="Picture 2" descr="C:\Documents and Settings\admin\桌面\瑗庭小麥\DSC03506_調整大小.JPG"/>
            <p:cNvPicPr>
              <a:picLocks noChangeAspect="1" noChangeArrowheads="1"/>
            </p:cNvPicPr>
            <p:nvPr/>
          </p:nvPicPr>
          <p:blipFill>
            <a:blip r:embed="rId2" cstate="print"/>
            <a:srcRect/>
            <a:stretch>
              <a:fillRect/>
            </a:stretch>
          </p:blipFill>
          <p:spPr bwMode="auto">
            <a:xfrm>
              <a:off x="428596" y="1571612"/>
              <a:ext cx="2669046"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955" name="文字方塊 9">
              <a:hlinkClick r:id="" action="ppaction://hlinkshowjump?jump=nextslide" highlightClick="1"/>
            </p:cNvPr>
            <p:cNvSpPr>
              <a:spLocks noChangeArrowheads="1"/>
            </p:cNvSpPr>
            <p:nvPr/>
          </p:nvSpPr>
          <p:spPr bwMode="auto">
            <a:xfrm>
              <a:off x="428596" y="3214686"/>
              <a:ext cx="2714644" cy="369332"/>
            </a:xfrm>
            <a:prstGeom prst="actionButtonForwardNext">
              <a:avLst/>
            </a:prstGeom>
            <a:noFill/>
            <a:ln w="9525">
              <a:noFill/>
              <a:miter lim="800000"/>
              <a:headEnd/>
              <a:tailEnd/>
            </a:ln>
          </p:spPr>
          <p:txBody>
            <a:bodyPr>
              <a:spAutoFit/>
            </a:bodyPr>
            <a:lstStyle/>
            <a:p>
              <a:r>
                <a:rPr kumimoji="0" lang="en-US" altLang="zh-TW" b="1">
                  <a:solidFill>
                    <a:schemeClr val="bg1"/>
                  </a:solidFill>
                  <a:latin typeface="Calibri" pitchFamily="34" charset="0"/>
                </a:rPr>
                <a:t>1</a:t>
              </a:r>
              <a:r>
                <a:rPr kumimoji="0" lang="en-US" altLang="zh-TW" b="1">
                  <a:latin typeface="Calibri" pitchFamily="34" charset="0"/>
                </a:rPr>
                <a:t>.</a:t>
              </a:r>
              <a:r>
                <a:rPr kumimoji="0" lang="zh-TW" altLang="en-US" b="1">
                  <a:solidFill>
                    <a:srgbClr val="FF9900"/>
                  </a:solidFill>
                  <a:latin typeface="Calibri" pitchFamily="34" charset="0"/>
                </a:rPr>
                <a:t>用白紙將線條先畫出來</a:t>
              </a:r>
            </a:p>
          </p:txBody>
        </p:sp>
      </p:grpSp>
      <p:grpSp>
        <p:nvGrpSpPr>
          <p:cNvPr id="19" name="群組 18"/>
          <p:cNvGrpSpPr>
            <a:grpSpLocks/>
          </p:cNvGrpSpPr>
          <p:nvPr/>
        </p:nvGrpSpPr>
        <p:grpSpPr bwMode="auto">
          <a:xfrm>
            <a:off x="3286125" y="1571625"/>
            <a:ext cx="2668588" cy="2012950"/>
            <a:chOff x="3286115" y="1571612"/>
            <a:chExt cx="2669047" cy="2012406"/>
          </a:xfrm>
        </p:grpSpPr>
        <p:pic>
          <p:nvPicPr>
            <p:cNvPr id="8195" name="Picture 3" descr="C:\Documents and Settings\admin\桌面\瑗庭小麥\DSC03505_調整大小.JPG"/>
            <p:cNvPicPr>
              <a:picLocks noChangeAspect="1" noChangeArrowheads="1"/>
            </p:cNvPicPr>
            <p:nvPr/>
          </p:nvPicPr>
          <p:blipFill>
            <a:blip r:embed="rId3" cstate="print"/>
            <a:srcRect/>
            <a:stretch>
              <a:fillRect/>
            </a:stretch>
          </p:blipFill>
          <p:spPr bwMode="auto">
            <a:xfrm>
              <a:off x="3286115" y="1571612"/>
              <a:ext cx="2669047"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953" name="文字方塊 10"/>
            <p:cNvSpPr txBox="1">
              <a:spLocks noChangeArrowheads="1"/>
            </p:cNvSpPr>
            <p:nvPr/>
          </p:nvSpPr>
          <p:spPr bwMode="auto">
            <a:xfrm>
              <a:off x="3357554" y="3214686"/>
              <a:ext cx="2500330" cy="369332"/>
            </a:xfrm>
            <a:prstGeom prst="rect">
              <a:avLst/>
            </a:prstGeom>
            <a:noFill/>
            <a:ln w="9525">
              <a:noFill/>
              <a:miter lim="800000"/>
              <a:headEnd/>
              <a:tailEnd/>
            </a:ln>
          </p:spPr>
          <p:txBody>
            <a:bodyPr>
              <a:spAutoFit/>
            </a:bodyPr>
            <a:lstStyle/>
            <a:p>
              <a:r>
                <a:rPr kumimoji="0" lang="en-US" altLang="zh-TW" b="1">
                  <a:solidFill>
                    <a:schemeClr val="bg1"/>
                  </a:solidFill>
                  <a:latin typeface="Calibri" pitchFamily="34" charset="0"/>
                </a:rPr>
                <a:t>2</a:t>
              </a:r>
              <a:r>
                <a:rPr kumimoji="0" lang="en-US" altLang="zh-TW" b="1">
                  <a:latin typeface="Calibri" pitchFamily="34" charset="0"/>
                </a:rPr>
                <a:t>.</a:t>
              </a:r>
              <a:r>
                <a:rPr kumimoji="0" lang="zh-TW" altLang="en-US" b="1">
                  <a:solidFill>
                    <a:srgbClr val="FF9900"/>
                  </a:solidFill>
                  <a:latin typeface="Calibri" pitchFamily="34" charset="0"/>
                </a:rPr>
                <a:t>依線條將鋁罐剪開</a:t>
              </a:r>
            </a:p>
          </p:txBody>
        </p:sp>
      </p:grpSp>
      <p:grpSp>
        <p:nvGrpSpPr>
          <p:cNvPr id="20" name="群組 19"/>
          <p:cNvGrpSpPr>
            <a:grpSpLocks/>
          </p:cNvGrpSpPr>
          <p:nvPr/>
        </p:nvGrpSpPr>
        <p:grpSpPr bwMode="auto">
          <a:xfrm>
            <a:off x="6143625" y="1571625"/>
            <a:ext cx="2668588" cy="2259013"/>
            <a:chOff x="6143636" y="1571612"/>
            <a:chExt cx="2669044" cy="2258627"/>
          </a:xfrm>
        </p:grpSpPr>
        <p:pic>
          <p:nvPicPr>
            <p:cNvPr id="8196" name="Picture 4" descr="C:\Documents and Settings\admin\桌面\瑗庭小麥\DSC03507_調整大小.JPG"/>
            <p:cNvPicPr>
              <a:picLocks noChangeAspect="1" noChangeArrowheads="1"/>
            </p:cNvPicPr>
            <p:nvPr/>
          </p:nvPicPr>
          <p:blipFill>
            <a:blip r:embed="rId4" cstate="print"/>
            <a:srcRect/>
            <a:stretch>
              <a:fillRect/>
            </a:stretch>
          </p:blipFill>
          <p:spPr bwMode="auto">
            <a:xfrm>
              <a:off x="6143636" y="1571612"/>
              <a:ext cx="2669044"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951" name="文字方塊 11"/>
            <p:cNvSpPr txBox="1">
              <a:spLocks noChangeArrowheads="1"/>
            </p:cNvSpPr>
            <p:nvPr/>
          </p:nvSpPr>
          <p:spPr bwMode="auto">
            <a:xfrm>
              <a:off x="6143636" y="3214686"/>
              <a:ext cx="2571768" cy="615553"/>
            </a:xfrm>
            <a:prstGeom prst="rect">
              <a:avLst/>
            </a:prstGeom>
            <a:noFill/>
            <a:ln w="9525">
              <a:noFill/>
              <a:miter lim="800000"/>
              <a:headEnd/>
              <a:tailEnd/>
            </a:ln>
          </p:spPr>
          <p:txBody>
            <a:bodyPr>
              <a:spAutoFit/>
            </a:bodyPr>
            <a:lstStyle/>
            <a:p>
              <a:r>
                <a:rPr kumimoji="0" lang="en-US" altLang="zh-TW" b="1">
                  <a:solidFill>
                    <a:schemeClr val="bg1"/>
                  </a:solidFill>
                  <a:latin typeface="Calibri" pitchFamily="34" charset="0"/>
                </a:rPr>
                <a:t>3</a:t>
              </a:r>
              <a:r>
                <a:rPr kumimoji="0" lang="en-US" altLang="zh-TW" b="1">
                  <a:latin typeface="Calibri" pitchFamily="34" charset="0"/>
                </a:rPr>
                <a:t>.</a:t>
              </a:r>
              <a:r>
                <a:rPr kumimoji="0" lang="zh-TW" altLang="en-US" b="1">
                  <a:solidFill>
                    <a:srgbClr val="FF9900"/>
                  </a:solidFill>
                  <a:latin typeface="Calibri" pitchFamily="34" charset="0"/>
                </a:rPr>
                <a:t>剪開後鋪平在桌上</a:t>
              </a:r>
              <a:endParaRPr kumimoji="0" lang="en-US" altLang="zh-TW" b="1">
                <a:solidFill>
                  <a:srgbClr val="FF9900"/>
                </a:solidFill>
                <a:latin typeface="Calibri" pitchFamily="34" charset="0"/>
              </a:endParaRPr>
            </a:p>
            <a:p>
              <a:endParaRPr kumimoji="0" lang="zh-TW" altLang="en-US" sz="1600">
                <a:latin typeface="Calibri" pitchFamily="34" charset="0"/>
              </a:endParaRPr>
            </a:p>
          </p:txBody>
        </p:sp>
      </p:grpSp>
      <p:grpSp>
        <p:nvGrpSpPr>
          <p:cNvPr id="21" name="群組 20"/>
          <p:cNvGrpSpPr>
            <a:grpSpLocks/>
          </p:cNvGrpSpPr>
          <p:nvPr/>
        </p:nvGrpSpPr>
        <p:grpSpPr bwMode="auto">
          <a:xfrm>
            <a:off x="428625" y="3929063"/>
            <a:ext cx="2668588" cy="2012950"/>
            <a:chOff x="428596" y="3929066"/>
            <a:chExt cx="2669045" cy="2012406"/>
          </a:xfrm>
        </p:grpSpPr>
        <p:pic>
          <p:nvPicPr>
            <p:cNvPr id="8197" name="Picture 5" descr="C:\Documents and Settings\admin\桌面\瑗庭小麥\DSC03508_調整大小.JPG"/>
            <p:cNvPicPr>
              <a:picLocks noChangeAspect="1" noChangeArrowheads="1"/>
            </p:cNvPicPr>
            <p:nvPr/>
          </p:nvPicPr>
          <p:blipFill>
            <a:blip r:embed="rId5" cstate="print"/>
            <a:srcRect/>
            <a:stretch>
              <a:fillRect/>
            </a:stretch>
          </p:blipFill>
          <p:spPr bwMode="auto">
            <a:xfrm>
              <a:off x="428596" y="3929066"/>
              <a:ext cx="2669045"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949" name="文字方塊 12"/>
            <p:cNvSpPr txBox="1">
              <a:spLocks noChangeArrowheads="1"/>
            </p:cNvSpPr>
            <p:nvPr/>
          </p:nvSpPr>
          <p:spPr bwMode="auto">
            <a:xfrm>
              <a:off x="500034" y="5572140"/>
              <a:ext cx="2571768" cy="369332"/>
            </a:xfrm>
            <a:prstGeom prst="rect">
              <a:avLst/>
            </a:prstGeom>
            <a:noFill/>
            <a:ln w="9525">
              <a:noFill/>
              <a:miter lim="800000"/>
              <a:headEnd/>
              <a:tailEnd/>
            </a:ln>
          </p:spPr>
          <p:txBody>
            <a:bodyPr>
              <a:spAutoFit/>
            </a:bodyPr>
            <a:lstStyle/>
            <a:p>
              <a:r>
                <a:rPr kumimoji="0" lang="en-US" altLang="zh-TW" b="1">
                  <a:solidFill>
                    <a:schemeClr val="bg1"/>
                  </a:solidFill>
                  <a:latin typeface="Calibri" pitchFamily="34" charset="0"/>
                </a:rPr>
                <a:t>4</a:t>
              </a:r>
              <a:r>
                <a:rPr kumimoji="0" lang="en-US" altLang="zh-TW" b="1">
                  <a:latin typeface="Calibri" pitchFamily="34" charset="0"/>
                </a:rPr>
                <a:t>.</a:t>
              </a:r>
              <a:r>
                <a:rPr kumimoji="0" lang="zh-TW" altLang="en-US" b="1">
                  <a:solidFill>
                    <a:srgbClr val="FF9900"/>
                  </a:solidFill>
                  <a:latin typeface="Calibri" pitchFamily="34" charset="0"/>
                </a:rPr>
                <a:t>用夾子將眼睛捲起</a:t>
              </a:r>
            </a:p>
          </p:txBody>
        </p:sp>
      </p:grpSp>
      <p:grpSp>
        <p:nvGrpSpPr>
          <p:cNvPr id="22" name="群組 21"/>
          <p:cNvGrpSpPr>
            <a:grpSpLocks/>
          </p:cNvGrpSpPr>
          <p:nvPr/>
        </p:nvGrpSpPr>
        <p:grpSpPr bwMode="auto">
          <a:xfrm>
            <a:off x="3286125" y="3929063"/>
            <a:ext cx="2786063" cy="2012950"/>
            <a:chOff x="3286116" y="3929066"/>
            <a:chExt cx="2786082" cy="2012406"/>
          </a:xfrm>
        </p:grpSpPr>
        <p:pic>
          <p:nvPicPr>
            <p:cNvPr id="8198" name="Picture 6" descr="C:\Documents and Settings\admin\桌面\瑗庭小麥\DSC03509_調整大小.JPG"/>
            <p:cNvPicPr>
              <a:picLocks noChangeAspect="1" noChangeArrowheads="1"/>
            </p:cNvPicPr>
            <p:nvPr/>
          </p:nvPicPr>
          <p:blipFill>
            <a:blip r:embed="rId6" cstate="print"/>
            <a:srcRect/>
            <a:stretch>
              <a:fillRect/>
            </a:stretch>
          </p:blipFill>
          <p:spPr bwMode="auto">
            <a:xfrm>
              <a:off x="3286116" y="3929066"/>
              <a:ext cx="2669044"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947" name="文字方塊 13"/>
            <p:cNvSpPr txBox="1">
              <a:spLocks noChangeArrowheads="1"/>
            </p:cNvSpPr>
            <p:nvPr/>
          </p:nvSpPr>
          <p:spPr bwMode="auto">
            <a:xfrm>
              <a:off x="3286116" y="5572140"/>
              <a:ext cx="2786082" cy="369332"/>
            </a:xfrm>
            <a:prstGeom prst="rect">
              <a:avLst/>
            </a:prstGeom>
            <a:noFill/>
            <a:ln w="9525">
              <a:noFill/>
              <a:miter lim="800000"/>
              <a:headEnd/>
              <a:tailEnd/>
            </a:ln>
          </p:spPr>
          <p:txBody>
            <a:bodyPr>
              <a:spAutoFit/>
            </a:bodyPr>
            <a:lstStyle/>
            <a:p>
              <a:r>
                <a:rPr kumimoji="0" lang="en-US" altLang="zh-TW" b="1">
                  <a:solidFill>
                    <a:schemeClr val="bg1"/>
                  </a:solidFill>
                  <a:latin typeface="Calibri" pitchFamily="34" charset="0"/>
                </a:rPr>
                <a:t>5</a:t>
              </a:r>
              <a:r>
                <a:rPr kumimoji="0" lang="en-US" altLang="zh-TW" b="1">
                  <a:latin typeface="Calibri" pitchFamily="34" charset="0"/>
                </a:rPr>
                <a:t>.</a:t>
              </a:r>
              <a:r>
                <a:rPr kumimoji="0" lang="zh-TW" altLang="en-US" b="1">
                  <a:solidFill>
                    <a:srgbClr val="FF9900"/>
                  </a:solidFill>
                  <a:latin typeface="Calibri" pitchFamily="34" charset="0"/>
                </a:rPr>
                <a:t>用鉗子將蟹螯彎曲成型</a:t>
              </a:r>
            </a:p>
          </p:txBody>
        </p:sp>
      </p:grpSp>
      <p:grpSp>
        <p:nvGrpSpPr>
          <p:cNvPr id="23" name="群組 22"/>
          <p:cNvGrpSpPr>
            <a:grpSpLocks/>
          </p:cNvGrpSpPr>
          <p:nvPr/>
        </p:nvGrpSpPr>
        <p:grpSpPr bwMode="auto">
          <a:xfrm>
            <a:off x="6143625" y="3929063"/>
            <a:ext cx="2786063" cy="2012950"/>
            <a:chOff x="6143636" y="3929066"/>
            <a:chExt cx="2786082" cy="2012406"/>
          </a:xfrm>
        </p:grpSpPr>
        <p:pic>
          <p:nvPicPr>
            <p:cNvPr id="8199" name="Picture 7" descr="C:\Documents and Settings\admin\桌面\瑗庭小麥\DSC03510_調整大小.JPG"/>
            <p:cNvPicPr>
              <a:picLocks noChangeAspect="1" noChangeArrowheads="1"/>
            </p:cNvPicPr>
            <p:nvPr/>
          </p:nvPicPr>
          <p:blipFill>
            <a:blip r:embed="rId7" cstate="print"/>
            <a:srcRect/>
            <a:stretch>
              <a:fillRect/>
            </a:stretch>
          </p:blipFill>
          <p:spPr bwMode="auto">
            <a:xfrm>
              <a:off x="6143636" y="3929066"/>
              <a:ext cx="2669044"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945" name="文字方塊 14"/>
            <p:cNvSpPr txBox="1">
              <a:spLocks noChangeArrowheads="1"/>
            </p:cNvSpPr>
            <p:nvPr/>
          </p:nvSpPr>
          <p:spPr bwMode="auto">
            <a:xfrm>
              <a:off x="6143636" y="5572140"/>
              <a:ext cx="2786082" cy="369332"/>
            </a:xfrm>
            <a:prstGeom prst="rect">
              <a:avLst/>
            </a:prstGeom>
            <a:noFill/>
            <a:ln w="9525">
              <a:noFill/>
              <a:miter lim="800000"/>
              <a:headEnd/>
              <a:tailEnd/>
            </a:ln>
          </p:spPr>
          <p:txBody>
            <a:bodyPr>
              <a:spAutoFit/>
            </a:bodyPr>
            <a:lstStyle/>
            <a:p>
              <a:r>
                <a:rPr kumimoji="0" lang="en-US" altLang="zh-TW" b="1">
                  <a:solidFill>
                    <a:schemeClr val="bg1"/>
                  </a:solidFill>
                  <a:latin typeface="Calibri" pitchFamily="34" charset="0"/>
                </a:rPr>
                <a:t>6</a:t>
              </a:r>
              <a:r>
                <a:rPr kumimoji="0" lang="en-US" altLang="zh-TW" b="1">
                  <a:latin typeface="Calibri" pitchFamily="34" charset="0"/>
                </a:rPr>
                <a:t>.</a:t>
              </a:r>
              <a:r>
                <a:rPr kumimoji="0" lang="zh-TW" altLang="en-US" b="1">
                  <a:solidFill>
                    <a:srgbClr val="FF9900"/>
                  </a:solidFill>
                  <a:latin typeface="Calibri" pitchFamily="34" charset="0"/>
                </a:rPr>
                <a:t>用鉗子將蟹腳彎曲成型</a:t>
              </a:r>
            </a:p>
          </p:txBody>
        </p:sp>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0"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edge">
                                      <p:cBhvr>
                                        <p:cTn id="13" dur="500"/>
                                        <p:tgtEl>
                                          <p:spTgt spid="18"/>
                                        </p:tgtEl>
                                      </p:cBhvr>
                                    </p:animEffect>
                                  </p:childTnLst>
                                </p:cTn>
                              </p:par>
                            </p:childTnLst>
                          </p:cTn>
                        </p:par>
                        <p:par>
                          <p:cTn id="14" fill="hold">
                            <p:stCondLst>
                              <p:cond delay="1000"/>
                            </p:stCondLst>
                            <p:childTnLst>
                              <p:par>
                                <p:cTn id="15" presetID="2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edge">
                                      <p:cBhvr>
                                        <p:cTn id="17" dur="500"/>
                                        <p:tgtEl>
                                          <p:spTgt spid="19"/>
                                        </p:tgtEl>
                                      </p:cBhvr>
                                    </p:animEffect>
                                  </p:childTnLst>
                                </p:cTn>
                              </p:par>
                            </p:childTnLst>
                          </p:cTn>
                        </p:par>
                        <p:par>
                          <p:cTn id="18" fill="hold">
                            <p:stCondLst>
                              <p:cond delay="1500"/>
                            </p:stCondLst>
                            <p:childTnLst>
                              <p:par>
                                <p:cTn id="19" presetID="20"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edge">
                                      <p:cBhvr>
                                        <p:cTn id="21" dur="500"/>
                                        <p:tgtEl>
                                          <p:spTgt spid="20"/>
                                        </p:tgtEl>
                                      </p:cBhvr>
                                    </p:animEffect>
                                  </p:childTnLst>
                                </p:cTn>
                              </p:par>
                            </p:childTnLst>
                          </p:cTn>
                        </p:par>
                        <p:par>
                          <p:cTn id="22" fill="hold">
                            <p:stCondLst>
                              <p:cond delay="2000"/>
                            </p:stCondLst>
                            <p:childTnLst>
                              <p:par>
                                <p:cTn id="23" presetID="2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edge">
                                      <p:cBhvr>
                                        <p:cTn id="25" dur="500"/>
                                        <p:tgtEl>
                                          <p:spTgt spid="21"/>
                                        </p:tgtEl>
                                      </p:cBhvr>
                                    </p:animEffect>
                                  </p:childTnLst>
                                </p:cTn>
                              </p:par>
                            </p:childTnLst>
                          </p:cTn>
                        </p:par>
                        <p:par>
                          <p:cTn id="26" fill="hold">
                            <p:stCondLst>
                              <p:cond delay="2500"/>
                            </p:stCondLst>
                            <p:childTnLst>
                              <p:par>
                                <p:cTn id="27" presetID="20"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edge">
                                      <p:cBhvr>
                                        <p:cTn id="29" dur="500"/>
                                        <p:tgtEl>
                                          <p:spTgt spid="22"/>
                                        </p:tgtEl>
                                      </p:cBhvr>
                                    </p:animEffect>
                                  </p:childTnLst>
                                </p:cTn>
                              </p:par>
                            </p:childTnLst>
                          </p:cTn>
                        </p:par>
                        <p:par>
                          <p:cTn id="30" fill="hold">
                            <p:stCondLst>
                              <p:cond delay="3000"/>
                            </p:stCondLst>
                            <p:childTnLst>
                              <p:par>
                                <p:cTn id="31" presetID="20"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edg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Autofit/>
            <a:scene3d>
              <a:camera prst="orthographicFront"/>
              <a:lightRig rig="threePt" dir="t"/>
            </a:scene3d>
            <a:sp3d extrusionH="57150">
              <a:bevelT w="69850" h="38100" prst="cross"/>
            </a:sp3d>
          </a:bodyPr>
          <a:lstStyle/>
          <a:p>
            <a:pPr fontAlgn="auto">
              <a:spcAft>
                <a:spcPts val="0"/>
              </a:spcAft>
              <a:defRPr/>
            </a:pPr>
            <a:r>
              <a:rPr lang="zh-TW" altLang="en-US" sz="6000" b="1" dirty="0" smtClean="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outerShdw blurRad="50800" dist="38100" algn="l" rotWithShape="0">
                    <a:prstClr val="black">
                      <a:alpha val="40000"/>
                    </a:prstClr>
                  </a:outerShdw>
                </a:effectLst>
              </a:rPr>
              <a:t>鋁罐蟹的製作</a:t>
            </a:r>
            <a:r>
              <a:rPr lang="en-US" altLang="zh-TW" sz="6000" b="1" dirty="0" smtClean="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outerShdw blurRad="50800" dist="38100" algn="l" rotWithShape="0">
                    <a:prstClr val="black">
                      <a:alpha val="40000"/>
                    </a:prstClr>
                  </a:outerShdw>
                </a:effectLst>
              </a:rPr>
              <a:t>Ⅱ</a:t>
            </a:r>
            <a:endParaRPr lang="zh-TW" altLang="en-US" sz="60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outerShdw blurRad="50800" dist="38100" dir="10800000" algn="r" rotWithShape="0">
                  <a:prstClr val="black">
                    <a:alpha val="40000"/>
                  </a:prstClr>
                </a:outerShdw>
              </a:effectLst>
            </a:endParaRPr>
          </a:p>
        </p:txBody>
      </p:sp>
      <p:grpSp>
        <p:nvGrpSpPr>
          <p:cNvPr id="8" name="群組 7"/>
          <p:cNvGrpSpPr>
            <a:grpSpLocks/>
          </p:cNvGrpSpPr>
          <p:nvPr/>
        </p:nvGrpSpPr>
        <p:grpSpPr bwMode="auto">
          <a:xfrm>
            <a:off x="1500188" y="1789113"/>
            <a:ext cx="6000750" cy="4497387"/>
            <a:chOff x="1500166" y="1714488"/>
            <a:chExt cx="6000792" cy="4497179"/>
          </a:xfrm>
        </p:grpSpPr>
        <p:pic>
          <p:nvPicPr>
            <p:cNvPr id="9218" name="Picture 2" descr="C:\Documents and Settings\admin\桌面\瑗庭小麥\DSC03511_調整大小.JPG"/>
            <p:cNvPicPr>
              <a:picLocks noChangeAspect="1" noChangeArrowheads="1"/>
            </p:cNvPicPr>
            <p:nvPr/>
          </p:nvPicPr>
          <p:blipFill>
            <a:blip r:embed="rId2"/>
            <a:srcRect/>
            <a:stretch>
              <a:fillRect/>
            </a:stretch>
          </p:blipFill>
          <p:spPr bwMode="auto">
            <a:xfrm>
              <a:off x="1500166" y="1714488"/>
              <a:ext cx="6000792" cy="44971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0964" name="文字方塊 4"/>
            <p:cNvSpPr txBox="1">
              <a:spLocks noChangeArrowheads="1"/>
            </p:cNvSpPr>
            <p:nvPr/>
          </p:nvSpPr>
          <p:spPr bwMode="auto">
            <a:xfrm rot="-404222">
              <a:off x="2071670" y="1996825"/>
              <a:ext cx="4572032" cy="461665"/>
            </a:xfrm>
            <a:prstGeom prst="rect">
              <a:avLst/>
            </a:prstGeom>
            <a:noFill/>
            <a:ln w="9525">
              <a:noFill/>
              <a:miter lim="800000"/>
              <a:headEnd/>
              <a:tailEnd/>
            </a:ln>
          </p:spPr>
          <p:txBody>
            <a:bodyPr>
              <a:spAutoFit/>
            </a:bodyPr>
            <a:lstStyle/>
            <a:p>
              <a:r>
                <a:rPr kumimoji="0" lang="zh-TW" altLang="en-US" sz="2400" b="1">
                  <a:solidFill>
                    <a:srgbClr val="FFFF00"/>
                  </a:solidFill>
                  <a:latin typeface="Calibri" pitchFamily="34" charset="0"/>
                </a:rPr>
                <a:t>超級可愛的鋁罐蟹也完成了</a:t>
              </a:r>
            </a:p>
          </p:txBody>
        </p:sp>
      </p:gr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21"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8)">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admin\桌面\瑗庭小麥\DSC03513_調整大小.JPG"/>
          <p:cNvPicPr>
            <a:picLocks noChangeAspect="1" noChangeArrowheads="1"/>
          </p:cNvPicPr>
          <p:nvPr/>
        </p:nvPicPr>
        <p:blipFill>
          <a:blip r:embed="rId2"/>
          <a:srcRect/>
          <a:stretch>
            <a:fillRect/>
          </a:stretch>
        </p:blipFill>
        <p:spPr bwMode="auto">
          <a:xfrm>
            <a:off x="2071670" y="2428868"/>
            <a:ext cx="5338090" cy="40005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標題 1"/>
          <p:cNvSpPr>
            <a:spLocks noGrp="1"/>
          </p:cNvSpPr>
          <p:nvPr>
            <p:ph type="title"/>
          </p:nvPr>
        </p:nvSpPr>
        <p:spPr/>
        <p:txBody>
          <a:bodyPr rtlCol="0">
            <a:noAutofit/>
            <a:scene3d>
              <a:camera prst="orthographicFront"/>
              <a:lightRig rig="threePt" dir="t"/>
            </a:scene3d>
            <a:sp3d extrusionH="57150">
              <a:bevelT w="69850" h="38100" prst="cross"/>
            </a:sp3d>
          </a:bodyPr>
          <a:lstStyle/>
          <a:p>
            <a:pPr fontAlgn="auto">
              <a:spcAft>
                <a:spcPts val="0"/>
              </a:spcAft>
              <a:defRPr/>
            </a:pPr>
            <a:r>
              <a:rPr lang="zh-TW" altLang="en-US" sz="7000" b="1" dirty="0" smtClean="0">
                <a:solidFill>
                  <a:srgbClr val="5C3D1E"/>
                </a:solidFill>
                <a:effectLst>
                  <a:outerShdw blurRad="50800" dist="38100" dir="10800000" algn="r" rotWithShape="0">
                    <a:prstClr val="black">
                      <a:alpha val="40000"/>
                    </a:prstClr>
                  </a:outerShdw>
                </a:effectLst>
              </a:rPr>
              <a:t>主題呈現</a:t>
            </a:r>
            <a:endParaRPr lang="zh-TW" altLang="en-US" sz="7000" b="1" dirty="0">
              <a:solidFill>
                <a:srgbClr val="5C3D1E"/>
              </a:solidFill>
              <a:effectLst>
                <a:outerShdw blurRad="50800" dist="38100" dir="10800000" algn="r" rotWithShape="0">
                  <a:prstClr val="black">
                    <a:alpha val="40000"/>
                  </a:prstClr>
                </a:outerShdw>
              </a:effectLst>
            </a:endParaRPr>
          </a:p>
        </p:txBody>
      </p:sp>
      <p:sp>
        <p:nvSpPr>
          <p:cNvPr id="3" name="內容版面配置區 2"/>
          <p:cNvSpPr>
            <a:spLocks noGrp="1"/>
          </p:cNvSpPr>
          <p:nvPr>
            <p:ph idx="1"/>
          </p:nvPr>
        </p:nvSpPr>
        <p:spPr>
          <a:xfrm>
            <a:off x="571500" y="1428750"/>
            <a:ext cx="8215313" cy="2000250"/>
          </a:xfrm>
        </p:spPr>
        <p:txBody>
          <a:bodyPr rtlCol="0">
            <a:normAutofit/>
          </a:bodyPr>
          <a:lstStyle/>
          <a:p>
            <a:pPr fontAlgn="auto">
              <a:spcAft>
                <a:spcPts val="0"/>
              </a:spcAft>
              <a:buFont typeface="Arial" pitchFamily="34" charset="0"/>
              <a:buNone/>
              <a:defRPr/>
            </a:pPr>
            <a:r>
              <a:rPr lang="zh-TW" altLang="en-US" sz="2800" dirty="0" smtClean="0">
                <a:solidFill>
                  <a:schemeClr val="tx2">
                    <a:lumMod val="50000"/>
                  </a:schemeClr>
                </a:solidFill>
              </a:rPr>
              <a:t>     </a:t>
            </a:r>
            <a:r>
              <a:rPr lang="zh-TW" altLang="en-US" sz="2800" b="1" dirty="0" smtClean="0">
                <a:solidFill>
                  <a:schemeClr val="tx2">
                    <a:lumMod val="50000"/>
                  </a:schemeClr>
                </a:solidFill>
              </a:rPr>
              <a:t>最後將製作完成的</a:t>
            </a:r>
            <a:r>
              <a:rPr lang="en-US" altLang="zh-TW" sz="2800" b="1" dirty="0" smtClean="0">
                <a:solidFill>
                  <a:schemeClr val="tx2">
                    <a:lumMod val="50000"/>
                  </a:schemeClr>
                </a:solidFill>
              </a:rPr>
              <a:t>[</a:t>
            </a:r>
            <a:r>
              <a:rPr lang="zh-TW" altLang="en-US" sz="2800" b="1" dirty="0" smtClean="0">
                <a:solidFill>
                  <a:schemeClr val="tx2">
                    <a:lumMod val="50000"/>
                  </a:schemeClr>
                </a:solidFill>
              </a:rPr>
              <a:t>打包魚</a:t>
            </a:r>
            <a:r>
              <a:rPr lang="en-US" altLang="zh-TW" sz="2800" b="1" dirty="0" smtClean="0">
                <a:solidFill>
                  <a:schemeClr val="tx2">
                    <a:lumMod val="50000"/>
                  </a:schemeClr>
                </a:solidFill>
              </a:rPr>
              <a:t>][</a:t>
            </a:r>
            <a:r>
              <a:rPr lang="zh-TW" altLang="en-US" sz="2800" b="1" dirty="0" smtClean="0">
                <a:solidFill>
                  <a:schemeClr val="tx2">
                    <a:lumMod val="50000"/>
                  </a:schemeClr>
                </a:solidFill>
              </a:rPr>
              <a:t>吸管蝦</a:t>
            </a:r>
            <a:r>
              <a:rPr lang="en-US" altLang="zh-TW" sz="2800" b="1" dirty="0" smtClean="0">
                <a:solidFill>
                  <a:schemeClr val="tx2">
                    <a:lumMod val="50000"/>
                  </a:schemeClr>
                </a:solidFill>
              </a:rPr>
              <a:t>][</a:t>
            </a:r>
            <a:r>
              <a:rPr lang="zh-TW" altLang="en-US" sz="2800" b="1" dirty="0" smtClean="0">
                <a:solidFill>
                  <a:schemeClr val="tx2">
                    <a:lumMod val="50000"/>
                  </a:schemeClr>
                </a:solidFill>
              </a:rPr>
              <a:t>鋁罐蟹</a:t>
            </a:r>
            <a:r>
              <a:rPr lang="en-US" altLang="zh-TW" sz="2800" b="1" dirty="0" smtClean="0">
                <a:solidFill>
                  <a:schemeClr val="tx2">
                    <a:lumMod val="50000"/>
                  </a:schemeClr>
                </a:solidFill>
              </a:rPr>
              <a:t>]</a:t>
            </a:r>
            <a:r>
              <a:rPr lang="zh-TW" altLang="en-US" sz="2800" b="1" dirty="0" smtClean="0">
                <a:solidFill>
                  <a:schemeClr val="tx2">
                    <a:lumMod val="50000"/>
                  </a:schemeClr>
                </a:solidFill>
              </a:rPr>
              <a:t>裝在大型寶特瓶內</a:t>
            </a:r>
            <a:r>
              <a:rPr lang="en-US" altLang="zh-TW" sz="2800" b="1" dirty="0" smtClean="0">
                <a:solidFill>
                  <a:schemeClr val="tx2">
                    <a:lumMod val="50000"/>
                  </a:schemeClr>
                </a:solidFill>
              </a:rPr>
              <a:t>,</a:t>
            </a:r>
            <a:r>
              <a:rPr lang="zh-TW" altLang="en-US" sz="2800" b="1" dirty="0" smtClean="0">
                <a:solidFill>
                  <a:schemeClr val="tx2">
                    <a:lumMod val="50000"/>
                  </a:schemeClr>
                </a:solidFill>
              </a:rPr>
              <a:t>以海洋水族箱的主題來包裝呈現飾品的完整性</a:t>
            </a:r>
            <a:endParaRPr lang="zh-TW" altLang="en-US" sz="2800" b="1" dirty="0">
              <a:solidFill>
                <a:schemeClr val="tx2">
                  <a:lumMod val="50000"/>
                </a:schemeClr>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checkerboard(across)">
                                      <p:cBhvr>
                                        <p:cTn id="11" dur="500"/>
                                        <p:tgtEl>
                                          <p:spTgt spid="10242"/>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6600" b="1" smtClean="0">
                <a:solidFill>
                  <a:srgbClr val="666633"/>
                </a:solidFill>
                <a:latin typeface="標楷體" pitchFamily="65" charset="-120"/>
                <a:ea typeface="標楷體" pitchFamily="65" charset="-120"/>
              </a:rPr>
              <a:t>圓滿築夢</a:t>
            </a:r>
            <a:r>
              <a:rPr lang="en-US" altLang="zh-TW" sz="6600" b="1" smtClean="0">
                <a:solidFill>
                  <a:srgbClr val="666633"/>
                </a:solidFill>
                <a:latin typeface="標楷體" pitchFamily="65" charset="-120"/>
                <a:ea typeface="標楷體" pitchFamily="65" charset="-120"/>
              </a:rPr>
              <a:t>Ⅰ</a:t>
            </a:r>
            <a:endParaRPr lang="zh-TW" altLang="en-US" sz="6600" b="1" smtClean="0">
              <a:solidFill>
                <a:srgbClr val="666633"/>
              </a:solidFill>
              <a:latin typeface="標楷體" pitchFamily="65" charset="-120"/>
              <a:ea typeface="標楷體" pitchFamily="65" charset="-120"/>
            </a:endParaRPr>
          </a:p>
        </p:txBody>
      </p:sp>
      <p:pic>
        <p:nvPicPr>
          <p:cNvPr id="5" name="圖片 4" descr="IMG_0115_調整大小.JPG"/>
          <p:cNvPicPr>
            <a:picLocks noChangeAspect="1"/>
          </p:cNvPicPr>
          <p:nvPr/>
        </p:nvPicPr>
        <p:blipFill>
          <a:blip r:embed="rId2"/>
          <a:stretch>
            <a:fillRect/>
          </a:stretch>
        </p:blipFill>
        <p:spPr>
          <a:xfrm>
            <a:off x="4572000" y="3786190"/>
            <a:ext cx="4108154" cy="2737058"/>
          </a:xfrm>
          <a:prstGeom prst="rect">
            <a:avLst/>
          </a:prstGeom>
          <a:ln>
            <a:noFill/>
          </a:ln>
          <a:effectLst>
            <a:softEdge rad="112500"/>
          </a:effectLst>
        </p:spPr>
      </p:pic>
      <p:pic>
        <p:nvPicPr>
          <p:cNvPr id="8" name="圖片 7" descr="IMG_0121_調整大小.JPG"/>
          <p:cNvPicPr>
            <a:picLocks noChangeAspect="1"/>
          </p:cNvPicPr>
          <p:nvPr/>
        </p:nvPicPr>
        <p:blipFill>
          <a:blip r:embed="rId3"/>
          <a:stretch>
            <a:fillRect/>
          </a:stretch>
        </p:blipFill>
        <p:spPr>
          <a:xfrm>
            <a:off x="357158" y="1357298"/>
            <a:ext cx="4000527" cy="2737335"/>
          </a:xfrm>
          <a:prstGeom prst="rect">
            <a:avLst/>
          </a:prstGeom>
          <a:ln>
            <a:noFill/>
          </a:ln>
          <a:effectLst>
            <a:softEdge rad="112500"/>
          </a:effectLst>
        </p:spPr>
      </p:pic>
      <p:sp>
        <p:nvSpPr>
          <p:cNvPr id="16" name="橢圓形圖說文字 15"/>
          <p:cNvSpPr/>
          <p:nvPr/>
        </p:nvSpPr>
        <p:spPr>
          <a:xfrm>
            <a:off x="785813" y="4429125"/>
            <a:ext cx="3286125" cy="1928813"/>
          </a:xfrm>
          <a:prstGeom prst="wedgeEllipseCallout">
            <a:avLst>
              <a:gd name="adj1" fmla="val -21302"/>
              <a:gd name="adj2" fmla="val -68252"/>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300" b="1" dirty="0"/>
              <a:t>謝謝姿妙老師讓我有一個快樂的低年級生活！</a:t>
            </a:r>
            <a:endParaRPr kumimoji="0" lang="zh-TW" altLang="en-US" sz="2300" b="1" dirty="0"/>
          </a:p>
        </p:txBody>
      </p:sp>
      <p:sp>
        <p:nvSpPr>
          <p:cNvPr id="17" name="橢圓形圖說文字 16"/>
          <p:cNvSpPr/>
          <p:nvPr/>
        </p:nvSpPr>
        <p:spPr>
          <a:xfrm>
            <a:off x="5072063" y="1357313"/>
            <a:ext cx="3429000" cy="2000250"/>
          </a:xfrm>
          <a:prstGeom prst="wedgeEllipseCallout">
            <a:avLst>
              <a:gd name="adj1" fmla="val 12658"/>
              <a:gd name="adj2" fmla="val 7361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300" b="1" dirty="0"/>
              <a:t>珮瑄老師謝謝您，使我的閩南語和體育大幅進步！</a:t>
            </a:r>
            <a:endParaRPr kumimoji="0" lang="zh-TW" altLang="en-US" sz="2300" b="1"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500"/>
                                        <p:tgtEl>
                                          <p:spTgt spid="8"/>
                                        </p:tgtEl>
                                      </p:cBhvr>
                                    </p:animEffect>
                                  </p:childTnLst>
                                </p:cTn>
                              </p:par>
                            </p:childTnLst>
                          </p:cTn>
                        </p:par>
                        <p:par>
                          <p:cTn id="14" fill="hold">
                            <p:stCondLst>
                              <p:cond delay="1000"/>
                            </p:stCondLst>
                            <p:childTnLst>
                              <p:par>
                                <p:cTn id="15" presetID="1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plus(in)">
                                      <p:cBhvr>
                                        <p:cTn id="17" dur="500"/>
                                        <p:tgtEl>
                                          <p:spTgt spid="16"/>
                                        </p:tgtEl>
                                      </p:cBhvr>
                                    </p:animEffect>
                                  </p:childTnLst>
                                </p:cTn>
                              </p:par>
                            </p:childTnLst>
                          </p:cTn>
                        </p:par>
                        <p:par>
                          <p:cTn id="18" fill="hold">
                            <p:stCondLst>
                              <p:cond delay="1500"/>
                            </p:stCondLst>
                            <p:childTnLst>
                              <p:par>
                                <p:cTn id="19" presetID="6"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500"/>
                                        <p:tgtEl>
                                          <p:spTgt spid="5"/>
                                        </p:tgtEl>
                                      </p:cBhvr>
                                    </p:animEffect>
                                  </p:childTnLst>
                                </p:cTn>
                              </p:par>
                            </p:childTnLst>
                          </p:cTn>
                        </p:par>
                        <p:par>
                          <p:cTn id="22" fill="hold">
                            <p:stCondLst>
                              <p:cond delay="2000"/>
                            </p:stCondLst>
                            <p:childTnLst>
                              <p:par>
                                <p:cTn id="23" presetID="1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plus(i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6600" b="1" smtClean="0">
                <a:solidFill>
                  <a:srgbClr val="666633"/>
                </a:solidFill>
                <a:latin typeface="標楷體" pitchFamily="65" charset="-120"/>
                <a:ea typeface="標楷體" pitchFamily="65" charset="-120"/>
              </a:rPr>
              <a:t>圓滿築夢</a:t>
            </a:r>
            <a:r>
              <a:rPr lang="en-US" altLang="zh-TW" sz="6600" b="1" smtClean="0">
                <a:solidFill>
                  <a:srgbClr val="666633"/>
                </a:solidFill>
                <a:latin typeface="標楷體" pitchFamily="65" charset="-120"/>
                <a:ea typeface="標楷體" pitchFamily="65" charset="-120"/>
              </a:rPr>
              <a:t>Ⅱ</a:t>
            </a:r>
            <a:endParaRPr lang="zh-TW" altLang="en-US" sz="6600" smtClean="0"/>
          </a:p>
        </p:txBody>
      </p:sp>
      <p:pic>
        <p:nvPicPr>
          <p:cNvPr id="5" name="內容版面配置區 4" descr="IMG_0123_調整大小.JPG"/>
          <p:cNvPicPr>
            <a:picLocks noGrp="1" noChangeAspect="1"/>
          </p:cNvPicPr>
          <p:nvPr>
            <p:ph sz="half" idx="2"/>
          </p:nvPr>
        </p:nvPicPr>
        <p:blipFill>
          <a:blip r:embed="rId2"/>
          <a:stretch>
            <a:fillRect/>
          </a:stretch>
        </p:blipFill>
        <p:spPr>
          <a:xfrm>
            <a:off x="4786314" y="1500174"/>
            <a:ext cx="4145824" cy="2762155"/>
          </a:xfrm>
          <a:effectLst>
            <a:softEdge rad="112500"/>
          </a:effectLst>
        </p:spPr>
      </p:pic>
      <p:pic>
        <p:nvPicPr>
          <p:cNvPr id="6" name="內容版面配置區 3" descr="IMG_0112_調整大小.JPG"/>
          <p:cNvPicPr>
            <a:picLocks noGrp="1" noChangeAspect="1"/>
          </p:cNvPicPr>
          <p:nvPr>
            <p:ph sz="half" idx="1"/>
          </p:nvPr>
        </p:nvPicPr>
        <p:blipFill>
          <a:blip r:embed="rId3"/>
          <a:stretch>
            <a:fillRect/>
          </a:stretch>
        </p:blipFill>
        <p:spPr>
          <a:xfrm>
            <a:off x="642910" y="3571876"/>
            <a:ext cx="4055085" cy="2786082"/>
          </a:xfrm>
          <a:effectLst>
            <a:softEdge rad="112500"/>
          </a:effectLst>
        </p:spPr>
      </p:pic>
      <p:sp>
        <p:nvSpPr>
          <p:cNvPr id="7" name="橢圓形圖說文字 6"/>
          <p:cNvSpPr/>
          <p:nvPr/>
        </p:nvSpPr>
        <p:spPr>
          <a:xfrm>
            <a:off x="1000125" y="1357313"/>
            <a:ext cx="3336925" cy="2000250"/>
          </a:xfrm>
          <a:prstGeom prst="wedgeEllipseCallout">
            <a:avLst>
              <a:gd name="adj1" fmla="val 10942"/>
              <a:gd name="adj2" fmla="val 68438"/>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t>給美女老師：</a:t>
            </a:r>
            <a:endParaRPr kumimoji="0" lang="en-US" altLang="zh-TW" sz="2000" b="1" dirty="0"/>
          </a:p>
          <a:p>
            <a:pPr algn="ctr" fontAlgn="auto">
              <a:spcBef>
                <a:spcPts val="0"/>
              </a:spcBef>
              <a:spcAft>
                <a:spcPts val="0"/>
              </a:spcAft>
              <a:defRPr/>
            </a:pPr>
            <a:r>
              <a:rPr kumimoji="0" lang="zh-TW" altLang="en-US" sz="2000" b="1" dirty="0"/>
              <a:t>因為有您，我的自信增加了。能當您的學生真是一件再幸福不過的事了！</a:t>
            </a:r>
            <a:endParaRPr kumimoji="0" lang="zh-TW" altLang="en-US" sz="2000" b="1" dirty="0"/>
          </a:p>
        </p:txBody>
      </p:sp>
      <p:sp>
        <p:nvSpPr>
          <p:cNvPr id="9" name="橢圓形圖說文字 8"/>
          <p:cNvSpPr/>
          <p:nvPr/>
        </p:nvSpPr>
        <p:spPr>
          <a:xfrm>
            <a:off x="5357813" y="4572000"/>
            <a:ext cx="3286125" cy="1857375"/>
          </a:xfrm>
          <a:prstGeom prst="wedgeEllipseCallout">
            <a:avLst>
              <a:gd name="adj1" fmla="val 15765"/>
              <a:gd name="adj2" fmla="val -69628"/>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t>源島老師：</a:t>
            </a:r>
            <a:endParaRPr kumimoji="0" lang="en-US" altLang="zh-TW" sz="2000" b="1" dirty="0"/>
          </a:p>
          <a:p>
            <a:pPr algn="ctr" fontAlgn="auto">
              <a:spcBef>
                <a:spcPts val="0"/>
              </a:spcBef>
              <a:spcAft>
                <a:spcPts val="0"/>
              </a:spcAft>
              <a:defRPr/>
            </a:pPr>
            <a:r>
              <a:rPr kumimoji="0" lang="zh-TW" altLang="en-US" sz="2000" b="1" dirty="0"/>
              <a:t>謝謝您啟蒙了我對書法的興趣並不厭其煩的指導我</a:t>
            </a:r>
            <a:r>
              <a:rPr kumimoji="0" lang="zh-TW" altLang="en-US" dirty="0"/>
              <a:t>！</a:t>
            </a:r>
            <a:endParaRPr kumimoji="0" lang="zh-TW" altLang="en-US"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6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250" autoRev="1" fill="hold">
                                          <p:stCondLst>
                                            <p:cond delay="0"/>
                                          </p:stCondLst>
                                        </p:cTn>
                                        <p:tgtEl>
                                          <p:spTgt spid="6"/>
                                        </p:tgtEl>
                                        <p:attrNameLst>
                                          <p:attrName>ppt_w</p:attrName>
                                        </p:attrNameLst>
                                      </p:cBhvr>
                                    </p:anim>
                                    <p:anim by="(#ppt_w*0.50)" calcmode="lin" valueType="num">
                                      <p:cBhvr>
                                        <p:cTn id="15" dur="250" decel="50000" autoRev="1" fill="hold">
                                          <p:stCondLst>
                                            <p:cond delay="0"/>
                                          </p:stCondLst>
                                        </p:cTn>
                                        <p:tgtEl>
                                          <p:spTgt spid="6"/>
                                        </p:tgtEl>
                                        <p:attrNameLst>
                                          <p:attrName>ppt_x</p:attrName>
                                        </p:attrNameLst>
                                      </p:cBhvr>
                                    </p:anim>
                                    <p:anim from="(-#ppt_h/2)" to="(#ppt_y)" calcmode="lin" valueType="num">
                                      <p:cBhvr>
                                        <p:cTn id="16" dur="500" fill="hold">
                                          <p:stCondLst>
                                            <p:cond delay="0"/>
                                          </p:stCondLst>
                                        </p:cTn>
                                        <p:tgtEl>
                                          <p:spTgt spid="6"/>
                                        </p:tgtEl>
                                        <p:attrNameLst>
                                          <p:attrName>ppt_y</p:attrName>
                                        </p:attrNameLst>
                                      </p:cBhvr>
                                    </p:anim>
                                    <p:animRot by="21600000">
                                      <p:cBhvr>
                                        <p:cTn id="17" dur="500" fill="hold">
                                          <p:stCondLst>
                                            <p:cond delay="0"/>
                                          </p:stCondLst>
                                        </p:cTn>
                                        <p:tgtEl>
                                          <p:spTgt spid="6"/>
                                        </p:tgtEl>
                                        <p:attrNameLst>
                                          <p:attrName>r</p:attrName>
                                        </p:attrNameLst>
                                      </p:cBhvr>
                                    </p:animRot>
                                  </p:childTnLst>
                                </p:cTn>
                              </p:par>
                            </p:childTnLst>
                          </p:cTn>
                        </p:par>
                        <p:par>
                          <p:cTn id="18" fill="hold">
                            <p:stCondLst>
                              <p:cond delay="1100"/>
                            </p:stCondLst>
                            <p:childTnLst>
                              <p:par>
                                <p:cTn id="19" presetID="54" presetClass="entr" presetSubtype="0" accel="10000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strVal val="#ppt_w*0.05"/>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anim calcmode="lin" valueType="num">
                                      <p:cBhvr>
                                        <p:cTn id="23" dur="500" fill="hold"/>
                                        <p:tgtEl>
                                          <p:spTgt spid="7"/>
                                        </p:tgtEl>
                                        <p:attrNameLst>
                                          <p:attrName>ppt_x</p:attrName>
                                        </p:attrNameLst>
                                      </p:cBhvr>
                                      <p:tavLst>
                                        <p:tav tm="0">
                                          <p:val>
                                            <p:strVal val="#ppt_x-.2"/>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Effect transition="in" filter="fade">
                                      <p:cBhvr>
                                        <p:cTn id="25" dur="500"/>
                                        <p:tgtEl>
                                          <p:spTgt spid="7"/>
                                        </p:tgtEl>
                                      </p:cBhvr>
                                    </p:animEffect>
                                  </p:childTnLst>
                                </p:cTn>
                              </p:par>
                            </p:childTnLst>
                          </p:cTn>
                        </p:par>
                        <p:par>
                          <p:cTn id="26" fill="hold">
                            <p:stCondLst>
                              <p:cond delay="1600"/>
                            </p:stCondLst>
                            <p:childTnLst>
                              <p:par>
                                <p:cTn id="27" presetID="56" presetClass="entr" presetSubtype="0" fill="hold" nodeType="after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by="(-#ppt_w*2)" calcmode="lin" valueType="num">
                                      <p:cBhvr rctx="PPT">
                                        <p:cTn id="29" dur="250" autoRev="1" fill="hold">
                                          <p:stCondLst>
                                            <p:cond delay="0"/>
                                          </p:stCondLst>
                                        </p:cTn>
                                        <p:tgtEl>
                                          <p:spTgt spid="5"/>
                                        </p:tgtEl>
                                        <p:attrNameLst>
                                          <p:attrName>ppt_w</p:attrName>
                                        </p:attrNameLst>
                                      </p:cBhvr>
                                    </p:anim>
                                    <p:anim by="(#ppt_w*0.50)" calcmode="lin" valueType="num">
                                      <p:cBhvr>
                                        <p:cTn id="30" dur="250" decel="50000" autoRev="1" fill="hold">
                                          <p:stCondLst>
                                            <p:cond delay="0"/>
                                          </p:stCondLst>
                                        </p:cTn>
                                        <p:tgtEl>
                                          <p:spTgt spid="5"/>
                                        </p:tgtEl>
                                        <p:attrNameLst>
                                          <p:attrName>ppt_x</p:attrName>
                                        </p:attrNameLst>
                                      </p:cBhvr>
                                    </p:anim>
                                    <p:anim from="(-#ppt_h/2)" to="(#ppt_y)" calcmode="lin" valueType="num">
                                      <p:cBhvr>
                                        <p:cTn id="31" dur="500" fill="hold">
                                          <p:stCondLst>
                                            <p:cond delay="0"/>
                                          </p:stCondLst>
                                        </p:cTn>
                                        <p:tgtEl>
                                          <p:spTgt spid="5"/>
                                        </p:tgtEl>
                                        <p:attrNameLst>
                                          <p:attrName>ppt_y</p:attrName>
                                        </p:attrNameLst>
                                      </p:cBhvr>
                                    </p:anim>
                                    <p:animRot by="21600000">
                                      <p:cBhvr>
                                        <p:cTn id="32" dur="500" fill="hold">
                                          <p:stCondLst>
                                            <p:cond delay="0"/>
                                          </p:stCondLst>
                                        </p:cTn>
                                        <p:tgtEl>
                                          <p:spTgt spid="5"/>
                                        </p:tgtEl>
                                        <p:attrNameLst>
                                          <p:attrName>r</p:attrName>
                                        </p:attrNameLst>
                                      </p:cBhvr>
                                    </p:animRot>
                                  </p:childTnLst>
                                </p:cTn>
                              </p:par>
                            </p:childTnLst>
                          </p:cTn>
                        </p:par>
                        <p:par>
                          <p:cTn id="33" fill="hold">
                            <p:stCondLst>
                              <p:cond delay="2100"/>
                            </p:stCondLst>
                            <p:childTnLst>
                              <p:par>
                                <p:cTn id="34" presetID="54" presetClass="entr" presetSubtype="0" accel="10000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ppt_w*0.05"/>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anim calcmode="lin" valueType="num">
                                      <p:cBhvr>
                                        <p:cTn id="38" dur="500" fill="hold"/>
                                        <p:tgtEl>
                                          <p:spTgt spid="9"/>
                                        </p:tgtEl>
                                        <p:attrNameLst>
                                          <p:attrName>ppt_x</p:attrName>
                                        </p:attrNameLst>
                                      </p:cBhvr>
                                      <p:tavLst>
                                        <p:tav tm="0">
                                          <p:val>
                                            <p:strVal val="#ppt_x-.2"/>
                                          </p:val>
                                        </p:tav>
                                        <p:tav tm="100000">
                                          <p:val>
                                            <p:strVal val="#ppt_x"/>
                                          </p:val>
                                        </p:tav>
                                      </p:tavLst>
                                    </p:anim>
                                    <p:anim calcmode="lin" valueType="num">
                                      <p:cBhvr>
                                        <p:cTn id="39" dur="500" fill="hold"/>
                                        <p:tgtEl>
                                          <p:spTgt spid="9"/>
                                        </p:tgtEl>
                                        <p:attrNameLst>
                                          <p:attrName>ppt_y</p:attrName>
                                        </p:attrNameLst>
                                      </p:cBhvr>
                                      <p:tavLst>
                                        <p:tav tm="0">
                                          <p:val>
                                            <p:strVal val="#ppt_y"/>
                                          </p:val>
                                        </p:tav>
                                        <p:tav tm="100000">
                                          <p:val>
                                            <p:strVal val="#ppt_y"/>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1538" y="357166"/>
            <a:ext cx="6929486" cy="1071570"/>
          </a:xfrm>
        </p:spPr>
        <p:txBody>
          <a:bodyPr rtlCol="0">
            <a:prstTxWarp prst="textWave1">
              <a:avLst/>
            </a:prstTxWarp>
            <a:noAutofit/>
          </a:bodyPr>
          <a:lstStyle/>
          <a:p>
            <a:pPr fontAlgn="auto">
              <a:spcAft>
                <a:spcPts val="0"/>
              </a:spcAft>
              <a:defRPr/>
            </a:pPr>
            <a:r>
              <a:rPr lang="zh-TW" altLang="en-US" sz="7000" b="1" dirty="0" smtClean="0">
                <a:solidFill>
                  <a:srgbClr val="00B0F0"/>
                </a:solidFill>
                <a:effectLst>
                  <a:outerShdw blurRad="50800" dist="38100" dir="5400000" algn="t" rotWithShape="0">
                    <a:prstClr val="black">
                      <a:alpha val="40000"/>
                    </a:prstClr>
                  </a:outerShdw>
                </a:effectLst>
              </a:rPr>
              <a:t>結果與發現</a:t>
            </a:r>
            <a:endParaRPr lang="zh-TW" altLang="en-US" sz="7000" b="1" dirty="0">
              <a:solidFill>
                <a:srgbClr val="00B0F0"/>
              </a:solidFill>
              <a:effectLst>
                <a:outerShdw blurRad="50800" dist="38100" dir="5400000" algn="t" rotWithShape="0">
                  <a:prstClr val="black">
                    <a:alpha val="40000"/>
                  </a:prstClr>
                </a:outerShdw>
              </a:effectLst>
            </a:endParaRPr>
          </a:p>
        </p:txBody>
      </p:sp>
      <p:sp>
        <p:nvSpPr>
          <p:cNvPr id="3" name="內容版面配置區 2"/>
          <p:cNvSpPr>
            <a:spLocks noGrp="1"/>
          </p:cNvSpPr>
          <p:nvPr>
            <p:ph idx="1"/>
          </p:nvPr>
        </p:nvSpPr>
        <p:spPr>
          <a:xfrm>
            <a:off x="357158" y="1071546"/>
            <a:ext cx="8401048" cy="5143536"/>
          </a:xfrm>
        </p:spPr>
        <p:txBody>
          <a:bodyPr rtlCol="0">
            <a:normAutofit/>
          </a:bodyPr>
          <a:lstStyle/>
          <a:p>
            <a:pPr fontAlgn="auto">
              <a:spcAft>
                <a:spcPts val="0"/>
              </a:spcAft>
              <a:buFont typeface="Arial" pitchFamily="34" charset="0"/>
              <a:buNone/>
              <a:defRPr/>
            </a:pPr>
            <a:r>
              <a:rPr lang="zh-TW" altLang="en-US" dirty="0" smtClean="0"/>
              <a:t>    </a:t>
            </a:r>
            <a:endParaRPr lang="en-US" altLang="zh-TW" dirty="0" smtClean="0"/>
          </a:p>
          <a:p>
            <a:pPr fontAlgn="auto">
              <a:spcAft>
                <a:spcPts val="0"/>
              </a:spcAft>
              <a:buFont typeface="Arial" pitchFamily="34" charset="0"/>
              <a:buNone/>
              <a:defRPr/>
            </a:pPr>
            <a:r>
              <a:rPr lang="zh-TW" altLang="en-US" dirty="0" smtClean="0"/>
              <a:t> </a:t>
            </a:r>
            <a:r>
              <a:rPr lang="en-US" altLang="zh-TW" sz="2800" b="1" dirty="0" smtClean="0">
                <a:solidFill>
                  <a:srgbClr val="336699"/>
                </a:solidFill>
                <a:effectLst>
                  <a:glow rad="63500">
                    <a:schemeClr val="accent1">
                      <a:satMod val="175000"/>
                      <a:alpha val="40000"/>
                    </a:schemeClr>
                  </a:glow>
                </a:effectLst>
              </a:rPr>
              <a:t>1.</a:t>
            </a:r>
            <a:r>
              <a:rPr lang="zh-TW" altLang="en-US" sz="2800" b="1" dirty="0" smtClean="0">
                <a:solidFill>
                  <a:srgbClr val="336699"/>
                </a:solidFill>
                <a:effectLst>
                  <a:glow rad="63500">
                    <a:schemeClr val="accent1">
                      <a:satMod val="175000"/>
                      <a:alpha val="40000"/>
                    </a:schemeClr>
                  </a:glow>
                </a:effectLst>
              </a:rPr>
              <a:t>經過這次的麥哲倫探索築夢計畫後，我學會一些資源回收物的再生利用及手工藝飾品的製作方法。而且，所使用的材料都是平常唾手可得！</a:t>
            </a:r>
            <a:endParaRPr lang="en-US" altLang="zh-TW" sz="2800" b="1" dirty="0" smtClean="0">
              <a:solidFill>
                <a:srgbClr val="336699"/>
              </a:solidFill>
              <a:effectLst>
                <a:glow rad="63500">
                  <a:schemeClr val="accent1">
                    <a:satMod val="175000"/>
                    <a:alpha val="40000"/>
                  </a:schemeClr>
                </a:glow>
              </a:effectLst>
            </a:endParaRPr>
          </a:p>
          <a:p>
            <a:pPr fontAlgn="auto">
              <a:spcAft>
                <a:spcPts val="0"/>
              </a:spcAft>
              <a:buFont typeface="Arial" pitchFamily="34" charset="0"/>
              <a:buNone/>
              <a:defRPr/>
            </a:pPr>
            <a:r>
              <a:rPr lang="en-US" altLang="zh-TW" sz="2800" b="1" dirty="0" smtClean="0">
                <a:solidFill>
                  <a:srgbClr val="336699"/>
                </a:solidFill>
                <a:effectLst>
                  <a:glow rad="63500">
                    <a:schemeClr val="accent1">
                      <a:satMod val="175000"/>
                      <a:alpha val="40000"/>
                    </a:schemeClr>
                  </a:glow>
                </a:effectLst>
              </a:rPr>
              <a:t> 2.</a:t>
            </a:r>
            <a:r>
              <a:rPr lang="zh-TW" altLang="en-US" sz="2800" b="1" dirty="0" smtClean="0">
                <a:solidFill>
                  <a:srgbClr val="336699"/>
                </a:solidFill>
                <a:effectLst>
                  <a:glow rad="63500">
                    <a:schemeClr val="accent1">
                      <a:satMod val="175000"/>
                      <a:alpha val="40000"/>
                    </a:schemeClr>
                  </a:glow>
                </a:effectLst>
              </a:rPr>
              <a:t>其實，在我們日常生活當中，有太多的垃圾是可以資源再回收的。只要我們發揮巧思，用雙手做環保，垃圾也能變黃金，地球也能減少傷害！</a:t>
            </a:r>
            <a:endParaRPr lang="en-US" altLang="zh-TW" sz="2800" b="1" dirty="0" smtClean="0">
              <a:solidFill>
                <a:srgbClr val="336699"/>
              </a:solidFill>
              <a:effectLst>
                <a:glow rad="63500">
                  <a:schemeClr val="accent1">
                    <a:satMod val="175000"/>
                    <a:alpha val="40000"/>
                  </a:schemeClr>
                </a:glow>
              </a:effectLst>
            </a:endParaRPr>
          </a:p>
          <a:p>
            <a:pPr fontAlgn="auto">
              <a:spcAft>
                <a:spcPts val="0"/>
              </a:spcAft>
              <a:buFont typeface="Arial" pitchFamily="34" charset="0"/>
              <a:buNone/>
              <a:defRPr/>
            </a:pPr>
            <a:r>
              <a:rPr lang="en-US" altLang="zh-TW" sz="2800" b="1" dirty="0" smtClean="0">
                <a:solidFill>
                  <a:srgbClr val="336699"/>
                </a:solidFill>
                <a:effectLst>
                  <a:glow rad="63500">
                    <a:schemeClr val="accent1">
                      <a:satMod val="175000"/>
                      <a:alpha val="40000"/>
                    </a:schemeClr>
                  </a:glow>
                </a:effectLst>
              </a:rPr>
              <a:t> 3.</a:t>
            </a:r>
            <a:r>
              <a:rPr lang="zh-TW" altLang="en-US" sz="2800" b="1" dirty="0" smtClean="0">
                <a:solidFill>
                  <a:srgbClr val="336699"/>
                </a:solidFill>
                <a:effectLst>
                  <a:glow rad="63500">
                    <a:schemeClr val="accent1">
                      <a:satMod val="175000"/>
                      <a:alpha val="40000"/>
                    </a:schemeClr>
                  </a:glow>
                </a:effectLst>
              </a:rPr>
              <a:t>前面雖然經過多次失敗，但不斷反覆練習之後終於成功了！我發現成功的過程必須要有耐力、毅力再加上恆心，方能如願以償！</a:t>
            </a:r>
            <a:endParaRPr lang="zh-TW" altLang="en-US" sz="2800" b="1" dirty="0">
              <a:solidFill>
                <a:srgbClr val="336699"/>
              </a:solidFill>
              <a:effectLst>
                <a:glow rad="63500">
                  <a:schemeClr val="accent1">
                    <a:satMod val="175000"/>
                    <a:alpha val="40000"/>
                  </a:schemeClr>
                </a:glow>
              </a:effectLst>
            </a:endParaRPr>
          </a:p>
        </p:txBody>
      </p:sp>
      <p:pic>
        <p:nvPicPr>
          <p:cNvPr id="4" name="圖片 3" descr="燈泡1.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rot="1147939">
            <a:off x="7413625" y="5457825"/>
            <a:ext cx="1284288" cy="1427163"/>
          </a:xfrm>
          <a:prstGeom prst="rect">
            <a:avLst/>
          </a:prstGeom>
          <a:noFill/>
          <a:ln w="9525">
            <a:no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9" presetClass="entr" presetSubtype="0" accel="10000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39" presetClass="entr" presetSubtype="0" accel="10000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39" presetClass="entr" presetSubtype="0" accel="10000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39" presetClass="entr" presetSubtype="0" accel="100000"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35"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2000"/>
                                        <p:tgtEl>
                                          <p:spTgt spid="4"/>
                                        </p:tgtEl>
                                      </p:cBhvr>
                                    </p:animEffect>
                                    <p:anim calcmode="lin" valueType="num">
                                      <p:cBhvr>
                                        <p:cTn id="45" dur="2000" fill="hold"/>
                                        <p:tgtEl>
                                          <p:spTgt spid="4"/>
                                        </p:tgtEl>
                                        <p:attrNameLst>
                                          <p:attrName>style.rotation</p:attrName>
                                        </p:attrNameLst>
                                      </p:cBhvr>
                                      <p:tavLst>
                                        <p:tav tm="0">
                                          <p:val>
                                            <p:fltVal val="720"/>
                                          </p:val>
                                        </p:tav>
                                        <p:tav tm="100000">
                                          <p:val>
                                            <p:fltVal val="0"/>
                                          </p:val>
                                        </p:tav>
                                      </p:tavLst>
                                    </p:anim>
                                    <p:anim calcmode="lin" valueType="num">
                                      <p:cBhvr>
                                        <p:cTn id="46" dur="2000" fill="hold"/>
                                        <p:tgtEl>
                                          <p:spTgt spid="4"/>
                                        </p:tgtEl>
                                        <p:attrNameLst>
                                          <p:attrName>ppt_h</p:attrName>
                                        </p:attrNameLst>
                                      </p:cBhvr>
                                      <p:tavLst>
                                        <p:tav tm="0">
                                          <p:val>
                                            <p:fltVal val="0"/>
                                          </p:val>
                                        </p:tav>
                                        <p:tav tm="100000">
                                          <p:val>
                                            <p:strVal val="#ppt_h"/>
                                          </p:val>
                                        </p:tav>
                                      </p:tavLst>
                                    </p:anim>
                                    <p:anim calcmode="lin" valueType="num">
                                      <p:cBhvr>
                                        <p:cTn id="47"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5786" y="214290"/>
            <a:ext cx="6858048" cy="1071570"/>
          </a:xfrm>
        </p:spPr>
        <p:txBody>
          <a:bodyPr rtlCol="0">
            <a:prstTxWarp prst="textDeflate">
              <a:avLst/>
            </a:prstTxWarp>
            <a:normAutofit/>
          </a:bodyPr>
          <a:lstStyle/>
          <a:p>
            <a:pPr fontAlgn="auto">
              <a:spcAft>
                <a:spcPts val="0"/>
              </a:spcAft>
              <a:defRPr/>
            </a:pPr>
            <a:r>
              <a:rPr lang="zh-TW" altLang="en-US" sz="6000" b="1" dirty="0" smtClean="0">
                <a:solidFill>
                  <a:srgbClr val="9900CC"/>
                </a:solidFill>
                <a:effectLst>
                  <a:outerShdw blurRad="50800" dist="38100" dir="2700000" algn="tl" rotWithShape="0">
                    <a:prstClr val="black">
                      <a:alpha val="40000"/>
                    </a:prstClr>
                  </a:outerShdw>
                  <a:reflection blurRad="6350" stA="60000" endA="900" endPos="58000" dir="5400000" sy="-100000" algn="bl" rotWithShape="0"/>
                </a:effectLst>
              </a:rPr>
              <a:t>心得與感想</a:t>
            </a:r>
            <a:endParaRPr lang="zh-TW" altLang="en-US" sz="6000" dirty="0"/>
          </a:p>
        </p:txBody>
      </p:sp>
      <p:sp>
        <p:nvSpPr>
          <p:cNvPr id="3" name="內容版面配置區 2"/>
          <p:cNvSpPr>
            <a:spLocks noGrp="1"/>
          </p:cNvSpPr>
          <p:nvPr>
            <p:ph idx="1"/>
          </p:nvPr>
        </p:nvSpPr>
        <p:spPr>
          <a:xfrm>
            <a:off x="428625" y="1714500"/>
            <a:ext cx="8186738" cy="4972050"/>
          </a:xfrm>
        </p:spPr>
        <p:txBody>
          <a:bodyPr rtlCol="0">
            <a:noAutofit/>
          </a:bodyPr>
          <a:lstStyle/>
          <a:p>
            <a:pPr fontAlgn="auto">
              <a:spcAft>
                <a:spcPts val="0"/>
              </a:spcAft>
              <a:buFont typeface="Arial" pitchFamily="34" charset="0"/>
              <a:buNone/>
              <a:defRPr/>
            </a:pPr>
            <a:r>
              <a:rPr lang="en-US" altLang="zh-TW" sz="2860" b="1" dirty="0" smtClean="0">
                <a:solidFill>
                  <a:srgbClr val="9933FF"/>
                </a:solidFill>
              </a:rPr>
              <a:t> 1.</a:t>
            </a:r>
            <a:r>
              <a:rPr lang="zh-TW" altLang="en-US" sz="2860" b="1" dirty="0" smtClean="0">
                <a:solidFill>
                  <a:srgbClr val="9933FF"/>
                </a:solidFill>
              </a:rPr>
              <a:t>雖然此次製作的材料是回收的廢棄物，但我們始終希望能以巧奪天工的技術把成品製作的維妙維肖，整個活動的過程更是精心規劃、巧手製作。人說「禮輕情意重」期盼贈送給老師的成品能化腐朽為神奇，甚至能答謝師恩浩蕩的師長們！</a:t>
            </a:r>
            <a:endParaRPr lang="en-US" altLang="zh-TW" sz="2860" b="1" dirty="0" smtClean="0">
              <a:solidFill>
                <a:srgbClr val="9933FF"/>
              </a:solidFill>
            </a:endParaRPr>
          </a:p>
          <a:p>
            <a:pPr fontAlgn="auto">
              <a:spcAft>
                <a:spcPts val="0"/>
              </a:spcAft>
              <a:buFont typeface="Arial" pitchFamily="34" charset="0"/>
              <a:buNone/>
              <a:defRPr/>
            </a:pPr>
            <a:r>
              <a:rPr lang="en-US" altLang="zh-TW" sz="2860" b="1" dirty="0" smtClean="0">
                <a:solidFill>
                  <a:srgbClr val="9933FF"/>
                </a:solidFill>
              </a:rPr>
              <a:t> 2.</a:t>
            </a:r>
            <a:r>
              <a:rPr lang="zh-TW" altLang="en-US" sz="2860" b="1" dirty="0" smtClean="0">
                <a:solidFill>
                  <a:srgbClr val="9933FF"/>
                </a:solidFill>
              </a:rPr>
              <a:t>而我們這次則是以「</a:t>
            </a:r>
            <a:r>
              <a:rPr lang="zh-TW" altLang="en-US" sz="2860" b="1" i="1" u="sng" dirty="0" smtClean="0">
                <a:solidFill>
                  <a:srgbClr val="9933FF"/>
                </a:solidFill>
              </a:rPr>
              <a:t>海洋水族箱</a:t>
            </a:r>
            <a:r>
              <a:rPr lang="zh-TW" altLang="en-US" sz="2860" b="1" i="1" dirty="0" smtClean="0">
                <a:solidFill>
                  <a:srgbClr val="9933FF"/>
                </a:solidFill>
              </a:rPr>
              <a:t>」</a:t>
            </a:r>
            <a:r>
              <a:rPr lang="zh-TW" altLang="en-US" sz="2860" b="1" dirty="0" smtClean="0">
                <a:solidFill>
                  <a:srgbClr val="9933FF"/>
                </a:solidFill>
              </a:rPr>
              <a:t>為主題，一方面是想帶動大家一起做環保，讓海洋中的動植物能有個乾淨的家園，以及永續的棲息地。另一方面，有感北昌六年以來師恩深似海，因此若能以海洋為主題，就更能表達深厚的謝師情意了！</a:t>
            </a:r>
          </a:p>
          <a:p>
            <a:pPr fontAlgn="auto">
              <a:spcAft>
                <a:spcPts val="0"/>
              </a:spcAft>
              <a:buFont typeface="Arial" pitchFamily="34" charset="0"/>
              <a:buNone/>
              <a:defRPr/>
            </a:pPr>
            <a:endParaRPr lang="zh-TW" altLang="en-US" sz="2800" dirty="0"/>
          </a:p>
        </p:txBody>
      </p:sp>
      <p:pic>
        <p:nvPicPr>
          <p:cNvPr id="4" name="圖片 3" descr="想法1.jpg"/>
          <p:cNvPicPr>
            <a:picLocks noChangeAspect="1"/>
          </p:cNvPicPr>
          <p:nvPr/>
        </p:nvPicPr>
        <p:blipFill>
          <a:blip r:embed="rId2">
            <a:clrChange>
              <a:clrFrom>
                <a:srgbClr val="F2FFF9"/>
              </a:clrFrom>
              <a:clrTo>
                <a:srgbClr val="F2FFF9">
                  <a:alpha val="0"/>
                </a:srgbClr>
              </a:clrTo>
            </a:clrChange>
          </a:blip>
          <a:srcRect/>
          <a:stretch>
            <a:fillRect/>
          </a:stretch>
        </p:blipFill>
        <p:spPr bwMode="auto">
          <a:xfrm>
            <a:off x="7429500" y="0"/>
            <a:ext cx="1714500" cy="17145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1000"/>
                                        <p:tgtEl>
                                          <p:spTgt spid="3">
                                            <p:txEl>
                                              <p:pRg st="0" end="0"/>
                                            </p:txEl>
                                          </p:spTgt>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1000"/>
                                        <p:tgtEl>
                                          <p:spTgt spid="3">
                                            <p:txEl>
                                              <p:pRg st="1" end="1"/>
                                            </p:txEl>
                                          </p:spTgt>
                                        </p:tgtEl>
                                      </p:cBhvr>
                                    </p:animEffect>
                                  </p:childTnLst>
                                </p:cTn>
                              </p:par>
                            </p:childTnLst>
                          </p:cTn>
                        </p:par>
                        <p:par>
                          <p:cTn id="16" fill="hold">
                            <p:stCondLst>
                              <p:cond delay="2500"/>
                            </p:stCondLst>
                            <p:childTnLst>
                              <p:par>
                                <p:cTn id="17" presetID="49" presetClass="entr" presetSubtype="0" decel="10000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360"/>
                                          </p:val>
                                        </p:tav>
                                        <p:tav tm="100000">
                                          <p:val>
                                            <p:fltVal val="0"/>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0298" y="214290"/>
            <a:ext cx="3643338" cy="1143008"/>
          </a:xfrm>
          <a:prstGeom prst="rect">
            <a:avLst/>
          </a:prstGeom>
          <a:noFill/>
        </p:spPr>
        <p:txBody>
          <a:bodyPr>
            <a:prstTxWarp prst="textInflate">
              <a:avLst>
                <a:gd name="adj" fmla="val 14621"/>
              </a:avLst>
            </a:prstTxWarp>
            <a:spAutoFit/>
          </a:bodyPr>
          <a:lstStyle/>
          <a:p>
            <a:pPr algn="ctr" fontAlgn="auto">
              <a:spcBef>
                <a:spcPts val="0"/>
              </a:spcBef>
              <a:spcAft>
                <a:spcPts val="0"/>
              </a:spcAft>
              <a:defRPr/>
            </a:pPr>
            <a:r>
              <a:rPr kumimoji="0" lang="zh-TW"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rPr>
              <a:t>目次</a:t>
            </a:r>
            <a:endParaRPr kumimoji="0" lang="zh-TW"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endParaRPr>
          </a:p>
        </p:txBody>
      </p:sp>
      <p:sp>
        <p:nvSpPr>
          <p:cNvPr id="4" name="文字方塊 3"/>
          <p:cNvSpPr txBox="1"/>
          <p:nvPr/>
        </p:nvSpPr>
        <p:spPr>
          <a:xfrm>
            <a:off x="357188" y="1357313"/>
            <a:ext cx="3214687" cy="1631950"/>
          </a:xfrm>
          <a:prstGeom prst="rect">
            <a:avLst/>
          </a:prstGeom>
          <a:noFill/>
        </p:spPr>
        <p:txBody>
          <a:bodyPr>
            <a:spAutoFit/>
          </a:bodyPr>
          <a:lstStyle/>
          <a:p>
            <a:pPr fontAlgn="auto">
              <a:spcBef>
                <a:spcPts val="0"/>
              </a:spcBef>
              <a:spcAft>
                <a:spcPts val="0"/>
              </a:spcAft>
              <a:defRPr/>
            </a:pPr>
            <a:endParaRPr kumimoji="0" lang="en-US" altLang="zh-TW" sz="4000" b="1" dirty="0">
              <a:solidFill>
                <a:schemeClr val="tx2">
                  <a:lumMod val="75000"/>
                </a:schemeClr>
              </a:solidFill>
              <a:latin typeface="+mn-lt"/>
              <a:ea typeface="+mn-ea"/>
            </a:endParaRPr>
          </a:p>
          <a:p>
            <a:pPr fontAlgn="auto">
              <a:spcBef>
                <a:spcPts val="0"/>
              </a:spcBef>
              <a:spcAft>
                <a:spcPts val="0"/>
              </a:spcAft>
              <a:defRPr/>
            </a:pPr>
            <a:endParaRPr kumimoji="0" lang="en-US" altLang="zh-TW" sz="4000" dirty="0">
              <a:latin typeface="+mn-lt"/>
              <a:ea typeface="+mn-ea"/>
            </a:endParaRPr>
          </a:p>
          <a:p>
            <a:pPr fontAlgn="auto">
              <a:spcBef>
                <a:spcPts val="0"/>
              </a:spcBef>
              <a:spcAft>
                <a:spcPts val="0"/>
              </a:spcAft>
              <a:defRPr/>
            </a:pPr>
            <a:endParaRPr kumimoji="0" lang="zh-TW" altLang="en-US" sz="2000" dirty="0">
              <a:latin typeface="+mn-lt"/>
              <a:ea typeface="+mn-ea"/>
            </a:endParaRPr>
          </a:p>
        </p:txBody>
      </p:sp>
      <p:sp>
        <p:nvSpPr>
          <p:cNvPr id="8" name="文字方塊 7"/>
          <p:cNvSpPr txBox="1"/>
          <p:nvPr/>
        </p:nvSpPr>
        <p:spPr>
          <a:xfrm>
            <a:off x="792000" y="1571613"/>
            <a:ext cx="7560000" cy="7971413"/>
          </a:xfrm>
          <a:prstGeom prst="rect">
            <a:avLst/>
          </a:prstGeom>
          <a:noFill/>
        </p:spPr>
        <p:txBody>
          <a:bodyPr numCol="2">
            <a:spAutoFit/>
          </a:bodyPr>
          <a:lstStyle/>
          <a:p>
            <a:pPr fontAlgn="auto">
              <a:spcBef>
                <a:spcPts val="0"/>
              </a:spcBef>
              <a:spcAft>
                <a:spcPts val="0"/>
              </a:spcAft>
              <a:defRPr/>
            </a:pPr>
            <a:r>
              <a:rPr kumimoji="0" lang="en-US" altLang="zh-TW" sz="3200" b="1" dirty="0">
                <a:solidFill>
                  <a:srgbClr val="0070C0"/>
                </a:solidFill>
                <a:effectLst>
                  <a:outerShdw blurRad="50800" dist="38100" algn="l" rotWithShape="0">
                    <a:prstClr val="black">
                      <a:alpha val="40000"/>
                    </a:prstClr>
                  </a:outerShdw>
                </a:effectLst>
                <a:latin typeface="+mn-lt"/>
                <a:ea typeface="+mn-ea"/>
              </a:rPr>
              <a:t>  1.</a:t>
            </a:r>
            <a:r>
              <a:rPr kumimoji="0" lang="zh-TW" altLang="en-US" sz="3200" b="1" dirty="0">
                <a:solidFill>
                  <a:srgbClr val="0070C0"/>
                </a:solidFill>
                <a:effectLst>
                  <a:outerShdw blurRad="50800" dist="38100" algn="l" rotWithShape="0">
                    <a:prstClr val="black">
                      <a:alpha val="40000"/>
                    </a:prstClr>
                  </a:outerShdw>
                </a:effectLst>
                <a:latin typeface="+mn-lt"/>
                <a:ea typeface="+mn-ea"/>
              </a:rPr>
              <a:t>動機</a:t>
            </a:r>
            <a:endParaRPr kumimoji="0" lang="en-US" altLang="zh-TW" sz="3200" b="1" dirty="0">
              <a:solidFill>
                <a:srgbClr val="0070C0"/>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r>
              <a:rPr kumimoji="0" lang="en-US" altLang="zh-TW" sz="3200" b="1" dirty="0">
                <a:solidFill>
                  <a:srgbClr val="0070C0"/>
                </a:solidFill>
                <a:effectLst>
                  <a:outerShdw blurRad="50800" dist="38100" algn="l" rotWithShape="0">
                    <a:prstClr val="black">
                      <a:alpha val="40000"/>
                    </a:prstClr>
                  </a:outerShdw>
                </a:effectLst>
                <a:latin typeface="+mn-lt"/>
                <a:ea typeface="+mn-ea"/>
              </a:rPr>
              <a:t>  2.</a:t>
            </a:r>
            <a:r>
              <a:rPr kumimoji="0" lang="zh-TW" altLang="en-US" sz="3200" b="1" dirty="0">
                <a:solidFill>
                  <a:srgbClr val="0070C0"/>
                </a:solidFill>
                <a:effectLst>
                  <a:outerShdw blurRad="50800" dist="38100" algn="l" rotWithShape="0">
                    <a:prstClr val="black">
                      <a:alpha val="40000"/>
                    </a:prstClr>
                  </a:outerShdw>
                </a:effectLst>
                <a:latin typeface="+mn-lt"/>
                <a:ea typeface="+mn-ea"/>
              </a:rPr>
              <a:t>目的 </a:t>
            </a:r>
            <a:endParaRPr kumimoji="0" lang="en-US" altLang="zh-TW" sz="3200" b="1" dirty="0">
              <a:solidFill>
                <a:srgbClr val="0070C0"/>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r>
              <a:rPr kumimoji="0" lang="en-US" altLang="zh-TW" sz="3200" b="1" dirty="0">
                <a:solidFill>
                  <a:srgbClr val="0070C0"/>
                </a:solidFill>
                <a:effectLst>
                  <a:outerShdw blurRad="50800" dist="38100" algn="l" rotWithShape="0">
                    <a:prstClr val="black">
                      <a:alpha val="40000"/>
                    </a:prstClr>
                  </a:outerShdw>
                </a:effectLst>
                <a:latin typeface="+mn-lt"/>
                <a:ea typeface="+mn-ea"/>
              </a:rPr>
              <a:t>  3.</a:t>
            </a:r>
            <a:r>
              <a:rPr kumimoji="0" lang="zh-TW" altLang="en-US" sz="3200" b="1" dirty="0">
                <a:solidFill>
                  <a:srgbClr val="0070C0"/>
                </a:solidFill>
                <a:effectLst>
                  <a:outerShdw blurRad="50800" dist="38100" algn="l" rotWithShape="0">
                    <a:prstClr val="black">
                      <a:alpha val="40000"/>
                    </a:prstClr>
                  </a:outerShdw>
                </a:effectLst>
                <a:latin typeface="+mn-lt"/>
                <a:ea typeface="+mn-ea"/>
              </a:rPr>
              <a:t>築夢團隊</a:t>
            </a:r>
            <a:endParaRPr kumimoji="0" lang="en-US" altLang="zh-TW" sz="3200" b="1" dirty="0">
              <a:solidFill>
                <a:srgbClr val="0070C0"/>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r>
              <a:rPr kumimoji="0" lang="en-US" altLang="zh-TW" sz="3200" b="1" dirty="0">
                <a:solidFill>
                  <a:srgbClr val="0070C0"/>
                </a:solidFill>
                <a:effectLst>
                  <a:outerShdw blurRad="50800" dist="38100" algn="l" rotWithShape="0">
                    <a:prstClr val="black">
                      <a:alpha val="40000"/>
                    </a:prstClr>
                  </a:outerShdw>
                </a:effectLst>
                <a:latin typeface="+mn-lt"/>
                <a:ea typeface="+mn-ea"/>
              </a:rPr>
              <a:t>  4.</a:t>
            </a:r>
            <a:r>
              <a:rPr kumimoji="0" lang="zh-TW" altLang="en-US" sz="3200" b="1" dirty="0">
                <a:solidFill>
                  <a:srgbClr val="0070C0"/>
                </a:solidFill>
                <a:effectLst>
                  <a:outerShdw blurRad="50800" dist="38100" algn="l" rotWithShape="0">
                    <a:prstClr val="black">
                      <a:alpha val="40000"/>
                    </a:prstClr>
                  </a:outerShdw>
                </a:effectLst>
                <a:latin typeface="+mn-lt"/>
                <a:ea typeface="+mn-ea"/>
              </a:rPr>
              <a:t>方法與進程</a:t>
            </a:r>
            <a:endParaRPr kumimoji="0" lang="en-US" altLang="zh-TW" sz="3200" b="1" dirty="0">
              <a:solidFill>
                <a:srgbClr val="0070C0"/>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r>
              <a:rPr kumimoji="0" lang="en-US" altLang="zh-TW" sz="3200" b="1" dirty="0">
                <a:solidFill>
                  <a:srgbClr val="0070C0"/>
                </a:solidFill>
                <a:effectLst>
                  <a:outerShdw blurRad="50800" dist="38100" algn="l" rotWithShape="0">
                    <a:prstClr val="black">
                      <a:alpha val="40000"/>
                    </a:prstClr>
                  </a:outerShdw>
                </a:effectLst>
                <a:latin typeface="+mn-lt"/>
                <a:ea typeface="+mn-ea"/>
              </a:rPr>
              <a:t>  5.</a:t>
            </a:r>
            <a:r>
              <a:rPr kumimoji="0" lang="zh-TW" altLang="en-US" sz="3200" b="1" dirty="0">
                <a:solidFill>
                  <a:srgbClr val="0070C0"/>
                </a:solidFill>
                <a:effectLst>
                  <a:outerShdw blurRad="50800" dist="38100" algn="l" rotWithShape="0">
                    <a:prstClr val="black">
                      <a:alpha val="40000"/>
                    </a:prstClr>
                  </a:outerShdw>
                </a:effectLst>
                <a:latin typeface="+mn-lt"/>
                <a:ea typeface="+mn-ea"/>
              </a:rPr>
              <a:t>材料的準備</a:t>
            </a:r>
            <a:endParaRPr kumimoji="0" lang="en-US" altLang="zh-TW" sz="3200" b="1" dirty="0">
              <a:solidFill>
                <a:srgbClr val="0070C0"/>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r>
              <a:rPr kumimoji="0" lang="en-US" altLang="zh-TW" sz="3200" b="1" dirty="0">
                <a:solidFill>
                  <a:srgbClr val="0070C0"/>
                </a:solidFill>
                <a:effectLst>
                  <a:outerShdw blurRad="50800" dist="38100" algn="l" rotWithShape="0">
                    <a:prstClr val="black">
                      <a:alpha val="40000"/>
                    </a:prstClr>
                  </a:outerShdw>
                </a:effectLst>
                <a:latin typeface="+mn-lt"/>
                <a:ea typeface="+mn-ea"/>
              </a:rPr>
              <a:t>  6.</a:t>
            </a:r>
            <a:r>
              <a:rPr kumimoji="0" lang="zh-TW" altLang="en-US" sz="3200" b="1" dirty="0">
                <a:solidFill>
                  <a:srgbClr val="0070C0"/>
                </a:solidFill>
                <a:effectLst>
                  <a:outerShdw blurRad="50800" dist="38100" algn="l" rotWithShape="0">
                    <a:prstClr val="black">
                      <a:alpha val="40000"/>
                    </a:prstClr>
                  </a:outerShdw>
                </a:effectLst>
                <a:latin typeface="+mn-lt"/>
                <a:ea typeface="+mn-ea"/>
              </a:rPr>
              <a:t>打包魚的製作</a:t>
            </a:r>
            <a:r>
              <a:rPr kumimoji="0" lang="en-US" altLang="zh-TW" sz="3200" b="1" dirty="0">
                <a:solidFill>
                  <a:srgbClr val="0070C0"/>
                </a:solidFill>
                <a:effectLst>
                  <a:outerShdw blurRad="50800" dist="38100" algn="l" rotWithShape="0">
                    <a:prstClr val="black">
                      <a:alpha val="40000"/>
                    </a:prstClr>
                  </a:outerShdw>
                </a:effectLst>
                <a:latin typeface="+mn-lt"/>
                <a:ea typeface="+mn-ea"/>
              </a:rPr>
              <a:t>Ⅰ</a:t>
            </a:r>
          </a:p>
          <a:p>
            <a:pPr fontAlgn="auto">
              <a:spcBef>
                <a:spcPts val="0"/>
              </a:spcBef>
              <a:spcAft>
                <a:spcPts val="0"/>
              </a:spcAft>
              <a:defRPr/>
            </a:pPr>
            <a:r>
              <a:rPr kumimoji="0" lang="en-US" altLang="zh-TW" sz="3200" b="1" dirty="0">
                <a:solidFill>
                  <a:srgbClr val="0070C0"/>
                </a:solidFill>
                <a:effectLst>
                  <a:outerShdw blurRad="50800" dist="38100" algn="l" rotWithShape="0">
                    <a:prstClr val="black">
                      <a:alpha val="40000"/>
                    </a:prstClr>
                  </a:outerShdw>
                </a:effectLst>
                <a:latin typeface="+mn-lt"/>
                <a:ea typeface="+mn-ea"/>
              </a:rPr>
              <a:t>  7.</a:t>
            </a:r>
            <a:r>
              <a:rPr kumimoji="0" lang="zh-TW" altLang="en-US" sz="3200" b="1" dirty="0">
                <a:solidFill>
                  <a:srgbClr val="0070C0"/>
                </a:solidFill>
                <a:effectLst>
                  <a:outerShdw blurRad="50800" dist="38100" algn="l" rotWithShape="0">
                    <a:prstClr val="black">
                      <a:alpha val="40000"/>
                    </a:prstClr>
                  </a:outerShdw>
                </a:effectLst>
                <a:latin typeface="+mn-lt"/>
                <a:ea typeface="+mn-ea"/>
              </a:rPr>
              <a:t>打包魚的製作</a:t>
            </a:r>
            <a:r>
              <a:rPr kumimoji="0" lang="en-US" altLang="zh-TW" sz="3200" b="1" dirty="0">
                <a:solidFill>
                  <a:srgbClr val="0070C0"/>
                </a:solidFill>
                <a:effectLst>
                  <a:outerShdw blurRad="50800" dist="38100" algn="l" rotWithShape="0">
                    <a:prstClr val="black">
                      <a:alpha val="40000"/>
                    </a:prstClr>
                  </a:outerShdw>
                </a:effectLst>
                <a:latin typeface="+mn-lt"/>
                <a:ea typeface="+mn-ea"/>
              </a:rPr>
              <a:t>Ⅱ</a:t>
            </a:r>
          </a:p>
          <a:p>
            <a:pPr fontAlgn="auto">
              <a:spcBef>
                <a:spcPts val="0"/>
              </a:spcBef>
              <a:spcAft>
                <a:spcPts val="0"/>
              </a:spcAft>
              <a:defRPr/>
            </a:pPr>
            <a:r>
              <a:rPr kumimoji="0" lang="en-US" altLang="zh-TW" sz="3200" b="1" dirty="0">
                <a:solidFill>
                  <a:srgbClr val="0070C0"/>
                </a:solidFill>
                <a:effectLst>
                  <a:outerShdw blurRad="50800" dist="38100" algn="l" rotWithShape="0">
                    <a:prstClr val="black">
                      <a:alpha val="40000"/>
                    </a:prstClr>
                  </a:outerShdw>
                </a:effectLst>
                <a:latin typeface="+mn-lt"/>
                <a:ea typeface="+mn-ea"/>
              </a:rPr>
              <a:t>  8.</a:t>
            </a:r>
            <a:r>
              <a:rPr kumimoji="0" lang="zh-TW" altLang="en-US" sz="3200" b="1" dirty="0">
                <a:solidFill>
                  <a:srgbClr val="0070C0"/>
                </a:solidFill>
                <a:effectLst>
                  <a:outerShdw blurRad="50800" dist="38100" algn="l" rotWithShape="0">
                    <a:prstClr val="black">
                      <a:alpha val="40000"/>
                    </a:prstClr>
                  </a:outerShdw>
                </a:effectLst>
                <a:latin typeface="+mn-lt"/>
                <a:ea typeface="+mn-ea"/>
              </a:rPr>
              <a:t>打包魚的製作</a:t>
            </a:r>
            <a:r>
              <a:rPr kumimoji="0" lang="en-US" altLang="zh-TW" sz="3200" b="1" dirty="0">
                <a:solidFill>
                  <a:srgbClr val="0070C0"/>
                </a:solidFill>
                <a:effectLst>
                  <a:outerShdw blurRad="50800" dist="38100" algn="l" rotWithShape="0">
                    <a:prstClr val="black">
                      <a:alpha val="40000"/>
                    </a:prstClr>
                  </a:outerShdw>
                </a:effectLst>
                <a:latin typeface="+mn-lt"/>
                <a:ea typeface="+mn-ea"/>
              </a:rPr>
              <a:t>Ⅲ</a:t>
            </a:r>
          </a:p>
          <a:p>
            <a:pPr fontAlgn="auto">
              <a:spcBef>
                <a:spcPts val="0"/>
              </a:spcBef>
              <a:spcAft>
                <a:spcPts val="0"/>
              </a:spcAft>
              <a:defRPr/>
            </a:pPr>
            <a:r>
              <a:rPr kumimoji="0" lang="en-US" altLang="zh-TW" sz="3200" b="1" dirty="0">
                <a:solidFill>
                  <a:srgbClr val="0070C0"/>
                </a:solidFill>
                <a:effectLst>
                  <a:outerShdw blurRad="50800" dist="38100" algn="l" rotWithShape="0">
                    <a:prstClr val="black">
                      <a:alpha val="40000"/>
                    </a:prstClr>
                  </a:outerShdw>
                </a:effectLst>
                <a:latin typeface="+mn-lt"/>
                <a:ea typeface="+mn-ea"/>
              </a:rPr>
              <a:t>  9.</a:t>
            </a:r>
            <a:r>
              <a:rPr kumimoji="0" lang="zh-TW" altLang="en-US" sz="3200" b="1" dirty="0">
                <a:solidFill>
                  <a:srgbClr val="0070C0"/>
                </a:solidFill>
                <a:effectLst>
                  <a:outerShdw blurRad="50800" dist="38100" algn="l" rotWithShape="0">
                    <a:prstClr val="black">
                      <a:alpha val="40000"/>
                    </a:prstClr>
                  </a:outerShdw>
                </a:effectLst>
                <a:latin typeface="+mn-lt"/>
                <a:ea typeface="+mn-ea"/>
              </a:rPr>
              <a:t>吸管蝦的製作</a:t>
            </a:r>
            <a:r>
              <a:rPr kumimoji="0" lang="en-US" altLang="zh-TW" sz="3200" b="1" dirty="0">
                <a:solidFill>
                  <a:srgbClr val="0070C0"/>
                </a:solidFill>
                <a:effectLst>
                  <a:outerShdw blurRad="50800" dist="38100" algn="l" rotWithShape="0">
                    <a:prstClr val="black">
                      <a:alpha val="40000"/>
                    </a:prstClr>
                  </a:outerShdw>
                </a:effectLst>
                <a:latin typeface="+mn-lt"/>
                <a:ea typeface="+mn-ea"/>
              </a:rPr>
              <a:t>Ⅰ</a:t>
            </a:r>
          </a:p>
          <a:p>
            <a:pPr fontAlgn="auto">
              <a:spcBef>
                <a:spcPts val="0"/>
              </a:spcBef>
              <a:spcAft>
                <a:spcPts val="0"/>
              </a:spcAft>
              <a:defRPr/>
            </a:pPr>
            <a:r>
              <a:rPr kumimoji="0" lang="en-US" altLang="zh-TW" sz="3200" b="1" dirty="0">
                <a:solidFill>
                  <a:srgbClr val="0070C0"/>
                </a:solidFill>
                <a:effectLst>
                  <a:outerShdw blurRad="50800" dist="38100" algn="l" rotWithShape="0">
                    <a:prstClr val="black">
                      <a:alpha val="40000"/>
                    </a:prstClr>
                  </a:outerShdw>
                </a:effectLst>
                <a:latin typeface="+mn-lt"/>
                <a:ea typeface="+mn-ea"/>
              </a:rPr>
              <a:t>10.</a:t>
            </a:r>
            <a:r>
              <a:rPr kumimoji="0" lang="zh-TW" altLang="en-US" sz="3200" b="1" dirty="0">
                <a:solidFill>
                  <a:srgbClr val="0070C0"/>
                </a:solidFill>
                <a:effectLst>
                  <a:outerShdw blurRad="50800" dist="38100" algn="l" rotWithShape="0">
                    <a:prstClr val="black">
                      <a:alpha val="40000"/>
                    </a:prstClr>
                  </a:outerShdw>
                </a:effectLst>
                <a:latin typeface="+mn-lt"/>
                <a:ea typeface="+mn-ea"/>
              </a:rPr>
              <a:t>吸管蝦的製作</a:t>
            </a:r>
            <a:r>
              <a:rPr kumimoji="0" lang="en-US" altLang="zh-TW" sz="3200" b="1" dirty="0">
                <a:solidFill>
                  <a:srgbClr val="0070C0"/>
                </a:solidFill>
                <a:effectLst>
                  <a:outerShdw blurRad="50800" dist="38100" algn="l" rotWithShape="0">
                    <a:prstClr val="black">
                      <a:alpha val="40000"/>
                    </a:prstClr>
                  </a:outerShdw>
                </a:effectLst>
                <a:latin typeface="+mn-lt"/>
                <a:ea typeface="+mn-ea"/>
              </a:rPr>
              <a:t>Ⅱ</a:t>
            </a:r>
          </a:p>
          <a:p>
            <a:pPr fontAlgn="auto">
              <a:spcBef>
                <a:spcPts val="0"/>
              </a:spcBef>
              <a:spcAft>
                <a:spcPts val="0"/>
              </a:spcAft>
              <a:defRPr/>
            </a:pPr>
            <a:endParaRPr kumimoji="0" lang="en-US" altLang="zh-TW" sz="3200" b="1" dirty="0">
              <a:solidFill>
                <a:srgbClr val="0070C0"/>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endParaRPr kumimoji="0" lang="en-US" altLang="zh-TW" sz="3200" b="1" dirty="0">
              <a:solidFill>
                <a:srgbClr val="0070C0"/>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endParaRPr kumimoji="0" lang="en-US" altLang="zh-TW" sz="3200" b="1" dirty="0">
              <a:solidFill>
                <a:srgbClr val="0070C0"/>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endParaRPr kumimoji="0" lang="en-US" altLang="zh-TW" sz="3200" b="1" dirty="0">
              <a:solidFill>
                <a:srgbClr val="0070C0"/>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endParaRPr kumimoji="0" lang="en-US" altLang="zh-TW" sz="3200" b="1" dirty="0">
              <a:solidFill>
                <a:srgbClr val="0070C0"/>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endParaRPr kumimoji="0" lang="en-US" altLang="zh-TW" sz="3200" b="1" dirty="0">
              <a:solidFill>
                <a:srgbClr val="0070C0"/>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r>
              <a:rPr kumimoji="0" lang="en-US" altLang="zh-TW" sz="3200" b="1" dirty="0">
                <a:solidFill>
                  <a:srgbClr val="0070C0"/>
                </a:solidFill>
                <a:effectLst>
                  <a:outerShdw blurRad="50800" dist="38100" algn="l" rotWithShape="0">
                    <a:prstClr val="black">
                      <a:alpha val="40000"/>
                    </a:prstClr>
                  </a:outerShdw>
                </a:effectLst>
                <a:latin typeface="+mn-lt"/>
                <a:ea typeface="+mn-ea"/>
              </a:rPr>
              <a:t>   11.</a:t>
            </a:r>
            <a:r>
              <a:rPr kumimoji="0" lang="zh-TW" altLang="en-US" sz="3200" b="1" dirty="0">
                <a:solidFill>
                  <a:srgbClr val="0070C0"/>
                </a:solidFill>
                <a:effectLst>
                  <a:outerShdw blurRad="50800" dist="38100" algn="l" rotWithShape="0">
                    <a:prstClr val="black">
                      <a:alpha val="40000"/>
                    </a:prstClr>
                  </a:outerShdw>
                </a:effectLst>
                <a:latin typeface="+mn-lt"/>
                <a:ea typeface="+mn-ea"/>
              </a:rPr>
              <a:t>鋁罐蟹的製作</a:t>
            </a:r>
            <a:r>
              <a:rPr kumimoji="0" lang="en-US" altLang="zh-TW" sz="3200" b="1" dirty="0">
                <a:solidFill>
                  <a:srgbClr val="0070C0"/>
                </a:solidFill>
                <a:effectLst>
                  <a:outerShdw blurRad="50800" dist="38100" algn="l" rotWithShape="0">
                    <a:prstClr val="black">
                      <a:alpha val="40000"/>
                    </a:prstClr>
                  </a:outerShdw>
                </a:effectLst>
                <a:latin typeface="+mn-lt"/>
                <a:ea typeface="+mn-ea"/>
              </a:rPr>
              <a:t>Ⅰ</a:t>
            </a:r>
          </a:p>
          <a:p>
            <a:pPr fontAlgn="auto">
              <a:spcBef>
                <a:spcPts val="0"/>
              </a:spcBef>
              <a:spcAft>
                <a:spcPts val="0"/>
              </a:spcAft>
              <a:defRPr/>
            </a:pPr>
            <a:r>
              <a:rPr kumimoji="0" lang="en-US" altLang="zh-TW" sz="3200" b="1" dirty="0">
                <a:solidFill>
                  <a:srgbClr val="0070C0"/>
                </a:solidFill>
                <a:effectLst>
                  <a:outerShdw blurRad="50800" dist="38100" algn="l" rotWithShape="0">
                    <a:prstClr val="black">
                      <a:alpha val="40000"/>
                    </a:prstClr>
                  </a:outerShdw>
                </a:effectLst>
                <a:latin typeface="+mn-lt"/>
                <a:ea typeface="+mn-ea"/>
              </a:rPr>
              <a:t>   12.</a:t>
            </a:r>
            <a:r>
              <a:rPr kumimoji="0" lang="zh-TW" altLang="en-US" sz="3200" b="1" dirty="0">
                <a:solidFill>
                  <a:srgbClr val="0070C0"/>
                </a:solidFill>
                <a:effectLst>
                  <a:outerShdw blurRad="50800" dist="38100" algn="l" rotWithShape="0">
                    <a:prstClr val="black">
                      <a:alpha val="40000"/>
                    </a:prstClr>
                  </a:outerShdw>
                </a:effectLst>
                <a:latin typeface="+mn-lt"/>
                <a:ea typeface="+mn-ea"/>
              </a:rPr>
              <a:t>鋁罐蟹的製作</a:t>
            </a:r>
            <a:r>
              <a:rPr kumimoji="0" lang="en-US" altLang="zh-TW" sz="3200" b="1" dirty="0">
                <a:solidFill>
                  <a:srgbClr val="0070C0"/>
                </a:solidFill>
                <a:effectLst>
                  <a:outerShdw blurRad="50800" dist="38100" algn="l" rotWithShape="0">
                    <a:prstClr val="black">
                      <a:alpha val="40000"/>
                    </a:prstClr>
                  </a:outerShdw>
                </a:effectLst>
                <a:latin typeface="+mn-lt"/>
                <a:ea typeface="+mn-ea"/>
              </a:rPr>
              <a:t>Ⅱ</a:t>
            </a:r>
          </a:p>
          <a:p>
            <a:pPr fontAlgn="auto">
              <a:spcBef>
                <a:spcPts val="0"/>
              </a:spcBef>
              <a:spcAft>
                <a:spcPts val="0"/>
              </a:spcAft>
              <a:defRPr/>
            </a:pPr>
            <a:r>
              <a:rPr kumimoji="0" lang="en-US" altLang="zh-TW" sz="3200" b="1" dirty="0">
                <a:solidFill>
                  <a:srgbClr val="0070C0"/>
                </a:solidFill>
                <a:effectLst>
                  <a:outerShdw blurRad="50800" dist="38100" algn="l" rotWithShape="0">
                    <a:prstClr val="black">
                      <a:alpha val="40000"/>
                    </a:prstClr>
                  </a:outerShdw>
                </a:effectLst>
                <a:latin typeface="+mn-lt"/>
                <a:ea typeface="+mn-ea"/>
              </a:rPr>
              <a:t>   13.</a:t>
            </a:r>
            <a:r>
              <a:rPr kumimoji="0" lang="zh-TW" altLang="en-US" sz="3200" b="1" dirty="0">
                <a:solidFill>
                  <a:srgbClr val="0070C0"/>
                </a:solidFill>
                <a:effectLst>
                  <a:outerShdw blurRad="50800" dist="38100" algn="l" rotWithShape="0">
                    <a:prstClr val="black">
                      <a:alpha val="40000"/>
                    </a:prstClr>
                  </a:outerShdw>
                </a:effectLst>
                <a:latin typeface="+mn-lt"/>
                <a:ea typeface="+mn-ea"/>
              </a:rPr>
              <a:t>主題呈現</a:t>
            </a:r>
            <a:endParaRPr kumimoji="0" lang="en-US" altLang="zh-TW" sz="3200" b="1" dirty="0">
              <a:solidFill>
                <a:srgbClr val="0070C0"/>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r>
              <a:rPr kumimoji="0" lang="en-US" altLang="zh-TW" sz="3200" b="1" dirty="0">
                <a:solidFill>
                  <a:srgbClr val="0070C0"/>
                </a:solidFill>
                <a:effectLst>
                  <a:outerShdw blurRad="50800" dist="38100" algn="l" rotWithShape="0">
                    <a:prstClr val="black">
                      <a:alpha val="40000"/>
                    </a:prstClr>
                  </a:outerShdw>
                </a:effectLst>
                <a:latin typeface="+mn-lt"/>
                <a:ea typeface="+mn-ea"/>
              </a:rPr>
              <a:t>   14.</a:t>
            </a:r>
            <a:r>
              <a:rPr kumimoji="0" lang="zh-TW" altLang="en-US" sz="3200" b="1" dirty="0">
                <a:solidFill>
                  <a:srgbClr val="0070C0"/>
                </a:solidFill>
                <a:effectLst>
                  <a:outerShdw blurRad="50800" dist="38100" algn="l" rotWithShape="0">
                    <a:prstClr val="black">
                      <a:alpha val="40000"/>
                    </a:prstClr>
                  </a:outerShdw>
                </a:effectLst>
                <a:latin typeface="+mn-lt"/>
                <a:ea typeface="+mn-ea"/>
              </a:rPr>
              <a:t>圓滿築夢</a:t>
            </a:r>
            <a:r>
              <a:rPr kumimoji="0" lang="en-US" altLang="zh-TW" sz="3200" b="1" dirty="0">
                <a:solidFill>
                  <a:srgbClr val="0070C0"/>
                </a:solidFill>
                <a:effectLst>
                  <a:outerShdw blurRad="50800" dist="38100" algn="l" rotWithShape="0">
                    <a:prstClr val="black">
                      <a:alpha val="40000"/>
                    </a:prstClr>
                  </a:outerShdw>
                </a:effectLst>
                <a:latin typeface="標楷體"/>
                <a:ea typeface="標楷體"/>
              </a:rPr>
              <a:t>Ⅰ</a:t>
            </a:r>
            <a:endParaRPr kumimoji="0" lang="en-US" altLang="zh-TW" sz="3200" b="1" dirty="0">
              <a:solidFill>
                <a:srgbClr val="0070C0"/>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r>
              <a:rPr kumimoji="0" lang="en-US" altLang="zh-TW" sz="3200" b="1" dirty="0">
                <a:solidFill>
                  <a:srgbClr val="0070C0"/>
                </a:solidFill>
                <a:effectLst>
                  <a:outerShdw blurRad="50800" dist="38100" algn="l" rotWithShape="0">
                    <a:prstClr val="black">
                      <a:alpha val="40000"/>
                    </a:prstClr>
                  </a:outerShdw>
                </a:effectLst>
                <a:latin typeface="+mn-lt"/>
                <a:ea typeface="+mn-ea"/>
              </a:rPr>
              <a:t>   15.</a:t>
            </a:r>
            <a:r>
              <a:rPr kumimoji="0" lang="zh-TW" altLang="en-US" sz="3200" b="1" dirty="0">
                <a:solidFill>
                  <a:srgbClr val="0070C0"/>
                </a:solidFill>
                <a:effectLst>
                  <a:outerShdw blurRad="50800" dist="38100" algn="l" rotWithShape="0">
                    <a:prstClr val="black">
                      <a:alpha val="40000"/>
                    </a:prstClr>
                  </a:outerShdw>
                </a:effectLst>
                <a:latin typeface="+mn-lt"/>
                <a:ea typeface="+mn-ea"/>
              </a:rPr>
              <a:t>圓滿築夢</a:t>
            </a:r>
            <a:r>
              <a:rPr kumimoji="0" lang="en-US" altLang="zh-TW" sz="3200" b="1" dirty="0">
                <a:solidFill>
                  <a:srgbClr val="0070C0"/>
                </a:solidFill>
                <a:effectLst>
                  <a:outerShdw blurRad="50800" dist="38100" algn="l" rotWithShape="0">
                    <a:prstClr val="black">
                      <a:alpha val="40000"/>
                    </a:prstClr>
                  </a:outerShdw>
                </a:effectLst>
                <a:latin typeface="標楷體"/>
                <a:ea typeface="標楷體"/>
              </a:rPr>
              <a:t>Ⅱ</a:t>
            </a:r>
            <a:endParaRPr kumimoji="0" lang="en-US" altLang="zh-TW" sz="3200" b="1" dirty="0">
              <a:solidFill>
                <a:srgbClr val="0070C0"/>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r>
              <a:rPr kumimoji="0" lang="en-US" altLang="zh-TW" sz="3200" b="1" dirty="0">
                <a:solidFill>
                  <a:srgbClr val="0070C0"/>
                </a:solidFill>
                <a:effectLst>
                  <a:outerShdw blurRad="50800" dist="38100" algn="l" rotWithShape="0">
                    <a:prstClr val="black">
                      <a:alpha val="40000"/>
                    </a:prstClr>
                  </a:outerShdw>
                </a:effectLst>
                <a:latin typeface="+mn-lt"/>
                <a:ea typeface="+mn-ea"/>
              </a:rPr>
              <a:t>   16.</a:t>
            </a:r>
            <a:r>
              <a:rPr kumimoji="0" lang="zh-TW" altLang="en-US" sz="3200" b="1" dirty="0">
                <a:solidFill>
                  <a:srgbClr val="0070C0"/>
                </a:solidFill>
                <a:effectLst>
                  <a:outerShdw blurRad="50800" dist="38100" algn="l" rotWithShape="0">
                    <a:prstClr val="black">
                      <a:alpha val="40000"/>
                    </a:prstClr>
                  </a:outerShdw>
                </a:effectLst>
                <a:latin typeface="+mn-lt"/>
                <a:ea typeface="+mn-ea"/>
              </a:rPr>
              <a:t>結果與發現</a:t>
            </a:r>
            <a:endParaRPr kumimoji="0" lang="en-US" altLang="zh-TW" sz="3200" b="1" dirty="0">
              <a:solidFill>
                <a:srgbClr val="0070C0"/>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r>
              <a:rPr kumimoji="0" lang="en-US" altLang="zh-TW" sz="3200" b="1" dirty="0">
                <a:solidFill>
                  <a:srgbClr val="0070C0"/>
                </a:solidFill>
                <a:effectLst>
                  <a:outerShdw blurRad="50800" dist="38100" algn="l" rotWithShape="0">
                    <a:prstClr val="black">
                      <a:alpha val="40000"/>
                    </a:prstClr>
                  </a:outerShdw>
                </a:effectLst>
                <a:latin typeface="+mn-lt"/>
                <a:ea typeface="+mn-ea"/>
              </a:rPr>
              <a:t>   17.</a:t>
            </a:r>
            <a:r>
              <a:rPr kumimoji="0" lang="zh-TW" altLang="en-US" sz="3200" b="1" dirty="0">
                <a:solidFill>
                  <a:srgbClr val="0070C0"/>
                </a:solidFill>
                <a:effectLst>
                  <a:outerShdw blurRad="50800" dist="38100" algn="l" rotWithShape="0">
                    <a:prstClr val="black">
                      <a:alpha val="40000"/>
                    </a:prstClr>
                  </a:outerShdw>
                </a:effectLst>
                <a:latin typeface="+mn-lt"/>
                <a:ea typeface="+mn-ea"/>
              </a:rPr>
              <a:t>心得感想</a:t>
            </a:r>
            <a:endParaRPr kumimoji="0" lang="en-US" altLang="zh-TW" sz="3200" b="1" dirty="0">
              <a:solidFill>
                <a:srgbClr val="0070C0"/>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r>
              <a:rPr kumimoji="0" lang="en-US" altLang="zh-TW" sz="3200" b="1" dirty="0">
                <a:solidFill>
                  <a:srgbClr val="0070C0"/>
                </a:solidFill>
                <a:effectLst>
                  <a:outerShdw blurRad="50800" dist="38100" algn="l" rotWithShape="0">
                    <a:prstClr val="black">
                      <a:alpha val="40000"/>
                    </a:prstClr>
                  </a:outerShdw>
                </a:effectLst>
                <a:latin typeface="+mn-lt"/>
                <a:ea typeface="+mn-ea"/>
              </a:rPr>
              <a:t>   18.</a:t>
            </a:r>
            <a:r>
              <a:rPr kumimoji="0" lang="zh-TW" altLang="en-US" sz="3200" b="1" dirty="0">
                <a:solidFill>
                  <a:srgbClr val="0070C0"/>
                </a:solidFill>
                <a:effectLst>
                  <a:outerShdw blurRad="50800" dist="38100" algn="l" rotWithShape="0">
                    <a:prstClr val="black">
                      <a:alpha val="40000"/>
                    </a:prstClr>
                  </a:outerShdw>
                </a:effectLst>
                <a:latin typeface="+mn-lt"/>
                <a:ea typeface="+mn-ea"/>
              </a:rPr>
              <a:t>反省與建議</a:t>
            </a:r>
            <a:endParaRPr kumimoji="0" lang="en-US" altLang="zh-TW" sz="3200" b="1" dirty="0">
              <a:solidFill>
                <a:srgbClr val="0070C0"/>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r>
              <a:rPr kumimoji="0" lang="en-US" altLang="zh-TW" sz="3200" b="1" dirty="0">
                <a:solidFill>
                  <a:srgbClr val="0070C0"/>
                </a:solidFill>
                <a:effectLst>
                  <a:outerShdw blurRad="50800" dist="38100" algn="l" rotWithShape="0">
                    <a:prstClr val="black">
                      <a:alpha val="40000"/>
                    </a:prstClr>
                  </a:outerShdw>
                </a:effectLst>
                <a:latin typeface="+mn-lt"/>
                <a:ea typeface="+mn-ea"/>
              </a:rPr>
              <a:t>   19.</a:t>
            </a:r>
            <a:r>
              <a:rPr kumimoji="0" lang="zh-TW" altLang="en-US" sz="3200" b="1" dirty="0">
                <a:solidFill>
                  <a:srgbClr val="0070C0"/>
                </a:solidFill>
                <a:effectLst>
                  <a:outerShdw blurRad="50800" dist="38100" algn="l" rotWithShape="0">
                    <a:prstClr val="black">
                      <a:alpha val="40000"/>
                    </a:prstClr>
                  </a:outerShdw>
                </a:effectLst>
                <a:latin typeface="+mn-lt"/>
                <a:ea typeface="+mn-ea"/>
              </a:rPr>
              <a:t>結束</a:t>
            </a:r>
            <a:endParaRPr kumimoji="0" lang="en-US" altLang="zh-TW" sz="3200" b="1" dirty="0">
              <a:solidFill>
                <a:srgbClr val="0070C0"/>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endParaRPr kumimoji="0" lang="en-US" altLang="zh-TW" sz="4000" b="1" dirty="0">
              <a:solidFill>
                <a:srgbClr val="0070C0"/>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endParaRPr kumimoji="0" lang="en-US" altLang="zh-TW" sz="4000" b="1" dirty="0">
              <a:solidFill>
                <a:schemeClr val="tx2">
                  <a:lumMod val="75000"/>
                </a:schemeClr>
              </a:solidFill>
              <a:effectLst>
                <a:outerShdw blurRad="50800" dist="38100" algn="l" rotWithShape="0">
                  <a:prstClr val="black">
                    <a:alpha val="40000"/>
                  </a:prstClr>
                </a:outerShdw>
              </a:effectLst>
              <a:latin typeface="+mn-lt"/>
              <a:ea typeface="+mn-ea"/>
            </a:endParaRPr>
          </a:p>
          <a:p>
            <a:pPr fontAlgn="auto">
              <a:spcBef>
                <a:spcPts val="0"/>
              </a:spcBef>
              <a:spcAft>
                <a:spcPts val="0"/>
              </a:spcAft>
              <a:defRPr/>
            </a:pPr>
            <a:endParaRPr kumimoji="0" lang="en-US" altLang="zh-TW" sz="4000" b="1" dirty="0">
              <a:solidFill>
                <a:schemeClr val="tx2">
                  <a:lumMod val="75000"/>
                </a:schemeClr>
              </a:solidFill>
              <a:latin typeface="+mn-lt"/>
              <a:ea typeface="+mn-ea"/>
            </a:endParaRPr>
          </a:p>
          <a:p>
            <a:pPr fontAlgn="auto">
              <a:spcBef>
                <a:spcPts val="0"/>
              </a:spcBef>
              <a:spcAft>
                <a:spcPts val="0"/>
              </a:spcAft>
              <a:defRPr/>
            </a:pPr>
            <a:endParaRPr kumimoji="0" lang="en-US" altLang="zh-TW" sz="4000" b="1" dirty="0">
              <a:solidFill>
                <a:schemeClr val="tx2">
                  <a:lumMod val="75000"/>
                </a:schemeClr>
              </a:solidFill>
              <a:latin typeface="+mn-lt"/>
              <a:ea typeface="+mn-ea"/>
            </a:endParaRPr>
          </a:p>
          <a:p>
            <a:pPr fontAlgn="auto">
              <a:spcBef>
                <a:spcPts val="0"/>
              </a:spcBef>
              <a:spcAft>
                <a:spcPts val="0"/>
              </a:spcAft>
              <a:defRPr/>
            </a:pPr>
            <a:endParaRPr kumimoji="0" lang="zh-TW" altLang="en-US" dirty="0">
              <a:latin typeface="+mn-lt"/>
              <a:ea typeface="+mn-ea"/>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 calcmode="lin" valueType="num">
                                      <p:cBhvr>
                                        <p:cTn id="13" dur="500" fill="hold"/>
                                        <p:tgtEl>
                                          <p:spTgt spid="8"/>
                                        </p:tgtEl>
                                        <p:attrNameLst>
                                          <p:attrName>style.rotation</p:attrName>
                                        </p:attrNameLst>
                                      </p:cBhvr>
                                      <p:tavLst>
                                        <p:tav tm="0">
                                          <p:val>
                                            <p:fltVal val="360"/>
                                          </p:val>
                                        </p:tav>
                                        <p:tav tm="100000">
                                          <p:val>
                                            <p:fltVal val="0"/>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928670"/>
            <a:ext cx="8229600" cy="1143000"/>
          </a:xfrm>
        </p:spPr>
        <p:txBody>
          <a:bodyPr spcFirstLastPara="1" rtlCol="0">
            <a:prstTxWarp prst="textArchUp">
              <a:avLst/>
            </a:prstTxWarp>
            <a:noAutofit/>
          </a:bodyPr>
          <a:lstStyle/>
          <a:p>
            <a:pPr fontAlgn="auto">
              <a:spcAft>
                <a:spcPts val="0"/>
              </a:spcAft>
              <a:defRPr/>
            </a:pPr>
            <a:r>
              <a:rPr lang="zh-TW" altLang="en-US" sz="8000" b="1" dirty="0" smtClean="0">
                <a:solidFill>
                  <a:srgbClr val="FFC000"/>
                </a:solidFill>
                <a:effectLst>
                  <a:outerShdw blurRad="50800" dist="38100" dir="5400000" algn="t" rotWithShape="0">
                    <a:prstClr val="black">
                      <a:alpha val="40000"/>
                    </a:prstClr>
                  </a:outerShdw>
                  <a:reflection blurRad="6350" stA="60000" endA="900" endPos="58000" dir="5400000" sy="-100000" algn="bl" rotWithShape="0"/>
                </a:effectLst>
              </a:rPr>
              <a:t>反省與建議</a:t>
            </a:r>
            <a:endParaRPr lang="zh-TW" altLang="en-US" sz="8000" b="1" dirty="0">
              <a:solidFill>
                <a:srgbClr val="FFC000"/>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3" name="內容版面配置區 2"/>
          <p:cNvSpPr>
            <a:spLocks noGrp="1"/>
          </p:cNvSpPr>
          <p:nvPr>
            <p:ph idx="1"/>
          </p:nvPr>
        </p:nvSpPr>
        <p:spPr>
          <a:xfrm>
            <a:off x="500063" y="1857375"/>
            <a:ext cx="8286750" cy="4668838"/>
          </a:xfrm>
        </p:spPr>
        <p:txBody>
          <a:bodyPr rtlCol="0">
            <a:normAutofit/>
          </a:bodyPr>
          <a:lstStyle/>
          <a:p>
            <a:pPr fontAlgn="auto">
              <a:spcAft>
                <a:spcPts val="0"/>
              </a:spcAft>
              <a:buFont typeface="Arial" pitchFamily="34" charset="0"/>
              <a:buNone/>
              <a:defRPr/>
            </a:pPr>
            <a:r>
              <a:rPr lang="en-US" altLang="zh-TW" b="1" dirty="0" smtClean="0">
                <a:solidFill>
                  <a:srgbClr val="FF6600"/>
                </a:solidFill>
                <a:effectLst>
                  <a:glow rad="63500">
                    <a:schemeClr val="accent6">
                      <a:satMod val="175000"/>
                      <a:alpha val="40000"/>
                    </a:schemeClr>
                  </a:glow>
                  <a:outerShdw blurRad="60007" dist="200025" dir="15000000" sy="30000" kx="-1800000" algn="bl" rotWithShape="0">
                    <a:prstClr val="black">
                      <a:alpha val="32000"/>
                    </a:prstClr>
                  </a:outerShdw>
                </a:effectLst>
              </a:rPr>
              <a:t>1.</a:t>
            </a:r>
            <a:r>
              <a:rPr lang="zh-TW" altLang="en-US" b="1" dirty="0" smtClean="0">
                <a:solidFill>
                  <a:srgbClr val="FF6600"/>
                </a:solidFill>
                <a:effectLst>
                  <a:glow rad="63500">
                    <a:schemeClr val="accent6">
                      <a:satMod val="175000"/>
                      <a:alpha val="40000"/>
                    </a:schemeClr>
                  </a:glow>
                  <a:outerShdw blurRad="60007" dist="200025" dir="15000000" sy="30000" kx="-1800000" algn="bl" rotWithShape="0">
                    <a:prstClr val="black">
                      <a:alpha val="32000"/>
                    </a:prstClr>
                  </a:outerShdw>
                </a:effectLst>
              </a:rPr>
              <a:t>此次因為我們想以主題式的方式呈現，所以製作的材料就沒有那麼廣泛，成品也無法多樣化。</a:t>
            </a:r>
            <a:endParaRPr lang="en-US" altLang="zh-TW" b="1" dirty="0" smtClean="0">
              <a:solidFill>
                <a:srgbClr val="FF6600"/>
              </a:solidFill>
              <a:effectLst>
                <a:glow rad="63500">
                  <a:schemeClr val="accent6">
                    <a:satMod val="175000"/>
                    <a:alpha val="40000"/>
                  </a:schemeClr>
                </a:glow>
                <a:outerShdw blurRad="60007" dist="200025" dir="15000000" sy="30000" kx="-1800000" algn="bl" rotWithShape="0">
                  <a:prstClr val="black">
                    <a:alpha val="32000"/>
                  </a:prstClr>
                </a:outerShdw>
              </a:effectLst>
            </a:endParaRPr>
          </a:p>
          <a:p>
            <a:pPr fontAlgn="auto">
              <a:spcAft>
                <a:spcPts val="0"/>
              </a:spcAft>
              <a:buFont typeface="Arial" pitchFamily="34" charset="0"/>
              <a:buNone/>
              <a:defRPr/>
            </a:pPr>
            <a:r>
              <a:rPr lang="en-US" altLang="zh-TW" b="1" dirty="0" smtClean="0">
                <a:solidFill>
                  <a:srgbClr val="FF6600"/>
                </a:solidFill>
                <a:effectLst>
                  <a:glow rad="63500">
                    <a:schemeClr val="accent6">
                      <a:satMod val="175000"/>
                      <a:alpha val="40000"/>
                    </a:schemeClr>
                  </a:glow>
                  <a:outerShdw blurRad="60007" dist="200025" dir="15000000" sy="30000" kx="-1800000" algn="bl" rotWithShape="0">
                    <a:prstClr val="black">
                      <a:alpha val="32000"/>
                    </a:prstClr>
                  </a:outerShdw>
                </a:effectLst>
              </a:rPr>
              <a:t>2.</a:t>
            </a:r>
            <a:r>
              <a:rPr lang="zh-TW" altLang="en-US" b="1" dirty="0" smtClean="0">
                <a:solidFill>
                  <a:srgbClr val="FF6600"/>
                </a:solidFill>
                <a:effectLst>
                  <a:glow rad="63500">
                    <a:schemeClr val="accent6">
                      <a:satMod val="175000"/>
                      <a:alpha val="40000"/>
                    </a:schemeClr>
                  </a:glow>
                  <a:outerShdw blurRad="60007" dist="200025" dir="15000000" sy="30000" kx="-1800000" algn="bl" rotWithShape="0">
                    <a:prstClr val="black">
                      <a:alpha val="32000"/>
                    </a:prstClr>
                  </a:outerShdw>
                </a:effectLst>
              </a:rPr>
              <a:t>由於北昌七年教導過我的老師不勝枚舉，因此無法在短時間內製做出太多的成品，因而只贈送給幾位導師，深感抱歉！</a:t>
            </a:r>
            <a:endParaRPr lang="zh-TW" altLang="en-US" b="1" dirty="0">
              <a:solidFill>
                <a:srgbClr val="FF6600"/>
              </a:solidFill>
              <a:effectLst>
                <a:glow rad="63500">
                  <a:schemeClr val="accent6">
                    <a:satMod val="175000"/>
                    <a:alpha val="40000"/>
                  </a:schemeClr>
                </a:glow>
                <a:outerShdw blurRad="60007" dist="200025" dir="15000000" sy="30000" kx="-1800000" algn="bl" rotWithShape="0">
                  <a:prstClr val="black">
                    <a:alpha val="32000"/>
                  </a:prstClr>
                </a:outerShdw>
              </a:effectLst>
            </a:endParaRPr>
          </a:p>
        </p:txBody>
      </p:sp>
      <p:pic>
        <p:nvPicPr>
          <p:cNvPr id="4" name="圖片 3" descr="反省.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6643688" y="4929188"/>
            <a:ext cx="1920875" cy="1928812"/>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Horizontal)">
                                      <p:cBhvr>
                                        <p:cTn id="13" dur="500"/>
                                        <p:tgtEl>
                                          <p:spTgt spid="3">
                                            <p:txEl>
                                              <p:pRg st="0" end="0"/>
                                            </p:txEl>
                                          </p:spTgt>
                                        </p:tgtEl>
                                      </p:cBhvr>
                                    </p:animEffect>
                                  </p:childTnLst>
                                </p:cTn>
                              </p:par>
                            </p:childTnLst>
                          </p:cTn>
                        </p:par>
                        <p:par>
                          <p:cTn id="14" fill="hold">
                            <p:stCondLst>
                              <p:cond delay="1000"/>
                            </p:stCondLst>
                            <p:childTnLst>
                              <p:par>
                                <p:cTn id="15" presetID="16" presetClass="entr" presetSubtype="2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Horizontal)">
                                      <p:cBhvr>
                                        <p:cTn id="17" dur="500"/>
                                        <p:tgtEl>
                                          <p:spTgt spid="3">
                                            <p:txEl>
                                              <p:pRg st="1" end="1"/>
                                            </p:txEl>
                                          </p:spTgt>
                                        </p:tgtEl>
                                      </p:cBhvr>
                                    </p:animEffect>
                                  </p:childTnLst>
                                </p:cTn>
                              </p:par>
                            </p:childTnLst>
                          </p:cTn>
                        </p:par>
                        <p:par>
                          <p:cTn id="18" fill="hold">
                            <p:stCondLst>
                              <p:cond delay="1500"/>
                            </p:stCondLst>
                            <p:childTnLst>
                              <p:par>
                                <p:cTn id="19" presetID="15"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85750" y="2571750"/>
            <a:ext cx="8858250" cy="3324225"/>
          </a:xfrm>
          <a:prstGeom prst="rect">
            <a:avLst/>
          </a:prstGeom>
          <a:noFill/>
        </p:spPr>
        <p:txBody>
          <a:bodyPr>
            <a:spAutoFit/>
          </a:bodyPr>
          <a:lstStyle/>
          <a:p>
            <a:pPr fontAlgn="auto">
              <a:spcBef>
                <a:spcPts val="0"/>
              </a:spcBef>
              <a:spcAft>
                <a:spcPts val="0"/>
              </a:spcAft>
              <a:defRPr/>
            </a:pPr>
            <a:r>
              <a:rPr kumimoji="0" lang="zh-TW" altLang="en-US" sz="7000" b="1" dirty="0">
                <a:solidFill>
                  <a:schemeClr val="accent5">
                    <a:lumMod val="50000"/>
                  </a:schemeClr>
                </a:solidFill>
                <a:latin typeface="+mn-lt"/>
                <a:ea typeface="+mn-ea"/>
              </a:rPr>
              <a:t>我的報告到此結束！</a:t>
            </a:r>
            <a:endParaRPr kumimoji="0" lang="en-US" altLang="zh-TW" sz="7000" b="1" dirty="0">
              <a:solidFill>
                <a:schemeClr val="accent5">
                  <a:lumMod val="50000"/>
                </a:schemeClr>
              </a:solidFill>
              <a:latin typeface="+mn-lt"/>
              <a:ea typeface="+mn-ea"/>
            </a:endParaRPr>
          </a:p>
          <a:p>
            <a:pPr fontAlgn="auto">
              <a:spcBef>
                <a:spcPts val="0"/>
              </a:spcBef>
              <a:spcAft>
                <a:spcPts val="0"/>
              </a:spcAft>
              <a:defRPr/>
            </a:pPr>
            <a:r>
              <a:rPr kumimoji="0" lang="zh-TW" altLang="en-US" sz="7000" b="1" dirty="0">
                <a:solidFill>
                  <a:schemeClr val="accent5">
                    <a:lumMod val="50000"/>
                  </a:schemeClr>
                </a:solidFill>
                <a:latin typeface="+mn-lt"/>
                <a:ea typeface="+mn-ea"/>
              </a:rPr>
              <a:t>                    謝謝大家！</a:t>
            </a:r>
            <a:endParaRPr kumimoji="0" lang="en-US" altLang="zh-TW" sz="7000" b="1" dirty="0">
              <a:solidFill>
                <a:schemeClr val="accent5">
                  <a:lumMod val="50000"/>
                </a:schemeClr>
              </a:solidFill>
              <a:latin typeface="+mn-lt"/>
              <a:ea typeface="+mn-ea"/>
            </a:endParaRPr>
          </a:p>
          <a:p>
            <a:pPr fontAlgn="auto">
              <a:spcBef>
                <a:spcPts val="0"/>
              </a:spcBef>
              <a:spcAft>
                <a:spcPts val="0"/>
              </a:spcAft>
              <a:defRPr/>
            </a:pPr>
            <a:endParaRPr kumimoji="0" lang="zh-TW" altLang="en-US" sz="7000" dirty="0">
              <a:latin typeface="+mn-lt"/>
              <a:ea typeface="+mn-ea"/>
            </a:endParaRPr>
          </a:p>
        </p:txBody>
      </p:sp>
      <p:pic>
        <p:nvPicPr>
          <p:cNvPr id="5" name="圖片 4" descr="the end 1.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1928813" y="571500"/>
            <a:ext cx="5715000" cy="5715000"/>
          </a:xfrm>
          <a:prstGeom prst="rect">
            <a:avLst/>
          </a:prstGeom>
          <a:noFill/>
          <a:ln w="9525">
            <a:noFill/>
            <a:miter lim="800000"/>
            <a:headEnd/>
            <a:tailEnd/>
          </a:ln>
        </p:spPr>
      </p:pic>
    </p:spTree>
  </p:cSld>
  <p:clrMapOvr>
    <a:masterClrMapping/>
  </p:clrMapOvr>
  <p:transition spd="slow">
    <p:strips/>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ppt_x</p:attrName>
                                        </p:attrNameLst>
                                      </p:cBhvr>
                                      <p:tavLst>
                                        <p:tav tm="0">
                                          <p:val>
                                            <p:strVal val="#ppt_x"/>
                                          </p:val>
                                        </p:tav>
                                        <p:tav tm="100000">
                                          <p:val>
                                            <p:strVal val="#ppt_x"/>
                                          </p:val>
                                        </p:tav>
                                      </p:tavLst>
                                    </p:anim>
                                    <p:anim calcmode="lin" valueType="num">
                                      <p:cBhvr>
                                        <p:cTn id="8" dur="5000" fill="hold"/>
                                        <p:tgtEl>
                                          <p:spTgt spid="3"/>
                                        </p:tgtEl>
                                        <p:attrNameLst>
                                          <p:attrName>ppt_y</p:attrName>
                                        </p:attrNameLst>
                                      </p:cBhvr>
                                      <p:tavLst>
                                        <p:tav tm="0">
                                          <p:val>
                                            <p:strVal val="#ppt_y+1"/>
                                          </p:val>
                                        </p:tav>
                                        <p:tav tm="100000">
                                          <p:val>
                                            <p:strVal val="#ppt_y-1"/>
                                          </p:val>
                                        </p:tav>
                                      </p:tavLst>
                                    </p:anim>
                                  </p:childTnLst>
                                </p:cTn>
                              </p:par>
                            </p:childTnLst>
                          </p:cTn>
                        </p:par>
                        <p:par>
                          <p:cTn id="9" fill="hold">
                            <p:stCondLst>
                              <p:cond delay="5000"/>
                            </p:stCondLst>
                            <p:childTnLst>
                              <p:par>
                                <p:cTn id="10" presetID="34"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from="(-#ppt_w/2)" to="(#ppt_x)" calcmode="lin" valueType="num">
                                      <p:cBhvr>
                                        <p:cTn id="12" dur="1200" fill="hold">
                                          <p:stCondLst>
                                            <p:cond delay="0"/>
                                          </p:stCondLst>
                                        </p:cTn>
                                        <p:tgtEl>
                                          <p:spTgt spid="5"/>
                                        </p:tgtEl>
                                        <p:attrNameLst>
                                          <p:attrName>ppt_x</p:attrName>
                                        </p:attrNameLst>
                                      </p:cBhvr>
                                    </p:anim>
                                    <p:anim from="0" to="-1.0" calcmode="lin" valueType="num">
                                      <p:cBhvr>
                                        <p:cTn id="13" dur="400" decel="50000" autoRev="1" fill="hold">
                                          <p:stCondLst>
                                            <p:cond delay="1200"/>
                                          </p:stCondLst>
                                        </p:cTn>
                                        <p:tgtEl>
                                          <p:spTgt spid="5"/>
                                        </p:tgtEl>
                                        <p:attrNameLst>
                                          <p:attrName>xshear</p:attrName>
                                        </p:attrNameLst>
                                      </p:cBhvr>
                                    </p:anim>
                                    <p:animScale>
                                      <p:cBhvr>
                                        <p:cTn id="14" dur="400" decel="100000" autoRev="1" fill="hold">
                                          <p:stCondLst>
                                            <p:cond delay="1200"/>
                                          </p:stCondLst>
                                        </p:cTn>
                                        <p:tgtEl>
                                          <p:spTgt spid="5"/>
                                        </p:tgtEl>
                                      </p:cBhvr>
                                      <p:from x="100000" y="100000"/>
                                      <p:to x="80000" y="100000"/>
                                    </p:animScale>
                                    <p:anim by="(#ppt_h/3+#ppt_w*0.1)" calcmode="lin" valueType="num">
                                      <p:cBhvr additive="sum">
                                        <p:cTn id="15" dur="400" decel="100000" autoRev="1" fill="hold">
                                          <p:stCondLst>
                                            <p:cond delay="12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357554" y="285728"/>
            <a:ext cx="2500330" cy="1323439"/>
          </a:xfrm>
          <a:prstGeom prst="rect">
            <a:avLst/>
          </a:prstGeom>
          <a:noFill/>
        </p:spPr>
        <p:txBody>
          <a:bodyPr>
            <a:spAutoFit/>
            <a:scene3d>
              <a:camera prst="obliqueTopRight"/>
              <a:lightRig rig="threePt" dir="t"/>
            </a:scene3d>
          </a:bodyPr>
          <a:lstStyle/>
          <a:p>
            <a:pPr fontAlgn="auto">
              <a:spcBef>
                <a:spcPts val="0"/>
              </a:spcBef>
              <a:spcAft>
                <a:spcPts val="0"/>
              </a:spcAft>
              <a:defRPr/>
            </a:pPr>
            <a:r>
              <a:rPr kumimoji="0" lang="zh-TW" altLang="en-US" sz="8000" b="1" dirty="0">
                <a:solidFill>
                  <a:srgbClr val="D51DE3"/>
                </a:solidFill>
                <a:effectLst>
                  <a:outerShdw blurRad="50800" dist="38100" dir="5400000" algn="t" rotWithShape="0">
                    <a:prstClr val="black">
                      <a:alpha val="40000"/>
                    </a:prstClr>
                  </a:outerShdw>
                  <a:reflection blurRad="6350" stA="60000" endA="900" endPos="60000" dist="60007" dir="5400000" sy="-100000" algn="bl" rotWithShape="0"/>
                </a:effectLst>
                <a:latin typeface="+mn-lt"/>
                <a:ea typeface="+mn-ea"/>
              </a:rPr>
              <a:t>動機</a:t>
            </a:r>
            <a:endParaRPr kumimoji="0" lang="zh-TW" altLang="en-US" sz="8000" b="1" dirty="0">
              <a:solidFill>
                <a:srgbClr val="D51DE3"/>
              </a:solidFill>
              <a:effectLst>
                <a:outerShdw blurRad="50800" dist="38100" dir="5400000" algn="t" rotWithShape="0">
                  <a:prstClr val="black">
                    <a:alpha val="40000"/>
                  </a:prstClr>
                </a:outerShdw>
                <a:reflection blurRad="6350" stA="60000" endA="900" endPos="60000" dist="60007" dir="5400000" sy="-100000" algn="bl" rotWithShape="0"/>
              </a:effectLst>
              <a:latin typeface="+mn-lt"/>
              <a:ea typeface="+mn-ea"/>
            </a:endParaRPr>
          </a:p>
        </p:txBody>
      </p:sp>
      <p:sp>
        <p:nvSpPr>
          <p:cNvPr id="3" name="文字方塊 2"/>
          <p:cNvSpPr txBox="1"/>
          <p:nvPr/>
        </p:nvSpPr>
        <p:spPr>
          <a:xfrm>
            <a:off x="642910" y="2143116"/>
            <a:ext cx="7929618" cy="4247317"/>
          </a:xfrm>
          <a:prstGeom prst="rect">
            <a:avLst/>
          </a:prstGeom>
          <a:noFill/>
        </p:spPr>
        <p:txBody>
          <a:bodyPr>
            <a:spAutoFit/>
            <a:scene3d>
              <a:camera prst="obliqueBottomLeft"/>
              <a:lightRig rig="threePt" dir="t"/>
            </a:scene3d>
          </a:bodyPr>
          <a:lstStyle/>
          <a:p>
            <a:pPr fontAlgn="auto">
              <a:spcBef>
                <a:spcPts val="0"/>
              </a:spcBef>
              <a:spcAft>
                <a:spcPts val="0"/>
              </a:spcAft>
              <a:defRPr/>
            </a:pPr>
            <a:r>
              <a:rPr kumimoji="0" lang="zh-TW" altLang="en-US" sz="4500" b="1" dirty="0">
                <a:solidFill>
                  <a:schemeClr val="accent4">
                    <a:lumMod val="50000"/>
                  </a:schemeClr>
                </a:solidFill>
                <a:effectLst>
                  <a:innerShdw blurRad="63500" dist="50800" dir="8100000">
                    <a:prstClr val="black">
                      <a:alpha val="50000"/>
                    </a:prstClr>
                  </a:innerShdw>
                </a:effectLst>
                <a:latin typeface="+mn-lt"/>
                <a:ea typeface="+mn-ea"/>
              </a:rPr>
              <a:t>感謝求學以來老師的教誨，我想藉著這個機會利用各種不同的回收材料做成一個個精美小巧的裝飾品送給曾經教過我的老師們。既可答謝師恩，又可動手做環保。</a:t>
            </a:r>
            <a:endParaRPr kumimoji="0" lang="zh-TW" altLang="en-US" sz="4500" b="1" dirty="0">
              <a:solidFill>
                <a:schemeClr val="accent4">
                  <a:lumMod val="50000"/>
                </a:schemeClr>
              </a:solidFill>
              <a:effectLst>
                <a:innerShdw blurRad="63500" dist="50800" dir="8100000">
                  <a:prstClr val="black">
                    <a:alpha val="50000"/>
                  </a:prstClr>
                </a:innerShdw>
              </a:effectLst>
              <a:latin typeface="+mn-lt"/>
              <a:ea typeface="+mn-ea"/>
            </a:endParaRPr>
          </a:p>
        </p:txBody>
      </p:sp>
      <p:pic>
        <p:nvPicPr>
          <p:cNvPr id="4" name="圖片 3" descr="感謝2.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7000875" y="642938"/>
            <a:ext cx="1008063" cy="1060450"/>
          </a:xfrm>
          <a:prstGeom prst="rect">
            <a:avLst/>
          </a:prstGeom>
          <a:noFill/>
          <a:ln w="9525">
            <a:noFill/>
            <a:miter lim="800000"/>
            <a:headEnd/>
            <a:tailEnd/>
          </a:ln>
        </p:spPr>
      </p:pic>
      <p:pic>
        <p:nvPicPr>
          <p:cNvPr id="6" name="圖片 5" descr="感謝3.JPG"/>
          <p:cNvPicPr>
            <a:picLocks noChangeAspect="1"/>
          </p:cNvPicPr>
          <p:nvPr/>
        </p:nvPicPr>
        <p:blipFill>
          <a:blip r:embed="rId3">
            <a:clrChange>
              <a:clrFrom>
                <a:srgbClr val="FFFFFF"/>
              </a:clrFrom>
              <a:clrTo>
                <a:srgbClr val="FFFFFF">
                  <a:alpha val="0"/>
                </a:srgbClr>
              </a:clrTo>
            </a:clrChange>
          </a:blip>
          <a:srcRect r="3865" b="4716"/>
          <a:stretch>
            <a:fillRect/>
          </a:stretch>
        </p:blipFill>
        <p:spPr bwMode="auto">
          <a:xfrm rot="-522285">
            <a:off x="808038" y="687388"/>
            <a:ext cx="1468437" cy="105727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3"/>
                                        </p:tgtEl>
                                        <p:attrNameLst>
                                          <p:attrName>ppt_y</p:attrName>
                                        </p:attrNameLst>
                                      </p:cBhvr>
                                      <p:tavLst>
                                        <p:tav tm="0" fmla="#ppt_y+(sin(-2*pi*(1-$))*-#ppt_x+cos(-2*pi*(1-$))*(1-#ppt_y))*(1-$)">
                                          <p:val>
                                            <p:fltVal val="0"/>
                                          </p:val>
                                        </p:tav>
                                        <p:tav tm="100000">
                                          <p:val>
                                            <p:fltVal val="1"/>
                                          </p:val>
                                        </p:tav>
                                      </p:tavLst>
                                    </p:anim>
                                  </p:childTnLst>
                                </p:cTn>
                              </p:par>
                              <p:par>
                                <p:cTn id="17" presetID="6" presetClass="emph" presetSubtype="0" fill="hold" nodeType="withEffect">
                                  <p:stCondLst>
                                    <p:cond delay="0"/>
                                  </p:stCondLst>
                                  <p:childTnLst>
                                    <p:animScale>
                                      <p:cBhvr>
                                        <p:cTn id="18" dur="500" fill="hold"/>
                                        <p:tgtEl>
                                          <p:spTgt spid="4"/>
                                        </p:tgtEl>
                                      </p:cBhvr>
                                      <p:by x="150000" y="150000"/>
                                    </p:animScale>
                                  </p:childTnLst>
                                </p:cTn>
                              </p:par>
                              <p:par>
                                <p:cTn id="19" presetID="6" presetClass="emph" presetSubtype="0" fill="hold" nodeType="withEffect">
                                  <p:stCondLst>
                                    <p:cond delay="0"/>
                                  </p:stCondLst>
                                  <p:childTnLst>
                                    <p:animScale>
                                      <p:cBhvr>
                                        <p:cTn id="20" dur="5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348" y="357166"/>
            <a:ext cx="7872410" cy="1214446"/>
          </a:xfrm>
        </p:spPr>
        <p:txBody>
          <a:bodyPr rtlCol="0">
            <a:noAutofit/>
            <a:scene3d>
              <a:camera prst="obliqueBottomRight"/>
              <a:lightRig rig="threePt" dir="t"/>
            </a:scene3d>
            <a:sp3d extrusionH="57150">
              <a:bevelT w="82550" h="38100" prst="coolSlant"/>
            </a:sp3d>
          </a:bodyPr>
          <a:lstStyle/>
          <a:p>
            <a:pPr fontAlgn="auto">
              <a:spcAft>
                <a:spcPts val="0"/>
              </a:spcAft>
              <a:defRPr/>
            </a:pPr>
            <a:r>
              <a:rPr lang="zh-TW" altLang="en-US" sz="7000" b="1" dirty="0" smtClean="0">
                <a:solidFill>
                  <a:srgbClr val="176000"/>
                </a:solidFill>
                <a:effectLst>
                  <a:outerShdw blurRad="50800" dist="38100" dir="5400000" algn="t" rotWithShape="0">
                    <a:prstClr val="black">
                      <a:alpha val="40000"/>
                    </a:prstClr>
                  </a:outerShdw>
                  <a:reflection blurRad="6350" stA="60000" endA="900" endPos="60000" dist="60007" dir="5400000" sy="-100000" algn="bl" rotWithShape="0"/>
                </a:effectLst>
              </a:rPr>
              <a:t>目的</a:t>
            </a:r>
            <a:endParaRPr lang="zh-TW" altLang="en-US" sz="7000" b="1" dirty="0">
              <a:solidFill>
                <a:srgbClr val="176000"/>
              </a:solidFill>
              <a:effectLst>
                <a:outerShdw blurRad="50800" dist="38100" dir="5400000" algn="t" rotWithShape="0">
                  <a:prstClr val="black">
                    <a:alpha val="40000"/>
                  </a:prstClr>
                </a:outerShdw>
                <a:reflection blurRad="6350" stA="60000" endA="900" endPos="60000" dist="60007" dir="5400000" sy="-100000" algn="bl" rotWithShape="0"/>
              </a:effectLst>
            </a:endParaRPr>
          </a:p>
        </p:txBody>
      </p:sp>
      <p:sp>
        <p:nvSpPr>
          <p:cNvPr id="3" name="內容版面配置區 2"/>
          <p:cNvSpPr>
            <a:spLocks noGrp="1"/>
          </p:cNvSpPr>
          <p:nvPr>
            <p:ph idx="1"/>
          </p:nvPr>
        </p:nvSpPr>
        <p:spPr>
          <a:xfrm>
            <a:off x="465109" y="1938328"/>
            <a:ext cx="8229600" cy="4525963"/>
          </a:xfrm>
        </p:spPr>
        <p:txBody>
          <a:bodyPr rtlCol="0">
            <a:noAutofit/>
            <a:scene3d>
              <a:camera prst="orthographicFront"/>
              <a:lightRig rig="threePt" dir="t"/>
            </a:scene3d>
            <a:sp3d extrusionH="57150">
              <a:bevelT w="38100" h="38100" prst="convex"/>
            </a:sp3d>
          </a:bodyPr>
          <a:lstStyle/>
          <a:p>
            <a:pPr fontAlgn="auto">
              <a:spcAft>
                <a:spcPts val="0"/>
              </a:spcAft>
              <a:buFont typeface="Arial" pitchFamily="34" charset="0"/>
              <a:buNone/>
              <a:defRPr/>
            </a:pPr>
            <a:r>
              <a:rPr lang="en-US" altLang="zh-TW" sz="3800" b="1" dirty="0" smtClean="0">
                <a:solidFill>
                  <a:srgbClr val="009A00"/>
                </a:solidFill>
              </a:rPr>
              <a:t>1.</a:t>
            </a:r>
            <a:r>
              <a:rPr lang="zh-TW" altLang="en-US" sz="3800" b="1" dirty="0" smtClean="0">
                <a:solidFill>
                  <a:srgbClr val="009A00"/>
                </a:solidFill>
              </a:rPr>
              <a:t>藉著此次麥哲倫築夢計畫， 來動手做環保，為地球村盡一份微薄之力。</a:t>
            </a:r>
            <a:endParaRPr lang="en-US" altLang="zh-TW" sz="3800" b="1" dirty="0" smtClean="0">
              <a:solidFill>
                <a:srgbClr val="009A00"/>
              </a:solidFill>
            </a:endParaRPr>
          </a:p>
          <a:p>
            <a:pPr fontAlgn="auto">
              <a:spcAft>
                <a:spcPts val="0"/>
              </a:spcAft>
              <a:buFont typeface="Arial" pitchFamily="34" charset="0"/>
              <a:buNone/>
              <a:defRPr/>
            </a:pPr>
            <a:r>
              <a:rPr lang="en-US" altLang="zh-TW" sz="3800" b="1" dirty="0" smtClean="0">
                <a:solidFill>
                  <a:srgbClr val="009A00"/>
                </a:solidFill>
              </a:rPr>
              <a:t>2.</a:t>
            </a:r>
            <a:r>
              <a:rPr lang="zh-TW" altLang="en-US" sz="3800" b="1" dirty="0" smtClean="0">
                <a:solidFill>
                  <a:srgbClr val="009A00"/>
                </a:solidFill>
              </a:rPr>
              <a:t>在利用各種回收物製作裝飾品的同時，可以培養創造力，使作品更有創意！</a:t>
            </a:r>
            <a:endParaRPr lang="en-US" altLang="zh-TW" sz="3800" b="1" dirty="0" smtClean="0">
              <a:solidFill>
                <a:srgbClr val="009A00"/>
              </a:solidFill>
            </a:endParaRPr>
          </a:p>
          <a:p>
            <a:pPr fontAlgn="auto">
              <a:spcAft>
                <a:spcPts val="0"/>
              </a:spcAft>
              <a:buFont typeface="Arial" pitchFamily="34" charset="0"/>
              <a:buNone/>
              <a:defRPr/>
            </a:pPr>
            <a:r>
              <a:rPr lang="en-US" altLang="zh-TW" sz="3800" b="1" dirty="0" smtClean="0">
                <a:solidFill>
                  <a:srgbClr val="009A00"/>
                </a:solidFill>
              </a:rPr>
              <a:t>3.</a:t>
            </a:r>
            <a:r>
              <a:rPr lang="zh-TW" altLang="en-US" sz="3800" b="1" dirty="0" smtClean="0">
                <a:solidFill>
                  <a:srgbClr val="009A00"/>
                </a:solidFill>
              </a:rPr>
              <a:t>最後的成品，贈予老師們，感謝師長們長年來的諄諄教誨！</a:t>
            </a:r>
            <a:endParaRPr lang="zh-TW" altLang="en-US" sz="3800" b="1" dirty="0">
              <a:solidFill>
                <a:srgbClr val="009A00"/>
              </a:solidFill>
            </a:endParaRPr>
          </a:p>
        </p:txBody>
      </p:sp>
      <p:pic>
        <p:nvPicPr>
          <p:cNvPr id="4" name="圖片 3" descr="蝦1.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rot="-250960">
            <a:off x="423863" y="92075"/>
            <a:ext cx="2593975" cy="1911350"/>
          </a:xfrm>
          <a:prstGeom prst="rect">
            <a:avLst/>
          </a:prstGeom>
          <a:noFill/>
          <a:ln w="9525">
            <a:noFill/>
            <a:miter lim="800000"/>
            <a:headEnd/>
            <a:tailEnd/>
          </a:ln>
        </p:spPr>
      </p:pic>
      <p:pic>
        <p:nvPicPr>
          <p:cNvPr id="5" name="圖片 4" descr="魚1.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rot="792209">
            <a:off x="4997450" y="-312738"/>
            <a:ext cx="4487863" cy="2992438"/>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
                                        </p:tgtEl>
                                        <p:attrNameLst>
                                          <p:attrName>ppt_x</p:attrName>
                                          <p:attrName>ppt_y</p:attrName>
                                        </p:attrNameLst>
                                      </p:cBhvr>
                                    </p:animMotion>
                                    <p:animEffect transition="in" filter="fade">
                                      <p:cBhvr>
                                        <p:cTn id="9" dur="500"/>
                                        <p:tgtEl>
                                          <p:spTgt spid="2"/>
                                        </p:tgtEl>
                                      </p:cBhvr>
                                    </p:animEffect>
                                  </p:childTnLst>
                                </p:cTn>
                              </p:par>
                            </p:childTnLst>
                          </p:cTn>
                        </p:par>
                        <p:par>
                          <p:cTn id="10" fill="hold">
                            <p:stCondLst>
                              <p:cond delay="500"/>
                            </p:stCondLst>
                            <p:childTnLst>
                              <p:par>
                                <p:cTn id="11" presetID="8"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500"/>
                                        <p:tgtEl>
                                          <p:spTgt spid="3">
                                            <p:txEl>
                                              <p:pRg st="0" end="0"/>
                                            </p:txEl>
                                          </p:spTgt>
                                        </p:tgtEl>
                                      </p:cBhvr>
                                    </p:animEffect>
                                  </p:childTnLst>
                                </p:cTn>
                              </p:par>
                            </p:childTnLst>
                          </p:cTn>
                        </p:par>
                        <p:par>
                          <p:cTn id="14" fill="hold">
                            <p:stCondLst>
                              <p:cond delay="1000"/>
                            </p:stCondLst>
                            <p:childTnLst>
                              <p:par>
                                <p:cTn id="15" presetID="8"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500"/>
                                        <p:tgtEl>
                                          <p:spTgt spid="3">
                                            <p:txEl>
                                              <p:pRg st="1" end="1"/>
                                            </p:txEl>
                                          </p:spTgt>
                                        </p:tgtEl>
                                      </p:cBhvr>
                                    </p:animEffect>
                                  </p:childTnLst>
                                </p:cTn>
                              </p:par>
                            </p:childTnLst>
                          </p:cTn>
                        </p:par>
                        <p:par>
                          <p:cTn id="18" fill="hold">
                            <p:stCondLst>
                              <p:cond delay="1500"/>
                            </p:stCondLst>
                            <p:childTnLst>
                              <p:par>
                                <p:cTn id="19" presetID="8" presetClass="entr" presetSubtype="16"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amond(in)">
                                      <p:cBhvr>
                                        <p:cTn id="21" dur="500"/>
                                        <p:tgtEl>
                                          <p:spTgt spid="3">
                                            <p:txEl>
                                              <p:pRg st="2" end="2"/>
                                            </p:txEl>
                                          </p:spTgt>
                                        </p:tgtEl>
                                      </p:cBhvr>
                                    </p:animEffect>
                                  </p:childTnLst>
                                </p:cTn>
                              </p:par>
                            </p:childTnLst>
                          </p:cTn>
                        </p:par>
                        <p:par>
                          <p:cTn id="22" fill="hold">
                            <p:stCondLst>
                              <p:cond delay="2000"/>
                            </p:stCondLst>
                            <p:childTnLst>
                              <p:par>
                                <p:cTn id="23" presetID="26"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Autofit/>
            <a:scene3d>
              <a:camera prst="orthographicFront"/>
              <a:lightRig rig="threePt" dir="t"/>
            </a:scene3d>
            <a:sp3d extrusionH="57150">
              <a:bevelT w="38100" h="38100" prst="angle"/>
            </a:sp3d>
          </a:bodyPr>
          <a:lstStyle/>
          <a:p>
            <a:pPr fontAlgn="auto">
              <a:spcAft>
                <a:spcPts val="0"/>
              </a:spcAft>
              <a:defRPr/>
            </a:pPr>
            <a:r>
              <a:rPr lang="zh-TW" altLang="en-US" sz="7000" b="1" dirty="0" smtClean="0">
                <a:solidFill>
                  <a:srgbClr val="996633"/>
                </a:solidFill>
                <a:effectLst>
                  <a:outerShdw blurRad="50800" dist="38100" dir="10800000" algn="r" rotWithShape="0">
                    <a:prstClr val="black">
                      <a:alpha val="40000"/>
                    </a:prstClr>
                  </a:outerShdw>
                  <a:reflection blurRad="6350" stA="50000" endA="300" endPos="50000" dist="29997" dir="5400000" sy="-100000" algn="bl" rotWithShape="0"/>
                </a:effectLst>
              </a:rPr>
              <a:t>築夢團隊</a:t>
            </a:r>
            <a:endParaRPr lang="zh-TW" altLang="en-US" sz="7000" b="1" dirty="0">
              <a:solidFill>
                <a:srgbClr val="996633"/>
              </a:solidFill>
              <a:effectLst>
                <a:outerShdw blurRad="50800" dist="38100" dir="10800000" algn="r" rotWithShape="0">
                  <a:prstClr val="black">
                    <a:alpha val="40000"/>
                  </a:prstClr>
                </a:outerShdw>
                <a:reflection blurRad="6350" stA="50000" endA="300" endPos="50000" dist="29997" dir="5400000" sy="-100000" algn="bl" rotWithShape="0"/>
              </a:effectLst>
            </a:endParaRPr>
          </a:p>
        </p:txBody>
      </p:sp>
      <p:sp>
        <p:nvSpPr>
          <p:cNvPr id="4" name="文字方塊 3"/>
          <p:cNvSpPr txBox="1"/>
          <p:nvPr/>
        </p:nvSpPr>
        <p:spPr>
          <a:xfrm>
            <a:off x="785786" y="1643050"/>
            <a:ext cx="7643866" cy="2862322"/>
          </a:xfrm>
          <a:prstGeom prst="rect">
            <a:avLst/>
          </a:prstGeom>
          <a:noFill/>
        </p:spPr>
        <p:txBody>
          <a:bodyPr>
            <a:spAutoFit/>
          </a:bodyPr>
          <a:lstStyle/>
          <a:p>
            <a:pPr fontAlgn="auto">
              <a:spcBef>
                <a:spcPts val="0"/>
              </a:spcBef>
              <a:spcAft>
                <a:spcPts val="0"/>
              </a:spcAft>
              <a:defRPr/>
            </a:pPr>
            <a:r>
              <a:rPr kumimoji="0" lang="zh-TW" altLang="en-US" sz="4500" b="1" dirty="0">
                <a:solidFill>
                  <a:schemeClr val="accent6">
                    <a:lumMod val="75000"/>
                  </a:schemeClr>
                </a:solidFill>
                <a:effectLst>
                  <a:glow rad="101600">
                    <a:schemeClr val="accent6">
                      <a:satMod val="175000"/>
                      <a:alpha val="40000"/>
                    </a:schemeClr>
                  </a:glow>
                </a:effectLst>
                <a:latin typeface="+mn-lt"/>
                <a:ea typeface="+mn-ea"/>
              </a:rPr>
              <a:t>爸爸：拍照指導、蒐集材料</a:t>
            </a:r>
            <a:endParaRPr kumimoji="0" lang="en-US" altLang="zh-TW" sz="4500" b="1" dirty="0">
              <a:solidFill>
                <a:schemeClr val="accent6">
                  <a:lumMod val="75000"/>
                </a:schemeClr>
              </a:solidFill>
              <a:effectLst>
                <a:glow rad="101600">
                  <a:schemeClr val="accent6">
                    <a:satMod val="175000"/>
                    <a:alpha val="40000"/>
                  </a:schemeClr>
                </a:glow>
              </a:effectLst>
              <a:latin typeface="+mn-lt"/>
              <a:ea typeface="+mn-ea"/>
            </a:endParaRPr>
          </a:p>
          <a:p>
            <a:pPr fontAlgn="auto">
              <a:spcBef>
                <a:spcPts val="0"/>
              </a:spcBef>
              <a:spcAft>
                <a:spcPts val="0"/>
              </a:spcAft>
              <a:defRPr/>
            </a:pPr>
            <a:r>
              <a:rPr kumimoji="0" lang="zh-TW" altLang="en-US" sz="4500" b="1" dirty="0">
                <a:solidFill>
                  <a:schemeClr val="accent6">
                    <a:lumMod val="75000"/>
                  </a:schemeClr>
                </a:solidFill>
                <a:effectLst>
                  <a:glow rad="101600">
                    <a:schemeClr val="accent6">
                      <a:satMod val="175000"/>
                      <a:alpha val="40000"/>
                    </a:schemeClr>
                  </a:glow>
                </a:effectLst>
                <a:latin typeface="+mn-lt"/>
                <a:ea typeface="+mn-ea"/>
              </a:rPr>
              <a:t>媽媽：技術指導、協助練習</a:t>
            </a:r>
            <a:endParaRPr kumimoji="0" lang="en-US" altLang="zh-TW" sz="4500" b="1" dirty="0">
              <a:solidFill>
                <a:schemeClr val="accent6">
                  <a:lumMod val="75000"/>
                </a:schemeClr>
              </a:solidFill>
              <a:effectLst>
                <a:glow rad="101600">
                  <a:schemeClr val="accent6">
                    <a:satMod val="175000"/>
                    <a:alpha val="40000"/>
                  </a:schemeClr>
                </a:glow>
              </a:effectLst>
              <a:latin typeface="+mn-lt"/>
              <a:ea typeface="+mn-ea"/>
            </a:endParaRPr>
          </a:p>
          <a:p>
            <a:pPr fontAlgn="auto">
              <a:spcBef>
                <a:spcPts val="0"/>
              </a:spcBef>
              <a:spcAft>
                <a:spcPts val="0"/>
              </a:spcAft>
              <a:defRPr/>
            </a:pPr>
            <a:r>
              <a:rPr kumimoji="0" lang="zh-TW" altLang="en-US" sz="4500" b="1" dirty="0">
                <a:solidFill>
                  <a:schemeClr val="accent6">
                    <a:lumMod val="75000"/>
                  </a:schemeClr>
                </a:solidFill>
                <a:effectLst>
                  <a:glow rad="101600">
                    <a:schemeClr val="accent6">
                      <a:satMod val="175000"/>
                      <a:alpha val="40000"/>
                    </a:schemeClr>
                  </a:glow>
                </a:effectLst>
                <a:latin typeface="+mn-lt"/>
                <a:ea typeface="+mn-ea"/>
              </a:rPr>
              <a:t>哥哥：協助拍照、指導</a:t>
            </a:r>
            <a:r>
              <a:rPr kumimoji="0" lang="en-US" altLang="zh-TW" sz="4500" b="1" dirty="0" err="1">
                <a:solidFill>
                  <a:schemeClr val="accent6">
                    <a:lumMod val="75000"/>
                  </a:schemeClr>
                </a:solidFill>
                <a:effectLst>
                  <a:glow rad="101600">
                    <a:schemeClr val="accent6">
                      <a:satMod val="175000"/>
                      <a:alpha val="40000"/>
                    </a:schemeClr>
                  </a:glow>
                </a:effectLst>
                <a:latin typeface="+mn-lt"/>
                <a:ea typeface="+mn-ea"/>
              </a:rPr>
              <a:t>ppt</a:t>
            </a:r>
            <a:endParaRPr kumimoji="0" lang="en-US" altLang="zh-TW" sz="4500" b="1" dirty="0">
              <a:solidFill>
                <a:schemeClr val="accent6">
                  <a:lumMod val="75000"/>
                </a:schemeClr>
              </a:solidFill>
              <a:effectLst>
                <a:glow rad="101600">
                  <a:schemeClr val="accent6">
                    <a:satMod val="175000"/>
                    <a:alpha val="40000"/>
                  </a:schemeClr>
                </a:glow>
              </a:effectLst>
              <a:latin typeface="+mn-lt"/>
              <a:ea typeface="+mn-ea"/>
            </a:endParaRPr>
          </a:p>
          <a:p>
            <a:pPr fontAlgn="auto">
              <a:spcBef>
                <a:spcPts val="0"/>
              </a:spcBef>
              <a:spcAft>
                <a:spcPts val="0"/>
              </a:spcAft>
              <a:defRPr/>
            </a:pPr>
            <a:r>
              <a:rPr kumimoji="0" lang="zh-TW" altLang="en-US" sz="4500" b="1" dirty="0">
                <a:solidFill>
                  <a:schemeClr val="accent6">
                    <a:lumMod val="75000"/>
                  </a:schemeClr>
                </a:solidFill>
                <a:effectLst>
                  <a:glow rad="101600">
                    <a:schemeClr val="accent6">
                      <a:satMod val="175000"/>
                      <a:alpha val="40000"/>
                    </a:schemeClr>
                  </a:glow>
                </a:effectLst>
                <a:latin typeface="+mn-lt"/>
                <a:ea typeface="+mn-ea"/>
              </a:rPr>
              <a:t>自己：製作成品、整理成果</a:t>
            </a:r>
            <a:endParaRPr kumimoji="0" lang="zh-TW" altLang="en-US" sz="4500" b="1" dirty="0">
              <a:solidFill>
                <a:schemeClr val="accent6">
                  <a:lumMod val="75000"/>
                </a:schemeClr>
              </a:solidFill>
              <a:effectLst>
                <a:glow rad="101600">
                  <a:schemeClr val="accent6">
                    <a:satMod val="175000"/>
                    <a:alpha val="40000"/>
                  </a:schemeClr>
                </a:glow>
              </a:effectLst>
              <a:latin typeface="+mn-lt"/>
              <a:ea typeface="+mn-ea"/>
            </a:endParaRPr>
          </a:p>
        </p:txBody>
      </p:sp>
      <p:pic>
        <p:nvPicPr>
          <p:cNvPr id="5" name="圖片 4" descr="爸爸1.jpg"/>
          <p:cNvPicPr>
            <a:picLocks noChangeAspect="1"/>
          </p:cNvPicPr>
          <p:nvPr/>
        </p:nvPicPr>
        <p:blipFill>
          <a:blip r:embed="rId2">
            <a:clrChange>
              <a:clrFrom>
                <a:srgbClr val="FFD800"/>
              </a:clrFrom>
              <a:clrTo>
                <a:srgbClr val="FFD800">
                  <a:alpha val="0"/>
                </a:srgbClr>
              </a:clrTo>
            </a:clrChange>
          </a:blip>
          <a:srcRect/>
          <a:stretch>
            <a:fillRect/>
          </a:stretch>
        </p:blipFill>
        <p:spPr bwMode="auto">
          <a:xfrm>
            <a:off x="357188" y="4143375"/>
            <a:ext cx="2428875" cy="2714625"/>
          </a:xfrm>
          <a:prstGeom prst="rect">
            <a:avLst/>
          </a:prstGeom>
          <a:noFill/>
          <a:ln w="9525">
            <a:noFill/>
            <a:miter lim="800000"/>
            <a:headEnd/>
            <a:tailEnd/>
          </a:ln>
        </p:spPr>
      </p:pic>
      <p:pic>
        <p:nvPicPr>
          <p:cNvPr id="6" name="圖片 5" descr="嬤嬤1.jpg"/>
          <p:cNvPicPr>
            <a:picLocks noChangeAspect="1"/>
          </p:cNvPicPr>
          <p:nvPr/>
        </p:nvPicPr>
        <p:blipFill>
          <a:blip r:embed="rId3">
            <a:clrChange>
              <a:clrFrom>
                <a:srgbClr val="FCD800"/>
              </a:clrFrom>
              <a:clrTo>
                <a:srgbClr val="FCD800">
                  <a:alpha val="0"/>
                </a:srgbClr>
              </a:clrTo>
            </a:clrChange>
          </a:blip>
          <a:srcRect/>
          <a:stretch>
            <a:fillRect/>
          </a:stretch>
        </p:blipFill>
        <p:spPr bwMode="auto">
          <a:xfrm>
            <a:off x="2833688" y="4429125"/>
            <a:ext cx="1571625" cy="2428875"/>
          </a:xfrm>
          <a:prstGeom prst="rect">
            <a:avLst/>
          </a:prstGeom>
          <a:noFill/>
          <a:ln w="9525">
            <a:noFill/>
            <a:miter lim="800000"/>
            <a:headEnd/>
            <a:tailEnd/>
          </a:ln>
        </p:spPr>
      </p:pic>
      <p:pic>
        <p:nvPicPr>
          <p:cNvPr id="8" name="圖片 7" descr="哥哥2.jpg"/>
          <p:cNvPicPr>
            <a:picLocks noChangeAspect="1"/>
          </p:cNvPicPr>
          <p:nvPr/>
        </p:nvPicPr>
        <p:blipFill>
          <a:blip r:embed="rId4">
            <a:clrChange>
              <a:clrFrom>
                <a:srgbClr val="FFD800"/>
              </a:clrFrom>
              <a:clrTo>
                <a:srgbClr val="FFD800">
                  <a:alpha val="0"/>
                </a:srgbClr>
              </a:clrTo>
            </a:clrChange>
          </a:blip>
          <a:srcRect/>
          <a:stretch>
            <a:fillRect/>
          </a:stretch>
        </p:blipFill>
        <p:spPr bwMode="auto">
          <a:xfrm>
            <a:off x="4810125" y="4500563"/>
            <a:ext cx="1714500" cy="2357437"/>
          </a:xfrm>
          <a:prstGeom prst="rect">
            <a:avLst/>
          </a:prstGeom>
          <a:noFill/>
          <a:ln w="9525">
            <a:noFill/>
            <a:miter lim="800000"/>
            <a:headEnd/>
            <a:tailEnd/>
          </a:ln>
        </p:spPr>
      </p:pic>
      <p:pic>
        <p:nvPicPr>
          <p:cNvPr id="7" name="圖片 6" descr="橘子.jpg"/>
          <p:cNvPicPr>
            <a:picLocks noChangeAspect="1"/>
          </p:cNvPicPr>
          <p:nvPr/>
        </p:nvPicPr>
        <p:blipFill>
          <a:blip r:embed="rId5">
            <a:clrChange>
              <a:clrFrom>
                <a:srgbClr val="FFD800"/>
              </a:clrFrom>
              <a:clrTo>
                <a:srgbClr val="FFD800">
                  <a:alpha val="0"/>
                </a:srgbClr>
              </a:clrTo>
            </a:clrChange>
          </a:blip>
          <a:srcRect/>
          <a:stretch>
            <a:fillRect/>
          </a:stretch>
        </p:blipFill>
        <p:spPr bwMode="auto">
          <a:xfrm>
            <a:off x="6929438" y="4572000"/>
            <a:ext cx="1714500" cy="2286000"/>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250"/>
                            </p:stCondLst>
                            <p:childTnLst>
                              <p:par>
                                <p:cTn id="13" presetID="48" presetClass="entr" presetSubtype="0" accel="5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4"/>
                                        </p:tgtEl>
                                        <p:attrNameLst>
                                          <p:attrName>ppt_y</p:attrName>
                                        </p:attrNameLst>
                                      </p:cBhvr>
                                      <p:tavLst>
                                        <p:tav tm="0">
                                          <p:val>
                                            <p:strVal val="#ppt_y"/>
                                          </p:val>
                                        </p:tav>
                                        <p:tav tm="100000">
                                          <p:val>
                                            <p:strVal val="#ppt_y"/>
                                          </p:val>
                                        </p:tav>
                                      </p:tavLst>
                                    </p:anim>
                                    <p:animEffect transition="in" filter="fade">
                                      <p:cBhvr>
                                        <p:cTn id="18" dur="1000"/>
                                        <p:tgtEl>
                                          <p:spTgt spid="4"/>
                                        </p:tgtEl>
                                      </p:cBhvr>
                                    </p:animEffect>
                                  </p:childTnLst>
                                </p:cTn>
                              </p:par>
                              <p:par>
                                <p:cTn id="19" presetID="8" presetClass="emph" presetSubtype="0" fill="hold" nodeType="withEffect">
                                  <p:stCondLst>
                                    <p:cond delay="0"/>
                                  </p:stCondLst>
                                  <p:childTnLst>
                                    <p:animRot by="21600000">
                                      <p:cBhvr>
                                        <p:cTn id="20" dur="2000" fill="hold"/>
                                        <p:tgtEl>
                                          <p:spTgt spid="5"/>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6"/>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8"/>
                                        </p:tgtEl>
                                        <p:attrNameLst>
                                          <p:attrName>r</p:attrName>
                                        </p:attrNameLst>
                                      </p:cBhvr>
                                    </p:animRot>
                                  </p:childTnLst>
                                </p:cTn>
                              </p:par>
                              <p:par>
                                <p:cTn id="25" presetID="8" presetClass="emph" presetSubtype="0" fill="hold" nodeType="withEffect">
                                  <p:stCondLst>
                                    <p:cond delay="0"/>
                                  </p:stCondLst>
                                  <p:childTnLst>
                                    <p:animRot by="21600000">
                                      <p:cBhvr>
                                        <p:cTn id="2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00042"/>
            <a:ext cx="8229600" cy="1143000"/>
          </a:xfrm>
        </p:spPr>
        <p:txBody>
          <a:bodyPr rtlCol="0">
            <a:normAutofit/>
            <a:scene3d>
              <a:camera prst="orthographicFront"/>
              <a:lightRig rig="threePt" dir="t"/>
            </a:scene3d>
            <a:sp3d extrusionH="57150">
              <a:bevelT w="38100" h="38100" prst="angle"/>
            </a:sp3d>
          </a:bodyPr>
          <a:lstStyle/>
          <a:p>
            <a:pPr fontAlgn="auto">
              <a:spcAft>
                <a:spcPts val="0"/>
              </a:spcAft>
              <a:defRPr/>
            </a:pPr>
            <a:r>
              <a:rPr lang="zh-TW" altLang="en-US" sz="6600" b="1" dirty="0" smtClean="0">
                <a:solidFill>
                  <a:schemeClr val="tx2"/>
                </a:solidFill>
                <a:effectLst>
                  <a:outerShdw blurRad="50800" dist="38100" dir="10800000" algn="r" rotWithShape="0">
                    <a:prstClr val="black">
                      <a:alpha val="40000"/>
                    </a:prstClr>
                  </a:outerShdw>
                  <a:reflection blurRad="6350" stA="50000" endA="300" endPos="50000" dist="29997" dir="5400000" sy="-100000" algn="bl" rotWithShape="0"/>
                </a:effectLst>
              </a:rPr>
              <a:t>方法與進程</a:t>
            </a:r>
            <a:endParaRPr lang="zh-TW" altLang="en-US" sz="6600" b="1" dirty="0">
              <a:solidFill>
                <a:schemeClr val="tx2"/>
              </a:solidFill>
              <a:effectLst>
                <a:outerShdw blurRad="50800" dist="38100" dir="10800000" algn="r" rotWithShape="0">
                  <a:prstClr val="black">
                    <a:alpha val="40000"/>
                  </a:prstClr>
                </a:outerShdw>
                <a:reflection blurRad="6350" stA="50000" endA="300" endPos="50000" dist="29997" dir="5400000" sy="-100000" algn="bl" rotWithShape="0"/>
              </a:effectLst>
            </a:endParaRPr>
          </a:p>
        </p:txBody>
      </p:sp>
      <p:sp>
        <p:nvSpPr>
          <p:cNvPr id="3" name="內容版面配置區 2"/>
          <p:cNvSpPr>
            <a:spLocks noGrp="1"/>
          </p:cNvSpPr>
          <p:nvPr>
            <p:ph idx="1"/>
          </p:nvPr>
        </p:nvSpPr>
        <p:spPr>
          <a:xfrm>
            <a:off x="357188" y="1928813"/>
            <a:ext cx="8229600" cy="4525962"/>
          </a:xfrm>
        </p:spPr>
        <p:txBody>
          <a:bodyPr rtlCol="0">
            <a:normAutofit/>
          </a:bodyPr>
          <a:lstStyle/>
          <a:p>
            <a:pPr fontAlgn="auto">
              <a:spcAft>
                <a:spcPts val="0"/>
              </a:spcAft>
              <a:buFont typeface="Arial" pitchFamily="34" charset="0"/>
              <a:buNone/>
              <a:defRPr/>
            </a:pPr>
            <a:r>
              <a:rPr lang="zh-TW" altLang="en-US" sz="3600" b="1" dirty="0" smtClean="0">
                <a:solidFill>
                  <a:srgbClr val="663300"/>
                </a:solidFill>
              </a:rPr>
              <a:t>＊</a:t>
            </a:r>
            <a:r>
              <a:rPr lang="en-US" altLang="zh-TW" sz="3600" b="1" dirty="0" smtClean="0">
                <a:solidFill>
                  <a:srgbClr val="663300"/>
                </a:solidFill>
              </a:rPr>
              <a:t>102.08.05</a:t>
            </a:r>
            <a:r>
              <a:rPr lang="en-US" altLang="zh-TW" sz="3600" b="1" dirty="0" smtClean="0">
                <a:solidFill>
                  <a:srgbClr val="663300"/>
                </a:solidFill>
                <a:ea typeface="標楷體"/>
              </a:rPr>
              <a:t>〜08.10</a:t>
            </a:r>
            <a:r>
              <a:rPr lang="zh-TW" altLang="en-US" sz="3600" b="1" dirty="0" smtClean="0">
                <a:solidFill>
                  <a:srgbClr val="663300"/>
                </a:solidFill>
                <a:latin typeface="+mn-ea"/>
              </a:rPr>
              <a:t>  蒐集各種回收物品</a:t>
            </a:r>
            <a:endParaRPr lang="en-US" altLang="zh-TW" sz="3600" b="1" dirty="0" smtClean="0">
              <a:solidFill>
                <a:srgbClr val="663300"/>
              </a:solidFill>
              <a:latin typeface="+mn-ea"/>
            </a:endParaRPr>
          </a:p>
          <a:p>
            <a:pPr fontAlgn="auto">
              <a:spcAft>
                <a:spcPts val="0"/>
              </a:spcAft>
              <a:buFont typeface="Arial" pitchFamily="34" charset="0"/>
              <a:buNone/>
              <a:defRPr/>
            </a:pPr>
            <a:r>
              <a:rPr lang="zh-TW" altLang="en-US" sz="3600" b="1" dirty="0" smtClean="0">
                <a:solidFill>
                  <a:srgbClr val="663300"/>
                </a:solidFill>
              </a:rPr>
              <a:t>＊</a:t>
            </a:r>
            <a:r>
              <a:rPr lang="en-US" altLang="zh-TW" sz="3600" b="1" dirty="0" smtClean="0">
                <a:solidFill>
                  <a:srgbClr val="663300"/>
                </a:solidFill>
              </a:rPr>
              <a:t>102.08.11</a:t>
            </a:r>
            <a:r>
              <a:rPr lang="en-US" altLang="zh-TW" sz="3600" dirty="0" smtClean="0">
                <a:solidFill>
                  <a:srgbClr val="663300"/>
                </a:solidFill>
                <a:latin typeface="標楷體"/>
                <a:ea typeface="標楷體"/>
              </a:rPr>
              <a:t>〜</a:t>
            </a:r>
            <a:r>
              <a:rPr lang="en-US" altLang="zh-TW" sz="3600" b="1" dirty="0" smtClean="0">
                <a:solidFill>
                  <a:srgbClr val="663300"/>
                </a:solidFill>
                <a:ea typeface="+mj-ea"/>
              </a:rPr>
              <a:t>08.20</a:t>
            </a:r>
            <a:r>
              <a:rPr lang="zh-TW" altLang="en-US" sz="3600" b="1" dirty="0" smtClean="0">
                <a:solidFill>
                  <a:srgbClr val="663300"/>
                </a:solidFill>
                <a:ea typeface="+mj-ea"/>
              </a:rPr>
              <a:t>   製作成品並拍照</a:t>
            </a:r>
            <a:endParaRPr lang="en-US" altLang="zh-TW" sz="3600" b="1" dirty="0" smtClean="0">
              <a:solidFill>
                <a:srgbClr val="663300"/>
              </a:solidFill>
              <a:ea typeface="+mj-ea"/>
            </a:endParaRPr>
          </a:p>
          <a:p>
            <a:pPr fontAlgn="auto">
              <a:spcAft>
                <a:spcPts val="0"/>
              </a:spcAft>
              <a:buFont typeface="Arial" pitchFamily="34" charset="0"/>
              <a:buNone/>
              <a:defRPr/>
            </a:pPr>
            <a:r>
              <a:rPr lang="zh-TW" altLang="en-US" sz="3600" b="1" dirty="0" smtClean="0">
                <a:solidFill>
                  <a:srgbClr val="663300"/>
                </a:solidFill>
              </a:rPr>
              <a:t>＊</a:t>
            </a:r>
            <a:r>
              <a:rPr lang="en-US" altLang="zh-TW" sz="3600" b="1" dirty="0" smtClean="0">
                <a:solidFill>
                  <a:srgbClr val="663300"/>
                </a:solidFill>
              </a:rPr>
              <a:t>102.08.21</a:t>
            </a:r>
            <a:r>
              <a:rPr lang="en-US" altLang="zh-TW" sz="3600" dirty="0" smtClean="0">
                <a:solidFill>
                  <a:srgbClr val="663300"/>
                </a:solidFill>
                <a:latin typeface="標楷體"/>
                <a:ea typeface="標楷體"/>
              </a:rPr>
              <a:t>〜</a:t>
            </a:r>
            <a:r>
              <a:rPr lang="en-US" altLang="zh-TW" sz="3600" b="1" dirty="0" smtClean="0">
                <a:solidFill>
                  <a:srgbClr val="663300"/>
                </a:solidFill>
                <a:ea typeface="標楷體"/>
              </a:rPr>
              <a:t>08.30</a:t>
            </a:r>
            <a:r>
              <a:rPr lang="zh-TW" altLang="en-US" sz="3600" b="1" dirty="0" smtClean="0">
                <a:solidFill>
                  <a:srgbClr val="663300"/>
                </a:solidFill>
                <a:ea typeface="標楷體"/>
              </a:rPr>
              <a:t>   </a:t>
            </a:r>
            <a:r>
              <a:rPr lang="zh-TW" altLang="en-US" sz="3600" b="1" dirty="0" smtClean="0">
                <a:solidFill>
                  <a:srgbClr val="663300"/>
                </a:solidFill>
                <a:latin typeface="+mn-ea"/>
              </a:rPr>
              <a:t>製作成果</a:t>
            </a:r>
            <a:r>
              <a:rPr lang="en-US" altLang="zh-TW" sz="3600" b="1" dirty="0" err="1" smtClean="0">
                <a:solidFill>
                  <a:srgbClr val="663300"/>
                </a:solidFill>
                <a:latin typeface="+mn-ea"/>
              </a:rPr>
              <a:t>ppt</a:t>
            </a:r>
            <a:r>
              <a:rPr lang="en-US" altLang="zh-TW" sz="3600" b="1" dirty="0" smtClean="0">
                <a:solidFill>
                  <a:srgbClr val="663300"/>
                </a:solidFill>
                <a:latin typeface="+mn-ea"/>
              </a:rPr>
              <a:t> </a:t>
            </a:r>
            <a:r>
              <a:rPr lang="zh-TW" altLang="en-US" sz="3600" b="1" dirty="0" smtClean="0">
                <a:solidFill>
                  <a:srgbClr val="663300"/>
                </a:solidFill>
                <a:latin typeface="+mn-ea"/>
              </a:rPr>
              <a:t>（不包                                              含和老師拍照）</a:t>
            </a:r>
            <a:endParaRPr lang="en-US" altLang="zh-TW" sz="3600" b="1" dirty="0" smtClean="0">
              <a:solidFill>
                <a:srgbClr val="663300"/>
              </a:solidFill>
              <a:latin typeface="+mn-ea"/>
            </a:endParaRPr>
          </a:p>
          <a:p>
            <a:pPr fontAlgn="auto">
              <a:spcAft>
                <a:spcPts val="0"/>
              </a:spcAft>
              <a:buFont typeface="Arial" pitchFamily="34" charset="0"/>
              <a:buNone/>
              <a:defRPr/>
            </a:pPr>
            <a:r>
              <a:rPr lang="zh-TW" altLang="en-US" sz="3600" b="1" dirty="0" smtClean="0">
                <a:solidFill>
                  <a:srgbClr val="663300"/>
                </a:solidFill>
              </a:rPr>
              <a:t>＊</a:t>
            </a:r>
            <a:r>
              <a:rPr lang="en-US" altLang="zh-TW" sz="3600" b="1" dirty="0" smtClean="0">
                <a:solidFill>
                  <a:srgbClr val="663300"/>
                </a:solidFill>
              </a:rPr>
              <a:t>102.08.31</a:t>
            </a:r>
            <a:r>
              <a:rPr lang="en-US" altLang="zh-TW" sz="3600" dirty="0" smtClean="0">
                <a:solidFill>
                  <a:srgbClr val="663300"/>
                </a:solidFill>
                <a:latin typeface="標楷體"/>
                <a:ea typeface="標楷體"/>
              </a:rPr>
              <a:t>〜</a:t>
            </a:r>
            <a:r>
              <a:rPr lang="en-US" altLang="zh-TW" sz="3600" b="1" dirty="0" smtClean="0">
                <a:solidFill>
                  <a:srgbClr val="663300"/>
                </a:solidFill>
                <a:ea typeface="標楷體"/>
              </a:rPr>
              <a:t>09.10</a:t>
            </a:r>
            <a:r>
              <a:rPr lang="zh-TW" altLang="en-US" sz="3600" b="1" dirty="0" smtClean="0">
                <a:solidFill>
                  <a:srgbClr val="663300"/>
                </a:solidFill>
                <a:ea typeface="標楷體"/>
              </a:rPr>
              <a:t>   </a:t>
            </a:r>
            <a:r>
              <a:rPr lang="zh-TW" altLang="en-US" sz="3600" b="1" dirty="0" smtClean="0">
                <a:solidFill>
                  <a:srgbClr val="663300"/>
                </a:solidFill>
                <a:latin typeface="+mn-ea"/>
              </a:rPr>
              <a:t>和老師們拍照</a:t>
            </a:r>
            <a:endParaRPr lang="en-US" altLang="zh-TW" sz="3600" b="1" dirty="0" smtClean="0">
              <a:solidFill>
                <a:srgbClr val="663300"/>
              </a:solidFill>
              <a:latin typeface="+mn-ea"/>
            </a:endParaRPr>
          </a:p>
          <a:p>
            <a:pPr fontAlgn="auto">
              <a:spcAft>
                <a:spcPts val="0"/>
              </a:spcAft>
              <a:buFont typeface="Arial" pitchFamily="34" charset="0"/>
              <a:buNone/>
              <a:defRPr/>
            </a:pPr>
            <a:r>
              <a:rPr lang="zh-TW" altLang="en-US" sz="3600" b="1" dirty="0" smtClean="0">
                <a:solidFill>
                  <a:srgbClr val="663300"/>
                </a:solidFill>
                <a:latin typeface="+mn-ea"/>
              </a:rPr>
              <a:t>＊</a:t>
            </a:r>
            <a:r>
              <a:rPr lang="en-US" altLang="zh-TW" sz="3600" b="1" dirty="0" smtClean="0">
                <a:solidFill>
                  <a:srgbClr val="663300"/>
                </a:solidFill>
              </a:rPr>
              <a:t>102.09.11</a:t>
            </a:r>
            <a:r>
              <a:rPr lang="en-US" altLang="zh-TW" sz="3600" dirty="0" smtClean="0">
                <a:solidFill>
                  <a:srgbClr val="663300"/>
                </a:solidFill>
                <a:latin typeface="標楷體"/>
                <a:ea typeface="標楷體"/>
              </a:rPr>
              <a:t>〜</a:t>
            </a:r>
            <a:r>
              <a:rPr lang="en-US" altLang="zh-TW" sz="3600" b="1" dirty="0" smtClean="0">
                <a:solidFill>
                  <a:srgbClr val="663300"/>
                </a:solidFill>
                <a:ea typeface="標楷體"/>
              </a:rPr>
              <a:t>09.15</a:t>
            </a:r>
            <a:r>
              <a:rPr lang="zh-TW" altLang="en-US" sz="3600" b="1" dirty="0" smtClean="0">
                <a:solidFill>
                  <a:srgbClr val="663300"/>
                </a:solidFill>
                <a:latin typeface="+mn-ea"/>
              </a:rPr>
              <a:t>  完成成果</a:t>
            </a:r>
            <a:r>
              <a:rPr lang="en-US" altLang="zh-TW" sz="3600" b="1" dirty="0" err="1" smtClean="0">
                <a:solidFill>
                  <a:srgbClr val="663300"/>
                </a:solidFill>
                <a:latin typeface="+mn-ea"/>
              </a:rPr>
              <a:t>ppt</a:t>
            </a:r>
            <a:endParaRPr lang="zh-TW" altLang="en-US" sz="3600" b="1" dirty="0">
              <a:solidFill>
                <a:srgbClr val="663300"/>
              </a:solidFill>
            </a:endParaRPr>
          </a:p>
        </p:txBody>
      </p:sp>
      <p:pic>
        <p:nvPicPr>
          <p:cNvPr id="4" name="圖片 3" descr="時間表.jpg"/>
          <p:cNvPicPr>
            <a:picLocks noChangeAspect="1"/>
          </p:cNvPicPr>
          <p:nvPr/>
        </p:nvPicPr>
        <p:blipFill>
          <a:blip r:embed="rId2">
            <a:clrChange>
              <a:clrFrom>
                <a:srgbClr val="FFEF98"/>
              </a:clrFrom>
              <a:clrTo>
                <a:srgbClr val="FFEF98">
                  <a:alpha val="0"/>
                </a:srgbClr>
              </a:clrTo>
            </a:clrChange>
          </a:blip>
          <a:srcRect l="7143" t="6831" r="7141" b="7166"/>
          <a:stretch>
            <a:fillRect/>
          </a:stretch>
        </p:blipFill>
        <p:spPr bwMode="auto">
          <a:xfrm>
            <a:off x="7215188" y="5072063"/>
            <a:ext cx="1785937" cy="1785937"/>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34"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from="(-#ppt_w/2)" to="(#ppt_x)" calcmode="lin" valueType="num">
                                      <p:cBhvr>
                                        <p:cTn id="14" dur="300" fill="hold">
                                          <p:stCondLst>
                                            <p:cond delay="0"/>
                                          </p:stCondLst>
                                        </p:cTn>
                                        <p:tgtEl>
                                          <p:spTgt spid="3">
                                            <p:txEl>
                                              <p:pRg st="0" end="0"/>
                                            </p:txEl>
                                          </p:spTgt>
                                        </p:tgtEl>
                                        <p:attrNameLst>
                                          <p:attrName>ppt_x</p:attrName>
                                        </p:attrNameLst>
                                      </p:cBhvr>
                                    </p:anim>
                                    <p:anim from="0" to="-1.0" calcmode="lin" valueType="num">
                                      <p:cBhvr>
                                        <p:cTn id="15" dur="100" decel="50000" autoRev="1" fill="hold">
                                          <p:stCondLst>
                                            <p:cond delay="300"/>
                                          </p:stCondLst>
                                        </p:cTn>
                                        <p:tgtEl>
                                          <p:spTgt spid="3">
                                            <p:txEl>
                                              <p:pRg st="0" end="0"/>
                                            </p:txEl>
                                          </p:spTgt>
                                        </p:tgtEl>
                                        <p:attrNameLst>
                                          <p:attrName>xshear</p:attrName>
                                        </p:attrNameLst>
                                      </p:cBhvr>
                                    </p:anim>
                                    <p:animScale>
                                      <p:cBhvr>
                                        <p:cTn id="16" dur="100" decel="100000" autoRev="1" fill="hold">
                                          <p:stCondLst>
                                            <p:cond delay="300"/>
                                          </p:stCondLst>
                                        </p:cTn>
                                        <p:tgtEl>
                                          <p:spTgt spid="3">
                                            <p:txEl>
                                              <p:pRg st="0" end="0"/>
                                            </p:txEl>
                                          </p:spTgt>
                                        </p:tgtEl>
                                      </p:cBhvr>
                                      <p:from x="100000" y="100000"/>
                                      <p:to x="80000" y="100000"/>
                                    </p:animScale>
                                    <p:anim by="(#ppt_h/3+#ppt_w*0.1)" calcmode="lin" valueType="num">
                                      <p:cBhvr additive="sum">
                                        <p:cTn id="17" dur="100" decel="100000" autoRev="1" fill="hold">
                                          <p:stCondLst>
                                            <p:cond delay="300"/>
                                          </p:stCondLst>
                                        </p:cTn>
                                        <p:tgtEl>
                                          <p:spTgt spid="3">
                                            <p:txEl>
                                              <p:pRg st="0" end="0"/>
                                            </p:txEl>
                                          </p:spTgt>
                                        </p:tgtEl>
                                        <p:attrNameLst>
                                          <p:attrName>ppt_x</p:attrName>
                                        </p:attrNameLst>
                                      </p:cBhvr>
                                    </p:anim>
                                  </p:childTnLst>
                                </p:cTn>
                              </p:par>
                              <p:par>
                                <p:cTn id="18" presetID="34"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from="(-#ppt_w/2)" to="(#ppt_x)" calcmode="lin" valueType="num">
                                      <p:cBhvr>
                                        <p:cTn id="20" dur="300" fill="hold">
                                          <p:stCondLst>
                                            <p:cond delay="0"/>
                                          </p:stCondLst>
                                        </p:cTn>
                                        <p:tgtEl>
                                          <p:spTgt spid="3">
                                            <p:txEl>
                                              <p:pRg st="1" end="1"/>
                                            </p:txEl>
                                          </p:spTgt>
                                        </p:tgtEl>
                                        <p:attrNameLst>
                                          <p:attrName>ppt_x</p:attrName>
                                        </p:attrNameLst>
                                      </p:cBhvr>
                                    </p:anim>
                                    <p:anim from="0" to="-1.0" calcmode="lin" valueType="num">
                                      <p:cBhvr>
                                        <p:cTn id="21" dur="100" decel="50000" autoRev="1" fill="hold">
                                          <p:stCondLst>
                                            <p:cond delay="300"/>
                                          </p:stCondLst>
                                        </p:cTn>
                                        <p:tgtEl>
                                          <p:spTgt spid="3">
                                            <p:txEl>
                                              <p:pRg st="1" end="1"/>
                                            </p:txEl>
                                          </p:spTgt>
                                        </p:tgtEl>
                                        <p:attrNameLst>
                                          <p:attrName>xshear</p:attrName>
                                        </p:attrNameLst>
                                      </p:cBhvr>
                                    </p:anim>
                                    <p:animScale>
                                      <p:cBhvr>
                                        <p:cTn id="22" dur="100" decel="100000" autoRev="1" fill="hold">
                                          <p:stCondLst>
                                            <p:cond delay="300"/>
                                          </p:stCondLst>
                                        </p:cTn>
                                        <p:tgtEl>
                                          <p:spTgt spid="3">
                                            <p:txEl>
                                              <p:pRg st="1" end="1"/>
                                            </p:txEl>
                                          </p:spTgt>
                                        </p:tgtEl>
                                      </p:cBhvr>
                                      <p:from x="100000" y="100000"/>
                                      <p:to x="80000" y="100000"/>
                                    </p:animScale>
                                    <p:anim by="(#ppt_h/3+#ppt_w*0.1)" calcmode="lin" valueType="num">
                                      <p:cBhvr additive="sum">
                                        <p:cTn id="23" dur="100" decel="100000" autoRev="1" fill="hold">
                                          <p:stCondLst>
                                            <p:cond delay="300"/>
                                          </p:stCondLst>
                                        </p:cTn>
                                        <p:tgtEl>
                                          <p:spTgt spid="3">
                                            <p:txEl>
                                              <p:pRg st="1" end="1"/>
                                            </p:txEl>
                                          </p:spTgt>
                                        </p:tgtEl>
                                        <p:attrNameLst>
                                          <p:attrName>ppt_x</p:attrName>
                                        </p:attrNameLst>
                                      </p:cBhvr>
                                    </p:anim>
                                  </p:childTnLst>
                                </p:cTn>
                              </p:par>
                              <p:par>
                                <p:cTn id="24" presetID="34"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from="(-#ppt_w/2)" to="(#ppt_x)" calcmode="lin" valueType="num">
                                      <p:cBhvr>
                                        <p:cTn id="26" dur="300" fill="hold">
                                          <p:stCondLst>
                                            <p:cond delay="0"/>
                                          </p:stCondLst>
                                        </p:cTn>
                                        <p:tgtEl>
                                          <p:spTgt spid="3">
                                            <p:txEl>
                                              <p:pRg st="2" end="2"/>
                                            </p:txEl>
                                          </p:spTgt>
                                        </p:tgtEl>
                                        <p:attrNameLst>
                                          <p:attrName>ppt_x</p:attrName>
                                        </p:attrNameLst>
                                      </p:cBhvr>
                                    </p:anim>
                                    <p:anim from="0" to="-1.0" calcmode="lin" valueType="num">
                                      <p:cBhvr>
                                        <p:cTn id="27" dur="100" decel="50000" autoRev="1" fill="hold">
                                          <p:stCondLst>
                                            <p:cond delay="300"/>
                                          </p:stCondLst>
                                        </p:cTn>
                                        <p:tgtEl>
                                          <p:spTgt spid="3">
                                            <p:txEl>
                                              <p:pRg st="2" end="2"/>
                                            </p:txEl>
                                          </p:spTgt>
                                        </p:tgtEl>
                                        <p:attrNameLst>
                                          <p:attrName>xshear</p:attrName>
                                        </p:attrNameLst>
                                      </p:cBhvr>
                                    </p:anim>
                                    <p:animScale>
                                      <p:cBhvr>
                                        <p:cTn id="28" dur="100" decel="100000" autoRev="1" fill="hold">
                                          <p:stCondLst>
                                            <p:cond delay="300"/>
                                          </p:stCondLst>
                                        </p:cTn>
                                        <p:tgtEl>
                                          <p:spTgt spid="3">
                                            <p:txEl>
                                              <p:pRg st="2" end="2"/>
                                            </p:txEl>
                                          </p:spTgt>
                                        </p:tgtEl>
                                      </p:cBhvr>
                                      <p:from x="100000" y="100000"/>
                                      <p:to x="80000" y="100000"/>
                                    </p:animScale>
                                    <p:anim by="(#ppt_h/3+#ppt_w*0.1)" calcmode="lin" valueType="num">
                                      <p:cBhvr additive="sum">
                                        <p:cTn id="29" dur="100" decel="100000" autoRev="1" fill="hold">
                                          <p:stCondLst>
                                            <p:cond delay="300"/>
                                          </p:stCondLst>
                                        </p:cTn>
                                        <p:tgtEl>
                                          <p:spTgt spid="3">
                                            <p:txEl>
                                              <p:pRg st="2" end="2"/>
                                            </p:txEl>
                                          </p:spTgt>
                                        </p:tgtEl>
                                        <p:attrNameLst>
                                          <p:attrName>ppt_x</p:attrName>
                                        </p:attrNameLst>
                                      </p:cBhvr>
                                    </p:anim>
                                  </p:childTnLst>
                                </p:cTn>
                              </p:par>
                              <p:par>
                                <p:cTn id="30" presetID="34"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from="(-#ppt_w/2)" to="(#ppt_x)" calcmode="lin" valueType="num">
                                      <p:cBhvr>
                                        <p:cTn id="32" dur="300" fill="hold">
                                          <p:stCondLst>
                                            <p:cond delay="0"/>
                                          </p:stCondLst>
                                        </p:cTn>
                                        <p:tgtEl>
                                          <p:spTgt spid="3">
                                            <p:txEl>
                                              <p:pRg st="3" end="3"/>
                                            </p:txEl>
                                          </p:spTgt>
                                        </p:tgtEl>
                                        <p:attrNameLst>
                                          <p:attrName>ppt_x</p:attrName>
                                        </p:attrNameLst>
                                      </p:cBhvr>
                                    </p:anim>
                                    <p:anim from="0" to="-1.0" calcmode="lin" valueType="num">
                                      <p:cBhvr>
                                        <p:cTn id="33" dur="100" decel="50000" autoRev="1" fill="hold">
                                          <p:stCondLst>
                                            <p:cond delay="300"/>
                                          </p:stCondLst>
                                        </p:cTn>
                                        <p:tgtEl>
                                          <p:spTgt spid="3">
                                            <p:txEl>
                                              <p:pRg st="3" end="3"/>
                                            </p:txEl>
                                          </p:spTgt>
                                        </p:tgtEl>
                                        <p:attrNameLst>
                                          <p:attrName>xshear</p:attrName>
                                        </p:attrNameLst>
                                      </p:cBhvr>
                                    </p:anim>
                                    <p:animScale>
                                      <p:cBhvr>
                                        <p:cTn id="34" dur="100" decel="100000" autoRev="1" fill="hold">
                                          <p:stCondLst>
                                            <p:cond delay="300"/>
                                          </p:stCondLst>
                                        </p:cTn>
                                        <p:tgtEl>
                                          <p:spTgt spid="3">
                                            <p:txEl>
                                              <p:pRg st="3" end="3"/>
                                            </p:txEl>
                                          </p:spTgt>
                                        </p:tgtEl>
                                      </p:cBhvr>
                                      <p:from x="100000" y="100000"/>
                                      <p:to x="80000" y="100000"/>
                                    </p:animScale>
                                    <p:anim by="(#ppt_h/3+#ppt_w*0.1)" calcmode="lin" valueType="num">
                                      <p:cBhvr additive="sum">
                                        <p:cTn id="35" dur="100" decel="100000" autoRev="1" fill="hold">
                                          <p:stCondLst>
                                            <p:cond delay="300"/>
                                          </p:stCondLst>
                                        </p:cTn>
                                        <p:tgtEl>
                                          <p:spTgt spid="3">
                                            <p:txEl>
                                              <p:pRg st="3" end="3"/>
                                            </p:txEl>
                                          </p:spTgt>
                                        </p:tgtEl>
                                        <p:attrNameLst>
                                          <p:attrName>ppt_x</p:attrName>
                                        </p:attrNameLst>
                                      </p:cBhvr>
                                    </p:anim>
                                  </p:childTnLst>
                                </p:cTn>
                              </p:par>
                              <p:par>
                                <p:cTn id="36" presetID="34"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from="(-#ppt_w/2)" to="(#ppt_x)" calcmode="lin" valueType="num">
                                      <p:cBhvr>
                                        <p:cTn id="38" dur="300" fill="hold">
                                          <p:stCondLst>
                                            <p:cond delay="0"/>
                                          </p:stCondLst>
                                        </p:cTn>
                                        <p:tgtEl>
                                          <p:spTgt spid="3">
                                            <p:txEl>
                                              <p:pRg st="4" end="4"/>
                                            </p:txEl>
                                          </p:spTgt>
                                        </p:tgtEl>
                                        <p:attrNameLst>
                                          <p:attrName>ppt_x</p:attrName>
                                        </p:attrNameLst>
                                      </p:cBhvr>
                                    </p:anim>
                                    <p:anim from="0" to="-1.0" calcmode="lin" valueType="num">
                                      <p:cBhvr>
                                        <p:cTn id="39" dur="100" decel="50000" autoRev="1" fill="hold">
                                          <p:stCondLst>
                                            <p:cond delay="300"/>
                                          </p:stCondLst>
                                        </p:cTn>
                                        <p:tgtEl>
                                          <p:spTgt spid="3">
                                            <p:txEl>
                                              <p:pRg st="4" end="4"/>
                                            </p:txEl>
                                          </p:spTgt>
                                        </p:tgtEl>
                                        <p:attrNameLst>
                                          <p:attrName>xshear</p:attrName>
                                        </p:attrNameLst>
                                      </p:cBhvr>
                                    </p:anim>
                                    <p:animScale>
                                      <p:cBhvr>
                                        <p:cTn id="40" dur="100" decel="100000" autoRev="1" fill="hold">
                                          <p:stCondLst>
                                            <p:cond delay="300"/>
                                          </p:stCondLst>
                                        </p:cTn>
                                        <p:tgtEl>
                                          <p:spTgt spid="3">
                                            <p:txEl>
                                              <p:pRg st="4" end="4"/>
                                            </p:txEl>
                                          </p:spTgt>
                                        </p:tgtEl>
                                      </p:cBhvr>
                                      <p:from x="100000" y="100000"/>
                                      <p:to x="80000" y="100000"/>
                                    </p:animScale>
                                    <p:anim by="(#ppt_h/3+#ppt_w*0.1)" calcmode="lin" valueType="num">
                                      <p:cBhvr additive="sum">
                                        <p:cTn id="41" dur="100" decel="100000" autoRev="1" fill="hold">
                                          <p:stCondLst>
                                            <p:cond delay="300"/>
                                          </p:stCondLst>
                                        </p:cTn>
                                        <p:tgtEl>
                                          <p:spTgt spid="3">
                                            <p:txEl>
                                              <p:pRg st="4" end="4"/>
                                            </p:txEl>
                                          </p:spTgt>
                                        </p:tgtEl>
                                        <p:attrNameLst>
                                          <p:attrName>ppt_x</p:attrName>
                                        </p:attrNameLst>
                                      </p:cBhvr>
                                    </p:anim>
                                  </p:childTnLst>
                                </p:cTn>
                              </p:par>
                            </p:childTnLst>
                          </p:cTn>
                        </p:par>
                        <p:par>
                          <p:cTn id="42" fill="hold">
                            <p:stCondLst>
                              <p:cond delay="1000"/>
                            </p:stCondLst>
                            <p:childTnLst>
                              <p:par>
                                <p:cTn id="43" presetID="15"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2000" fill="hold"/>
                                        <p:tgtEl>
                                          <p:spTgt spid="4"/>
                                        </p:tgtEl>
                                        <p:attrNameLst>
                                          <p:attrName>ppt_w</p:attrName>
                                        </p:attrNameLst>
                                      </p:cBhvr>
                                      <p:tavLst>
                                        <p:tav tm="0">
                                          <p:val>
                                            <p:fltVal val="0"/>
                                          </p:val>
                                        </p:tav>
                                        <p:tav tm="100000">
                                          <p:val>
                                            <p:strVal val="#ppt_w"/>
                                          </p:val>
                                        </p:tav>
                                      </p:tavLst>
                                    </p:anim>
                                    <p:anim calcmode="lin" valueType="num">
                                      <p:cBhvr>
                                        <p:cTn id="46" dur="2000" fill="hold"/>
                                        <p:tgtEl>
                                          <p:spTgt spid="4"/>
                                        </p:tgtEl>
                                        <p:attrNameLst>
                                          <p:attrName>ppt_h</p:attrName>
                                        </p:attrNameLst>
                                      </p:cBhvr>
                                      <p:tavLst>
                                        <p:tav tm="0">
                                          <p:val>
                                            <p:fltVal val="0"/>
                                          </p:val>
                                        </p:tav>
                                        <p:tav tm="100000">
                                          <p:val>
                                            <p:strVal val="#ppt_h"/>
                                          </p:val>
                                        </p:tav>
                                      </p:tavLst>
                                    </p:anim>
                                    <p:anim calcmode="lin" valueType="num">
                                      <p:cBhvr>
                                        <p:cTn id="47"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8"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Autofit/>
            <a:scene3d>
              <a:camera prst="orthographicFront"/>
              <a:lightRig rig="threePt" dir="t"/>
            </a:scene3d>
            <a:sp3d extrusionH="57150">
              <a:bevelT w="69850" h="38100" prst="cross"/>
            </a:sp3d>
          </a:bodyPr>
          <a:lstStyle/>
          <a:p>
            <a:pPr fontAlgn="auto">
              <a:spcAft>
                <a:spcPts val="0"/>
              </a:spcAft>
              <a:defRPr/>
            </a:pPr>
            <a:r>
              <a:rPr lang="zh-TW" altLang="en-US" sz="7000" b="1" dirty="0" smtClean="0">
                <a:solidFill>
                  <a:srgbClr val="FF9900"/>
                </a:solidFill>
                <a:effectLst>
                  <a:outerShdw blurRad="50800" dist="38100" dir="16200000" rotWithShape="0">
                    <a:prstClr val="black">
                      <a:alpha val="40000"/>
                    </a:prstClr>
                  </a:outerShdw>
                </a:effectLst>
              </a:rPr>
              <a:t>材料的準備</a:t>
            </a:r>
            <a:endParaRPr lang="zh-TW" altLang="en-US" sz="7000" b="1" dirty="0">
              <a:solidFill>
                <a:srgbClr val="FF9900"/>
              </a:solidFill>
              <a:effectLst>
                <a:outerShdw blurRad="50800" dist="38100" dir="16200000" rotWithShape="0">
                  <a:prstClr val="black">
                    <a:alpha val="40000"/>
                  </a:prstClr>
                </a:outerShdw>
              </a:effectLst>
            </a:endParaRPr>
          </a:p>
        </p:txBody>
      </p:sp>
      <p:pic>
        <p:nvPicPr>
          <p:cNvPr id="4098" name="Picture 2" descr="C:\Documents and Settings\admin\桌面\瑗庭小麥\DSC03495_調整大小.JPG"/>
          <p:cNvPicPr>
            <a:picLocks noChangeAspect="1" noChangeArrowheads="1"/>
          </p:cNvPicPr>
          <p:nvPr/>
        </p:nvPicPr>
        <p:blipFill>
          <a:blip r:embed="rId2"/>
          <a:srcRect/>
          <a:stretch>
            <a:fillRect/>
          </a:stretch>
        </p:blipFill>
        <p:spPr bwMode="auto">
          <a:xfrm>
            <a:off x="1098327" y="1500174"/>
            <a:ext cx="6947346" cy="49522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slide(fromBottom)">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Autofit/>
            <a:scene3d>
              <a:camera prst="orthographicFront"/>
              <a:lightRig rig="threePt" dir="t"/>
            </a:scene3d>
            <a:sp3d extrusionH="57150">
              <a:bevelT w="69850" h="38100" prst="cross"/>
            </a:sp3d>
          </a:bodyPr>
          <a:lstStyle/>
          <a:p>
            <a:pPr fontAlgn="auto">
              <a:spcAft>
                <a:spcPts val="0"/>
              </a:spcAft>
              <a:defRPr/>
            </a:pPr>
            <a:r>
              <a:rPr lang="zh-TW" altLang="en-US" sz="6000" b="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blurRad="50800" dist="38100" dir="10800000" algn="r" rotWithShape="0">
                    <a:prstClr val="black">
                      <a:alpha val="40000"/>
                    </a:prstClr>
                  </a:outerShdw>
                </a:effectLst>
              </a:rPr>
              <a:t>打包魚的製作</a:t>
            </a:r>
            <a:r>
              <a:rPr lang="en-US" altLang="zh-TW" sz="6000" b="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blurRad="50800" dist="38100" algn="l" rotWithShape="0">
                    <a:prstClr val="black">
                      <a:alpha val="40000"/>
                    </a:prstClr>
                  </a:outerShdw>
                </a:effectLst>
              </a:rPr>
              <a:t>Ⅰ</a:t>
            </a:r>
            <a:endParaRPr lang="zh-TW" altLang="en-US" sz="60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blurRad="50800" dist="38100" dir="10800000" algn="r" rotWithShape="0">
                  <a:prstClr val="black">
                    <a:alpha val="40000"/>
                  </a:prstClr>
                </a:outerShdw>
              </a:effectLst>
            </a:endParaRPr>
          </a:p>
        </p:txBody>
      </p:sp>
      <p:sp>
        <p:nvSpPr>
          <p:cNvPr id="34818" name="內容版面配置區 2"/>
          <p:cNvSpPr>
            <a:spLocks noGrp="1"/>
          </p:cNvSpPr>
          <p:nvPr>
            <p:ph idx="1"/>
          </p:nvPr>
        </p:nvSpPr>
        <p:spPr/>
        <p:txBody>
          <a:bodyPr/>
          <a:lstStyle/>
          <a:p>
            <a:pPr>
              <a:buFont typeface="Arial" charset="0"/>
              <a:buNone/>
            </a:pPr>
            <a:endParaRPr lang="en-US" altLang="zh-TW" sz="1600" smtClean="0"/>
          </a:p>
          <a:p>
            <a:pPr>
              <a:buFont typeface="Arial" charset="0"/>
              <a:buNone/>
            </a:pPr>
            <a:endParaRPr lang="en-US" altLang="zh-TW" sz="1600" smtClean="0"/>
          </a:p>
          <a:p>
            <a:pPr>
              <a:buFont typeface="Arial" charset="0"/>
              <a:buNone/>
            </a:pPr>
            <a:endParaRPr lang="en-US" altLang="zh-TW" sz="1600" smtClean="0"/>
          </a:p>
          <a:p>
            <a:pPr>
              <a:buFont typeface="Arial" charset="0"/>
              <a:buNone/>
            </a:pPr>
            <a:endParaRPr lang="en-US" altLang="zh-TW" sz="1600" smtClean="0"/>
          </a:p>
          <a:p>
            <a:pPr>
              <a:buFont typeface="Arial" charset="0"/>
              <a:buNone/>
            </a:pPr>
            <a:endParaRPr lang="en-US" altLang="zh-TW" sz="1600" smtClean="0"/>
          </a:p>
          <a:p>
            <a:pPr>
              <a:buFont typeface="Arial" charset="0"/>
              <a:buNone/>
            </a:pPr>
            <a:endParaRPr lang="en-US" altLang="zh-TW" sz="1600" smtClean="0"/>
          </a:p>
          <a:p>
            <a:pPr>
              <a:buFont typeface="Arial" charset="0"/>
              <a:buNone/>
            </a:pPr>
            <a:endParaRPr lang="en-US" altLang="zh-TW" sz="1600" smtClean="0"/>
          </a:p>
          <a:p>
            <a:pPr>
              <a:buFont typeface="Arial" charset="0"/>
              <a:buNone/>
            </a:pPr>
            <a:endParaRPr lang="en-US" altLang="zh-TW" smtClean="0"/>
          </a:p>
          <a:p>
            <a:pPr>
              <a:buFont typeface="Arial" charset="0"/>
              <a:buNone/>
            </a:pPr>
            <a:endParaRPr lang="zh-TW" altLang="en-US" sz="1600" smtClean="0"/>
          </a:p>
        </p:txBody>
      </p:sp>
      <p:grpSp>
        <p:nvGrpSpPr>
          <p:cNvPr id="22" name="群組 21"/>
          <p:cNvGrpSpPr>
            <a:grpSpLocks/>
          </p:cNvGrpSpPr>
          <p:nvPr/>
        </p:nvGrpSpPr>
        <p:grpSpPr bwMode="auto">
          <a:xfrm>
            <a:off x="428625" y="1571625"/>
            <a:ext cx="2090738" cy="2289175"/>
            <a:chOff x="428596" y="1571612"/>
            <a:chExt cx="2090737" cy="2289405"/>
          </a:xfrm>
        </p:grpSpPr>
        <p:pic>
          <p:nvPicPr>
            <p:cNvPr id="34841" name="Picture 2" descr="C:\Documents and Settings\admin\桌面\瑗庭小麥\DSC03400_調整大小.JPG"/>
            <p:cNvPicPr>
              <a:picLocks noChangeAspect="1" noChangeArrowheads="1"/>
            </p:cNvPicPr>
            <p:nvPr/>
          </p:nvPicPr>
          <p:blipFill>
            <a:blip r:embed="rId2"/>
            <a:srcRect/>
            <a:stretch>
              <a:fillRect/>
            </a:stretch>
          </p:blipFill>
          <p:spPr bwMode="auto">
            <a:xfrm>
              <a:off x="428596" y="1571612"/>
              <a:ext cx="2090737" cy="1566863"/>
            </a:xfrm>
            <a:prstGeom prst="rect">
              <a:avLst/>
            </a:prstGeom>
            <a:noFill/>
            <a:ln w="9525">
              <a:noFill/>
              <a:miter lim="800000"/>
              <a:headEnd/>
              <a:tailEnd/>
            </a:ln>
          </p:spPr>
        </p:pic>
        <p:sp>
          <p:nvSpPr>
            <p:cNvPr id="34842" name="文字方塊 12"/>
            <p:cNvSpPr txBox="1">
              <a:spLocks noChangeArrowheads="1"/>
            </p:cNvSpPr>
            <p:nvPr/>
          </p:nvSpPr>
          <p:spPr bwMode="auto">
            <a:xfrm>
              <a:off x="428596" y="3214686"/>
              <a:ext cx="2071702" cy="646331"/>
            </a:xfrm>
            <a:prstGeom prst="rect">
              <a:avLst/>
            </a:prstGeom>
            <a:noFill/>
            <a:ln w="9525">
              <a:noFill/>
              <a:miter lim="800000"/>
              <a:headEnd/>
              <a:tailEnd/>
            </a:ln>
          </p:spPr>
          <p:txBody>
            <a:bodyPr>
              <a:spAutoFit/>
            </a:bodyPr>
            <a:lstStyle/>
            <a:p>
              <a:r>
                <a:rPr kumimoji="0" lang="en-US" altLang="zh-TW" b="1">
                  <a:solidFill>
                    <a:srgbClr val="FF0000"/>
                  </a:solidFill>
                  <a:latin typeface="Calibri" pitchFamily="34" charset="0"/>
                </a:rPr>
                <a:t>1</a:t>
              </a:r>
              <a:r>
                <a:rPr kumimoji="0" lang="en-US" altLang="zh-TW" b="1">
                  <a:latin typeface="Calibri" pitchFamily="34" charset="0"/>
                </a:rPr>
                <a:t>.</a:t>
              </a:r>
              <a:r>
                <a:rPr kumimoji="0" lang="zh-TW" altLang="en-US" b="1">
                  <a:latin typeface="Calibri" pitchFamily="34" charset="0"/>
                </a:rPr>
                <a:t>取</a:t>
              </a:r>
              <a:r>
                <a:rPr kumimoji="0" lang="en-US" altLang="zh-TW" b="1">
                  <a:latin typeface="Calibri" pitchFamily="34" charset="0"/>
                </a:rPr>
                <a:t>50cm</a:t>
              </a:r>
              <a:r>
                <a:rPr kumimoji="0" lang="zh-TW" altLang="en-US" b="1">
                  <a:latin typeface="Calibri" pitchFamily="34" charset="0"/>
                </a:rPr>
                <a:t>長的打包繩</a:t>
              </a:r>
              <a:r>
                <a:rPr kumimoji="0" lang="en-US" altLang="zh-TW" b="1">
                  <a:latin typeface="Calibri" pitchFamily="34" charset="0"/>
                </a:rPr>
                <a:t>2</a:t>
              </a:r>
              <a:r>
                <a:rPr kumimoji="0" lang="zh-TW" altLang="en-US" b="1">
                  <a:latin typeface="Calibri" pitchFamily="34" charset="0"/>
                </a:rPr>
                <a:t>條</a:t>
              </a:r>
              <a:endParaRPr kumimoji="0" lang="en-US" altLang="zh-TW" b="1">
                <a:latin typeface="Calibri" pitchFamily="34" charset="0"/>
              </a:endParaRPr>
            </a:p>
          </p:txBody>
        </p:sp>
      </p:grpSp>
      <p:grpSp>
        <p:nvGrpSpPr>
          <p:cNvPr id="23" name="群組 22"/>
          <p:cNvGrpSpPr>
            <a:grpSpLocks/>
          </p:cNvGrpSpPr>
          <p:nvPr/>
        </p:nvGrpSpPr>
        <p:grpSpPr bwMode="auto">
          <a:xfrm>
            <a:off x="2500313" y="1571625"/>
            <a:ext cx="2090737" cy="2012950"/>
            <a:chOff x="2500298" y="1571612"/>
            <a:chExt cx="2090738" cy="2012406"/>
          </a:xfrm>
        </p:grpSpPr>
        <p:pic>
          <p:nvPicPr>
            <p:cNvPr id="34839" name="Picture 3" descr="C:\Documents and Settings\admin\桌面\瑗庭小麥\DSC03401_調整大小.JPG"/>
            <p:cNvPicPr>
              <a:picLocks noChangeAspect="1" noChangeArrowheads="1"/>
            </p:cNvPicPr>
            <p:nvPr/>
          </p:nvPicPr>
          <p:blipFill>
            <a:blip r:embed="rId3"/>
            <a:srcRect/>
            <a:stretch>
              <a:fillRect/>
            </a:stretch>
          </p:blipFill>
          <p:spPr bwMode="auto">
            <a:xfrm>
              <a:off x="2500298" y="1571612"/>
              <a:ext cx="2090738" cy="1566863"/>
            </a:xfrm>
            <a:prstGeom prst="rect">
              <a:avLst/>
            </a:prstGeom>
            <a:noFill/>
            <a:ln w="9525">
              <a:noFill/>
              <a:miter lim="800000"/>
              <a:headEnd/>
              <a:tailEnd/>
            </a:ln>
          </p:spPr>
        </p:pic>
        <p:sp>
          <p:nvSpPr>
            <p:cNvPr id="34840" name="文字方塊 13"/>
            <p:cNvSpPr txBox="1">
              <a:spLocks noChangeArrowheads="1"/>
            </p:cNvSpPr>
            <p:nvPr/>
          </p:nvSpPr>
          <p:spPr bwMode="auto">
            <a:xfrm>
              <a:off x="2500298" y="3214686"/>
              <a:ext cx="2071702" cy="369332"/>
            </a:xfrm>
            <a:prstGeom prst="rect">
              <a:avLst/>
            </a:prstGeom>
            <a:noFill/>
            <a:ln w="9525">
              <a:noFill/>
              <a:miter lim="800000"/>
              <a:headEnd/>
              <a:tailEnd/>
            </a:ln>
          </p:spPr>
          <p:txBody>
            <a:bodyPr>
              <a:spAutoFit/>
            </a:bodyPr>
            <a:lstStyle/>
            <a:p>
              <a:r>
                <a:rPr kumimoji="0" lang="en-US" altLang="zh-TW" b="1">
                  <a:solidFill>
                    <a:srgbClr val="FF0000"/>
                  </a:solidFill>
                  <a:latin typeface="Calibri" pitchFamily="34" charset="0"/>
                </a:rPr>
                <a:t>2</a:t>
              </a:r>
              <a:r>
                <a:rPr kumimoji="0" lang="en-US" altLang="zh-TW" b="1">
                  <a:latin typeface="Calibri" pitchFamily="34" charset="0"/>
                </a:rPr>
                <a:t>.</a:t>
              </a:r>
              <a:r>
                <a:rPr kumimoji="0" lang="zh-TW" altLang="en-US" b="1">
                  <a:latin typeface="Calibri" pitchFamily="34" charset="0"/>
                </a:rPr>
                <a:t>將打包繩對折</a:t>
              </a:r>
            </a:p>
          </p:txBody>
        </p:sp>
      </p:grpSp>
      <p:grpSp>
        <p:nvGrpSpPr>
          <p:cNvPr id="24" name="群組 23"/>
          <p:cNvGrpSpPr>
            <a:grpSpLocks/>
          </p:cNvGrpSpPr>
          <p:nvPr/>
        </p:nvGrpSpPr>
        <p:grpSpPr bwMode="auto">
          <a:xfrm>
            <a:off x="4572000" y="1571625"/>
            <a:ext cx="2090738" cy="2289175"/>
            <a:chOff x="4572000" y="1571612"/>
            <a:chExt cx="2090738" cy="2289405"/>
          </a:xfrm>
        </p:grpSpPr>
        <p:pic>
          <p:nvPicPr>
            <p:cNvPr id="34837" name="Picture 4" descr="C:\Documents and Settings\admin\桌面\瑗庭小麥\DSC03402_調整大小.JPG"/>
            <p:cNvPicPr>
              <a:picLocks noChangeAspect="1" noChangeArrowheads="1"/>
            </p:cNvPicPr>
            <p:nvPr/>
          </p:nvPicPr>
          <p:blipFill>
            <a:blip r:embed="rId4"/>
            <a:srcRect/>
            <a:stretch>
              <a:fillRect/>
            </a:stretch>
          </p:blipFill>
          <p:spPr bwMode="auto">
            <a:xfrm>
              <a:off x="4572000" y="1571612"/>
              <a:ext cx="2090738" cy="1566863"/>
            </a:xfrm>
            <a:prstGeom prst="rect">
              <a:avLst/>
            </a:prstGeom>
            <a:noFill/>
            <a:ln w="9525">
              <a:noFill/>
              <a:miter lim="800000"/>
              <a:headEnd/>
              <a:tailEnd/>
            </a:ln>
          </p:spPr>
        </p:pic>
        <p:sp>
          <p:nvSpPr>
            <p:cNvPr id="34838" name="文字方塊 14"/>
            <p:cNvSpPr txBox="1">
              <a:spLocks noChangeArrowheads="1"/>
            </p:cNvSpPr>
            <p:nvPr/>
          </p:nvSpPr>
          <p:spPr bwMode="auto">
            <a:xfrm>
              <a:off x="4572000" y="3214686"/>
              <a:ext cx="2071702" cy="646331"/>
            </a:xfrm>
            <a:prstGeom prst="rect">
              <a:avLst/>
            </a:prstGeom>
            <a:noFill/>
            <a:ln w="9525">
              <a:noFill/>
              <a:miter lim="800000"/>
              <a:headEnd/>
              <a:tailEnd/>
            </a:ln>
          </p:spPr>
          <p:txBody>
            <a:bodyPr>
              <a:spAutoFit/>
            </a:bodyPr>
            <a:lstStyle/>
            <a:p>
              <a:r>
                <a:rPr kumimoji="0" lang="en-US" altLang="zh-TW" b="1">
                  <a:solidFill>
                    <a:srgbClr val="FF0000"/>
                  </a:solidFill>
                  <a:latin typeface="Calibri" pitchFamily="34" charset="0"/>
                </a:rPr>
                <a:t>3</a:t>
              </a:r>
              <a:r>
                <a:rPr kumimoji="0" lang="en-US" altLang="zh-TW" b="1">
                  <a:latin typeface="Calibri" pitchFamily="34" charset="0"/>
                </a:rPr>
                <a:t>.</a:t>
              </a:r>
              <a:r>
                <a:rPr kumimoji="0" lang="zh-TW" altLang="en-US" b="1">
                  <a:latin typeface="Calibri" pitchFamily="34" charset="0"/>
                </a:rPr>
                <a:t>右手打包繩套上左手打包繩</a:t>
              </a:r>
            </a:p>
          </p:txBody>
        </p:sp>
      </p:grpSp>
      <p:grpSp>
        <p:nvGrpSpPr>
          <p:cNvPr id="25" name="群組 24"/>
          <p:cNvGrpSpPr>
            <a:grpSpLocks/>
          </p:cNvGrpSpPr>
          <p:nvPr/>
        </p:nvGrpSpPr>
        <p:grpSpPr bwMode="auto">
          <a:xfrm>
            <a:off x="6643688" y="1571625"/>
            <a:ext cx="2090737" cy="2289175"/>
            <a:chOff x="6643702" y="1571612"/>
            <a:chExt cx="2090737" cy="2289405"/>
          </a:xfrm>
        </p:grpSpPr>
        <p:pic>
          <p:nvPicPr>
            <p:cNvPr id="34835" name="Picture 5" descr="C:\Documents and Settings\admin\桌面\瑗庭小麥\DSC03403_調整大小.JPG"/>
            <p:cNvPicPr>
              <a:picLocks noChangeAspect="1" noChangeArrowheads="1"/>
            </p:cNvPicPr>
            <p:nvPr/>
          </p:nvPicPr>
          <p:blipFill>
            <a:blip r:embed="rId5"/>
            <a:srcRect/>
            <a:stretch>
              <a:fillRect/>
            </a:stretch>
          </p:blipFill>
          <p:spPr bwMode="auto">
            <a:xfrm>
              <a:off x="6643702" y="1571612"/>
              <a:ext cx="2090737" cy="1566862"/>
            </a:xfrm>
            <a:prstGeom prst="rect">
              <a:avLst/>
            </a:prstGeom>
            <a:noFill/>
            <a:ln w="9525">
              <a:noFill/>
              <a:miter lim="800000"/>
              <a:headEnd/>
              <a:tailEnd/>
            </a:ln>
          </p:spPr>
        </p:pic>
        <p:sp>
          <p:nvSpPr>
            <p:cNvPr id="34836" name="文字方塊 15"/>
            <p:cNvSpPr txBox="1">
              <a:spLocks noChangeArrowheads="1"/>
            </p:cNvSpPr>
            <p:nvPr/>
          </p:nvSpPr>
          <p:spPr bwMode="auto">
            <a:xfrm>
              <a:off x="6643702" y="3214686"/>
              <a:ext cx="2071702" cy="646331"/>
            </a:xfrm>
            <a:prstGeom prst="rect">
              <a:avLst/>
            </a:prstGeom>
            <a:noFill/>
            <a:ln w="9525">
              <a:noFill/>
              <a:miter lim="800000"/>
              <a:headEnd/>
              <a:tailEnd/>
            </a:ln>
          </p:spPr>
          <p:txBody>
            <a:bodyPr>
              <a:spAutoFit/>
            </a:bodyPr>
            <a:lstStyle/>
            <a:p>
              <a:r>
                <a:rPr kumimoji="0" lang="en-US" altLang="zh-TW" b="1">
                  <a:solidFill>
                    <a:srgbClr val="FF0000"/>
                  </a:solidFill>
                  <a:latin typeface="Calibri" pitchFamily="34" charset="0"/>
                </a:rPr>
                <a:t>4</a:t>
              </a:r>
              <a:r>
                <a:rPr kumimoji="0" lang="en-US" altLang="zh-TW" b="1">
                  <a:latin typeface="Calibri" pitchFamily="34" charset="0"/>
                </a:rPr>
                <a:t>.</a:t>
              </a:r>
              <a:r>
                <a:rPr kumimoji="0" lang="zh-TW" altLang="en-US" b="1">
                  <a:latin typeface="Calibri" pitchFamily="34" charset="0"/>
                </a:rPr>
                <a:t>左手下方繩子往上繞過右手繩子</a:t>
              </a:r>
              <a:endParaRPr kumimoji="0" lang="en-US" altLang="zh-TW" b="1">
                <a:latin typeface="Calibri" pitchFamily="34" charset="0"/>
              </a:endParaRPr>
            </a:p>
          </p:txBody>
        </p:sp>
      </p:grpSp>
      <p:grpSp>
        <p:nvGrpSpPr>
          <p:cNvPr id="26" name="群組 25"/>
          <p:cNvGrpSpPr>
            <a:grpSpLocks/>
          </p:cNvGrpSpPr>
          <p:nvPr/>
        </p:nvGrpSpPr>
        <p:grpSpPr bwMode="auto">
          <a:xfrm>
            <a:off x="357188" y="3929063"/>
            <a:ext cx="2214562" cy="2289175"/>
            <a:chOff x="357158" y="3929066"/>
            <a:chExt cx="2214578" cy="2289405"/>
          </a:xfrm>
        </p:grpSpPr>
        <p:pic>
          <p:nvPicPr>
            <p:cNvPr id="34833" name="Picture 6" descr="C:\Documents and Settings\admin\桌面\瑗庭小麥\DSC03404_調整大小.JPG"/>
            <p:cNvPicPr>
              <a:picLocks noChangeAspect="1" noChangeArrowheads="1"/>
            </p:cNvPicPr>
            <p:nvPr/>
          </p:nvPicPr>
          <p:blipFill>
            <a:blip r:embed="rId6"/>
            <a:srcRect/>
            <a:stretch>
              <a:fillRect/>
            </a:stretch>
          </p:blipFill>
          <p:spPr bwMode="auto">
            <a:xfrm>
              <a:off x="428596" y="3929066"/>
              <a:ext cx="2090737" cy="1566862"/>
            </a:xfrm>
            <a:prstGeom prst="rect">
              <a:avLst/>
            </a:prstGeom>
            <a:noFill/>
            <a:ln w="9525">
              <a:noFill/>
              <a:miter lim="800000"/>
              <a:headEnd/>
              <a:tailEnd/>
            </a:ln>
          </p:spPr>
        </p:pic>
        <p:sp>
          <p:nvSpPr>
            <p:cNvPr id="34834" name="文字方塊 16"/>
            <p:cNvSpPr txBox="1">
              <a:spLocks noChangeArrowheads="1"/>
            </p:cNvSpPr>
            <p:nvPr/>
          </p:nvSpPr>
          <p:spPr bwMode="auto">
            <a:xfrm>
              <a:off x="357158" y="5572140"/>
              <a:ext cx="2214578" cy="646331"/>
            </a:xfrm>
            <a:prstGeom prst="rect">
              <a:avLst/>
            </a:prstGeom>
            <a:noFill/>
            <a:ln w="9525">
              <a:noFill/>
              <a:miter lim="800000"/>
              <a:headEnd/>
              <a:tailEnd/>
            </a:ln>
          </p:spPr>
          <p:txBody>
            <a:bodyPr>
              <a:spAutoFit/>
            </a:bodyPr>
            <a:lstStyle/>
            <a:p>
              <a:r>
                <a:rPr kumimoji="0" lang="en-US" altLang="zh-TW" b="1">
                  <a:solidFill>
                    <a:srgbClr val="FF0000"/>
                  </a:solidFill>
                  <a:latin typeface="Calibri" pitchFamily="34" charset="0"/>
                </a:rPr>
                <a:t>5</a:t>
              </a:r>
              <a:r>
                <a:rPr kumimoji="0" lang="en-US" altLang="zh-TW" b="1">
                  <a:latin typeface="Calibri" pitchFamily="34" charset="0"/>
                </a:rPr>
                <a:t>.</a:t>
              </a:r>
              <a:r>
                <a:rPr kumimoji="0" lang="zh-TW" altLang="en-US" b="1">
                  <a:latin typeface="Calibri" pitchFamily="34" charset="0"/>
                </a:rPr>
                <a:t>右手下方繩子往左繞過左手繩子穿越</a:t>
              </a:r>
              <a:endParaRPr kumimoji="0" lang="en-US" altLang="zh-TW" b="1">
                <a:latin typeface="Calibri" pitchFamily="34" charset="0"/>
              </a:endParaRPr>
            </a:p>
          </p:txBody>
        </p:sp>
      </p:grpSp>
      <p:grpSp>
        <p:nvGrpSpPr>
          <p:cNvPr id="27" name="群組 26"/>
          <p:cNvGrpSpPr>
            <a:grpSpLocks/>
          </p:cNvGrpSpPr>
          <p:nvPr/>
        </p:nvGrpSpPr>
        <p:grpSpPr bwMode="auto">
          <a:xfrm>
            <a:off x="2500313" y="3929063"/>
            <a:ext cx="2090737" cy="2289175"/>
            <a:chOff x="2500298" y="3929066"/>
            <a:chExt cx="2090738" cy="2289405"/>
          </a:xfrm>
        </p:grpSpPr>
        <p:pic>
          <p:nvPicPr>
            <p:cNvPr id="34831" name="Picture 7" descr="C:\Documents and Settings\admin\桌面\瑗庭小麥\DSC03405_調整大小.JPG"/>
            <p:cNvPicPr>
              <a:picLocks noChangeAspect="1" noChangeArrowheads="1"/>
            </p:cNvPicPr>
            <p:nvPr/>
          </p:nvPicPr>
          <p:blipFill>
            <a:blip r:embed="rId7"/>
            <a:srcRect/>
            <a:stretch>
              <a:fillRect/>
            </a:stretch>
          </p:blipFill>
          <p:spPr bwMode="auto">
            <a:xfrm>
              <a:off x="2500298" y="3929066"/>
              <a:ext cx="2090738" cy="1566862"/>
            </a:xfrm>
            <a:prstGeom prst="rect">
              <a:avLst/>
            </a:prstGeom>
            <a:noFill/>
            <a:ln w="9525">
              <a:noFill/>
              <a:miter lim="800000"/>
              <a:headEnd/>
              <a:tailEnd/>
            </a:ln>
          </p:spPr>
        </p:pic>
        <p:sp>
          <p:nvSpPr>
            <p:cNvPr id="34832" name="文字方塊 17"/>
            <p:cNvSpPr txBox="1">
              <a:spLocks noChangeArrowheads="1"/>
            </p:cNvSpPr>
            <p:nvPr/>
          </p:nvSpPr>
          <p:spPr bwMode="auto">
            <a:xfrm>
              <a:off x="2500298" y="5572140"/>
              <a:ext cx="2071702" cy="646331"/>
            </a:xfrm>
            <a:prstGeom prst="rect">
              <a:avLst/>
            </a:prstGeom>
            <a:noFill/>
            <a:ln w="9525">
              <a:noFill/>
              <a:miter lim="800000"/>
              <a:headEnd/>
              <a:tailEnd/>
            </a:ln>
          </p:spPr>
          <p:txBody>
            <a:bodyPr>
              <a:spAutoFit/>
            </a:bodyPr>
            <a:lstStyle/>
            <a:p>
              <a:r>
                <a:rPr kumimoji="0" lang="en-US" altLang="zh-TW" b="1">
                  <a:solidFill>
                    <a:srgbClr val="FF0000"/>
                  </a:solidFill>
                  <a:latin typeface="Calibri" pitchFamily="34" charset="0"/>
                </a:rPr>
                <a:t>6</a:t>
              </a:r>
              <a:r>
                <a:rPr kumimoji="0" lang="en-US" altLang="zh-TW" b="1">
                  <a:latin typeface="Calibri" pitchFamily="34" charset="0"/>
                </a:rPr>
                <a:t>.</a:t>
              </a:r>
              <a:r>
                <a:rPr kumimoji="0" lang="zh-TW" altLang="en-US" b="1">
                  <a:latin typeface="Calibri" pitchFamily="34" charset="0"/>
                </a:rPr>
                <a:t>整理好成一個田字</a:t>
              </a:r>
            </a:p>
          </p:txBody>
        </p:sp>
      </p:grpSp>
      <p:grpSp>
        <p:nvGrpSpPr>
          <p:cNvPr id="28" name="群組 27"/>
          <p:cNvGrpSpPr>
            <a:grpSpLocks/>
          </p:cNvGrpSpPr>
          <p:nvPr/>
        </p:nvGrpSpPr>
        <p:grpSpPr bwMode="auto">
          <a:xfrm>
            <a:off x="4572000" y="3929063"/>
            <a:ext cx="2090738" cy="2289175"/>
            <a:chOff x="4572000" y="3929066"/>
            <a:chExt cx="2090738" cy="2289405"/>
          </a:xfrm>
        </p:grpSpPr>
        <p:pic>
          <p:nvPicPr>
            <p:cNvPr id="34829" name="Picture 8" descr="C:\Documents and Settings\admin\桌面\瑗庭小麥\DSC03406_調整大小.JPG"/>
            <p:cNvPicPr>
              <a:picLocks noChangeAspect="1" noChangeArrowheads="1"/>
            </p:cNvPicPr>
            <p:nvPr/>
          </p:nvPicPr>
          <p:blipFill>
            <a:blip r:embed="rId8"/>
            <a:srcRect/>
            <a:stretch>
              <a:fillRect/>
            </a:stretch>
          </p:blipFill>
          <p:spPr bwMode="auto">
            <a:xfrm>
              <a:off x="4572000" y="3929066"/>
              <a:ext cx="2090738" cy="1566863"/>
            </a:xfrm>
            <a:prstGeom prst="rect">
              <a:avLst/>
            </a:prstGeom>
            <a:noFill/>
            <a:ln w="9525">
              <a:noFill/>
              <a:miter lim="800000"/>
              <a:headEnd/>
              <a:tailEnd/>
            </a:ln>
          </p:spPr>
        </p:pic>
        <p:sp>
          <p:nvSpPr>
            <p:cNvPr id="34830" name="文字方塊 18"/>
            <p:cNvSpPr txBox="1">
              <a:spLocks noChangeArrowheads="1"/>
            </p:cNvSpPr>
            <p:nvPr/>
          </p:nvSpPr>
          <p:spPr bwMode="auto">
            <a:xfrm>
              <a:off x="4572000" y="5572140"/>
              <a:ext cx="2071702" cy="646331"/>
            </a:xfrm>
            <a:prstGeom prst="rect">
              <a:avLst/>
            </a:prstGeom>
            <a:noFill/>
            <a:ln w="9525">
              <a:noFill/>
              <a:miter lim="800000"/>
              <a:headEnd/>
              <a:tailEnd/>
            </a:ln>
          </p:spPr>
          <p:txBody>
            <a:bodyPr>
              <a:spAutoFit/>
            </a:bodyPr>
            <a:lstStyle/>
            <a:p>
              <a:r>
                <a:rPr kumimoji="0" lang="en-US" altLang="zh-TW" b="1">
                  <a:solidFill>
                    <a:srgbClr val="FF0000"/>
                  </a:solidFill>
                  <a:latin typeface="Calibri" pitchFamily="34" charset="0"/>
                </a:rPr>
                <a:t>7</a:t>
              </a:r>
              <a:r>
                <a:rPr kumimoji="0" lang="en-US" altLang="zh-TW" b="1">
                  <a:latin typeface="Calibri" pitchFamily="34" charset="0"/>
                </a:rPr>
                <a:t>.</a:t>
              </a:r>
              <a:r>
                <a:rPr kumimoji="0" lang="zh-TW" altLang="en-US" b="1">
                  <a:latin typeface="Calibri" pitchFamily="34" charset="0"/>
                </a:rPr>
                <a:t>翻過來左手繩子往上折</a:t>
              </a:r>
            </a:p>
          </p:txBody>
        </p:sp>
      </p:grpSp>
      <p:grpSp>
        <p:nvGrpSpPr>
          <p:cNvPr id="29" name="群組 28"/>
          <p:cNvGrpSpPr>
            <a:grpSpLocks/>
          </p:cNvGrpSpPr>
          <p:nvPr/>
        </p:nvGrpSpPr>
        <p:grpSpPr bwMode="auto">
          <a:xfrm>
            <a:off x="6643688" y="3929063"/>
            <a:ext cx="2090737" cy="2289175"/>
            <a:chOff x="6643702" y="3929066"/>
            <a:chExt cx="2090738" cy="2289405"/>
          </a:xfrm>
        </p:grpSpPr>
        <p:pic>
          <p:nvPicPr>
            <p:cNvPr id="34827" name="Picture 9" descr="C:\Documents and Settings\admin\桌面\瑗庭小麥\DSC03407_調整大小.JPG"/>
            <p:cNvPicPr>
              <a:picLocks noChangeAspect="1" noChangeArrowheads="1"/>
            </p:cNvPicPr>
            <p:nvPr/>
          </p:nvPicPr>
          <p:blipFill>
            <a:blip r:embed="rId9"/>
            <a:srcRect/>
            <a:stretch>
              <a:fillRect/>
            </a:stretch>
          </p:blipFill>
          <p:spPr bwMode="auto">
            <a:xfrm>
              <a:off x="6643702" y="3929066"/>
              <a:ext cx="2090738" cy="1566863"/>
            </a:xfrm>
            <a:prstGeom prst="rect">
              <a:avLst/>
            </a:prstGeom>
            <a:noFill/>
            <a:ln w="9525">
              <a:noFill/>
              <a:miter lim="800000"/>
              <a:headEnd/>
              <a:tailEnd/>
            </a:ln>
          </p:spPr>
        </p:pic>
        <p:sp>
          <p:nvSpPr>
            <p:cNvPr id="34828" name="文字方塊 19"/>
            <p:cNvSpPr txBox="1">
              <a:spLocks noChangeArrowheads="1"/>
            </p:cNvSpPr>
            <p:nvPr/>
          </p:nvSpPr>
          <p:spPr bwMode="auto">
            <a:xfrm>
              <a:off x="6643702" y="5572140"/>
              <a:ext cx="2071702" cy="646331"/>
            </a:xfrm>
            <a:prstGeom prst="rect">
              <a:avLst/>
            </a:prstGeom>
            <a:noFill/>
            <a:ln w="9525">
              <a:noFill/>
              <a:miter lim="800000"/>
              <a:headEnd/>
              <a:tailEnd/>
            </a:ln>
          </p:spPr>
          <p:txBody>
            <a:bodyPr>
              <a:spAutoFit/>
            </a:bodyPr>
            <a:lstStyle/>
            <a:p>
              <a:r>
                <a:rPr kumimoji="0" lang="en-US" altLang="zh-TW" b="1">
                  <a:solidFill>
                    <a:srgbClr val="FF0000"/>
                  </a:solidFill>
                  <a:latin typeface="Calibri" pitchFamily="34" charset="0"/>
                </a:rPr>
                <a:t>8</a:t>
              </a:r>
              <a:r>
                <a:rPr kumimoji="0" lang="en-US" altLang="zh-TW" b="1">
                  <a:latin typeface="Calibri" pitchFamily="34" charset="0"/>
                </a:rPr>
                <a:t>.</a:t>
              </a:r>
              <a:r>
                <a:rPr kumimoji="0" lang="zh-TW" altLang="en-US" b="1">
                  <a:latin typeface="Calibri" pitchFamily="34" charset="0"/>
                </a:rPr>
                <a:t>右手繩子往左繞過左手繩子穿越</a:t>
              </a:r>
            </a:p>
          </p:txBody>
        </p:sp>
      </p:gr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000"/>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 calcmode="lin" valueType="num">
                                      <p:cBhvr>
                                        <p:cTn id="17" dur="500" fill="hold"/>
                                        <p:tgtEl>
                                          <p:spTgt spid="22"/>
                                        </p:tgtEl>
                                        <p:attrNameLst>
                                          <p:attrName>style.rotation</p:attrName>
                                        </p:attrNameLst>
                                      </p:cBhvr>
                                      <p:tavLst>
                                        <p:tav tm="0">
                                          <p:val>
                                            <p:fltVal val="90"/>
                                          </p:val>
                                        </p:tav>
                                        <p:tav tm="100000">
                                          <p:val>
                                            <p:fltVal val="0"/>
                                          </p:val>
                                        </p:tav>
                                      </p:tavLst>
                                    </p:anim>
                                    <p:animEffect transition="in" filter="fade">
                                      <p:cBhvr>
                                        <p:cTn id="18" dur="500"/>
                                        <p:tgtEl>
                                          <p:spTgt spid="22"/>
                                        </p:tgtEl>
                                      </p:cBhvr>
                                    </p:animEffect>
                                  </p:childTnLst>
                                </p:cTn>
                              </p:par>
                            </p:childTnLst>
                          </p:cTn>
                        </p:par>
                        <p:par>
                          <p:cTn id="19" fill="hold">
                            <p:stCondLst>
                              <p:cond delay="2500"/>
                            </p:stCondLst>
                            <p:childTnLst>
                              <p:par>
                                <p:cTn id="20" presetID="31" presetClass="entr" presetSubtype="0" fill="hold" nodeType="afterEffect">
                                  <p:stCondLst>
                                    <p:cond delay="0"/>
                                  </p:stCondLst>
                                  <p:iterate type="lt">
                                    <p:tmPct val="5000"/>
                                  </p:iterate>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 calcmode="lin" valueType="num">
                                      <p:cBhvr>
                                        <p:cTn id="24" dur="500" fill="hold"/>
                                        <p:tgtEl>
                                          <p:spTgt spid="23"/>
                                        </p:tgtEl>
                                        <p:attrNameLst>
                                          <p:attrName>style.rotation</p:attrName>
                                        </p:attrNameLst>
                                      </p:cBhvr>
                                      <p:tavLst>
                                        <p:tav tm="0">
                                          <p:val>
                                            <p:fltVal val="90"/>
                                          </p:val>
                                        </p:tav>
                                        <p:tav tm="100000">
                                          <p:val>
                                            <p:fltVal val="0"/>
                                          </p:val>
                                        </p:tav>
                                      </p:tavLst>
                                    </p:anim>
                                    <p:animEffect transition="in" filter="fade">
                                      <p:cBhvr>
                                        <p:cTn id="25" dur="500"/>
                                        <p:tgtEl>
                                          <p:spTgt spid="23"/>
                                        </p:tgtEl>
                                      </p:cBhvr>
                                    </p:animEffect>
                                  </p:childTnLst>
                                </p:cTn>
                              </p:par>
                            </p:childTnLst>
                          </p:cTn>
                        </p:par>
                        <p:par>
                          <p:cTn id="26" fill="hold">
                            <p:stCondLst>
                              <p:cond delay="3000"/>
                            </p:stCondLst>
                            <p:childTnLst>
                              <p:par>
                                <p:cTn id="27" presetID="31" presetClass="entr" presetSubtype="0" fill="hold" nodeType="afterEffect">
                                  <p:stCondLst>
                                    <p:cond delay="0"/>
                                  </p:stCondLst>
                                  <p:iterate type="lt">
                                    <p:tmPct val="5000"/>
                                  </p:iterate>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 calcmode="lin" valueType="num">
                                      <p:cBhvr>
                                        <p:cTn id="31" dur="500" fill="hold"/>
                                        <p:tgtEl>
                                          <p:spTgt spid="24"/>
                                        </p:tgtEl>
                                        <p:attrNameLst>
                                          <p:attrName>style.rotation</p:attrName>
                                        </p:attrNameLst>
                                      </p:cBhvr>
                                      <p:tavLst>
                                        <p:tav tm="0">
                                          <p:val>
                                            <p:fltVal val="90"/>
                                          </p:val>
                                        </p:tav>
                                        <p:tav tm="100000">
                                          <p:val>
                                            <p:fltVal val="0"/>
                                          </p:val>
                                        </p:tav>
                                      </p:tavLst>
                                    </p:anim>
                                    <p:animEffect transition="in" filter="fade">
                                      <p:cBhvr>
                                        <p:cTn id="32" dur="500"/>
                                        <p:tgtEl>
                                          <p:spTgt spid="24"/>
                                        </p:tgtEl>
                                      </p:cBhvr>
                                    </p:animEffect>
                                  </p:childTnLst>
                                </p:cTn>
                              </p:par>
                            </p:childTnLst>
                          </p:cTn>
                        </p:par>
                        <p:par>
                          <p:cTn id="33" fill="hold">
                            <p:stCondLst>
                              <p:cond delay="3500"/>
                            </p:stCondLst>
                            <p:childTnLst>
                              <p:par>
                                <p:cTn id="34" presetID="31" presetClass="entr" presetSubtype="0" fill="hold" nodeType="afterEffect">
                                  <p:stCondLst>
                                    <p:cond delay="0"/>
                                  </p:stCondLst>
                                  <p:iterate type="lt">
                                    <p:tmPct val="5000"/>
                                  </p:iterate>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 calcmode="lin" valueType="num">
                                      <p:cBhvr>
                                        <p:cTn id="38" dur="500" fill="hold"/>
                                        <p:tgtEl>
                                          <p:spTgt spid="25"/>
                                        </p:tgtEl>
                                        <p:attrNameLst>
                                          <p:attrName>style.rotation</p:attrName>
                                        </p:attrNameLst>
                                      </p:cBhvr>
                                      <p:tavLst>
                                        <p:tav tm="0">
                                          <p:val>
                                            <p:fltVal val="90"/>
                                          </p:val>
                                        </p:tav>
                                        <p:tav tm="100000">
                                          <p:val>
                                            <p:fltVal val="0"/>
                                          </p:val>
                                        </p:tav>
                                      </p:tavLst>
                                    </p:anim>
                                    <p:animEffect transition="in" filter="fade">
                                      <p:cBhvr>
                                        <p:cTn id="39" dur="500"/>
                                        <p:tgtEl>
                                          <p:spTgt spid="25"/>
                                        </p:tgtEl>
                                      </p:cBhvr>
                                    </p:animEffect>
                                  </p:childTnLst>
                                </p:cTn>
                              </p:par>
                            </p:childTnLst>
                          </p:cTn>
                        </p:par>
                        <p:par>
                          <p:cTn id="40" fill="hold">
                            <p:stCondLst>
                              <p:cond delay="4000"/>
                            </p:stCondLst>
                            <p:childTnLst>
                              <p:par>
                                <p:cTn id="41" presetID="31" presetClass="entr" presetSubtype="0" fill="hold" nodeType="afterEffect">
                                  <p:stCondLst>
                                    <p:cond delay="0"/>
                                  </p:stCondLst>
                                  <p:iterate type="lt">
                                    <p:tmPct val="5000"/>
                                  </p:iterate>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 calcmode="lin" valueType="num">
                                      <p:cBhvr>
                                        <p:cTn id="45" dur="500" fill="hold"/>
                                        <p:tgtEl>
                                          <p:spTgt spid="26"/>
                                        </p:tgtEl>
                                        <p:attrNameLst>
                                          <p:attrName>style.rotation</p:attrName>
                                        </p:attrNameLst>
                                      </p:cBhvr>
                                      <p:tavLst>
                                        <p:tav tm="0">
                                          <p:val>
                                            <p:fltVal val="90"/>
                                          </p:val>
                                        </p:tav>
                                        <p:tav tm="100000">
                                          <p:val>
                                            <p:fltVal val="0"/>
                                          </p:val>
                                        </p:tav>
                                      </p:tavLst>
                                    </p:anim>
                                    <p:animEffect transition="in" filter="fade">
                                      <p:cBhvr>
                                        <p:cTn id="46" dur="500"/>
                                        <p:tgtEl>
                                          <p:spTgt spid="26"/>
                                        </p:tgtEl>
                                      </p:cBhvr>
                                    </p:animEffect>
                                  </p:childTnLst>
                                </p:cTn>
                              </p:par>
                            </p:childTnLst>
                          </p:cTn>
                        </p:par>
                        <p:par>
                          <p:cTn id="47" fill="hold">
                            <p:stCondLst>
                              <p:cond delay="4500"/>
                            </p:stCondLst>
                            <p:childTnLst>
                              <p:par>
                                <p:cTn id="48" presetID="31" presetClass="entr" presetSubtype="0" fill="hold" nodeType="afterEffect">
                                  <p:stCondLst>
                                    <p:cond delay="0"/>
                                  </p:stCondLst>
                                  <p:iterate type="lt">
                                    <p:tmPct val="5000"/>
                                  </p:iterate>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style.rotation</p:attrName>
                                        </p:attrNameLst>
                                      </p:cBhvr>
                                      <p:tavLst>
                                        <p:tav tm="0">
                                          <p:val>
                                            <p:fltVal val="90"/>
                                          </p:val>
                                        </p:tav>
                                        <p:tav tm="100000">
                                          <p:val>
                                            <p:fltVal val="0"/>
                                          </p:val>
                                        </p:tav>
                                      </p:tavLst>
                                    </p:anim>
                                    <p:animEffect transition="in" filter="fade">
                                      <p:cBhvr>
                                        <p:cTn id="53" dur="500"/>
                                        <p:tgtEl>
                                          <p:spTgt spid="27"/>
                                        </p:tgtEl>
                                      </p:cBhvr>
                                    </p:animEffect>
                                  </p:childTnLst>
                                </p:cTn>
                              </p:par>
                            </p:childTnLst>
                          </p:cTn>
                        </p:par>
                        <p:par>
                          <p:cTn id="54" fill="hold">
                            <p:stCondLst>
                              <p:cond delay="5000"/>
                            </p:stCondLst>
                            <p:childTnLst>
                              <p:par>
                                <p:cTn id="55" presetID="31" presetClass="entr" presetSubtype="0" fill="hold" nodeType="afterEffect">
                                  <p:stCondLst>
                                    <p:cond delay="0"/>
                                  </p:stCondLst>
                                  <p:iterate type="lt">
                                    <p:tmPct val="5000"/>
                                  </p:iterate>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 calcmode="lin" valueType="num">
                                      <p:cBhvr>
                                        <p:cTn id="59" dur="500" fill="hold"/>
                                        <p:tgtEl>
                                          <p:spTgt spid="28"/>
                                        </p:tgtEl>
                                        <p:attrNameLst>
                                          <p:attrName>style.rotation</p:attrName>
                                        </p:attrNameLst>
                                      </p:cBhvr>
                                      <p:tavLst>
                                        <p:tav tm="0">
                                          <p:val>
                                            <p:fltVal val="90"/>
                                          </p:val>
                                        </p:tav>
                                        <p:tav tm="100000">
                                          <p:val>
                                            <p:fltVal val="0"/>
                                          </p:val>
                                        </p:tav>
                                      </p:tavLst>
                                    </p:anim>
                                    <p:animEffect transition="in" filter="fade">
                                      <p:cBhvr>
                                        <p:cTn id="60" dur="500"/>
                                        <p:tgtEl>
                                          <p:spTgt spid="28"/>
                                        </p:tgtEl>
                                      </p:cBhvr>
                                    </p:animEffect>
                                  </p:childTnLst>
                                </p:cTn>
                              </p:par>
                            </p:childTnLst>
                          </p:cTn>
                        </p:par>
                        <p:par>
                          <p:cTn id="61" fill="hold">
                            <p:stCondLst>
                              <p:cond delay="5500"/>
                            </p:stCondLst>
                            <p:childTnLst>
                              <p:par>
                                <p:cTn id="62" presetID="31" presetClass="entr" presetSubtype="0" fill="hold" nodeType="afterEffect">
                                  <p:stCondLst>
                                    <p:cond delay="0"/>
                                  </p:stCondLst>
                                  <p:iterate type="lt">
                                    <p:tmPct val="5000"/>
                                  </p:iterate>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 calcmode="lin" valueType="num">
                                      <p:cBhvr>
                                        <p:cTn id="66" dur="500" fill="hold"/>
                                        <p:tgtEl>
                                          <p:spTgt spid="29"/>
                                        </p:tgtEl>
                                        <p:attrNameLst>
                                          <p:attrName>style.rotation</p:attrName>
                                        </p:attrNameLst>
                                      </p:cBhvr>
                                      <p:tavLst>
                                        <p:tav tm="0">
                                          <p:val>
                                            <p:fltVal val="90"/>
                                          </p:val>
                                        </p:tav>
                                        <p:tav tm="100000">
                                          <p:val>
                                            <p:fltVal val="0"/>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Autofit/>
            <a:scene3d>
              <a:camera prst="orthographicFront"/>
              <a:lightRig rig="threePt" dir="t"/>
            </a:scene3d>
            <a:sp3d extrusionH="57150">
              <a:bevelT w="69850" h="38100" prst="cross"/>
            </a:sp3d>
          </a:bodyPr>
          <a:lstStyle/>
          <a:p>
            <a:pPr fontAlgn="auto">
              <a:spcAft>
                <a:spcPts val="0"/>
              </a:spcAft>
              <a:defRPr/>
            </a:pPr>
            <a:r>
              <a:rPr lang="zh-TW" altLang="en-US" sz="6000" b="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blurRad="50800" dist="38100" dir="10800000" algn="r" rotWithShape="0">
                    <a:prstClr val="black">
                      <a:alpha val="40000"/>
                    </a:prstClr>
                  </a:outerShdw>
                </a:effectLst>
              </a:rPr>
              <a:t>打包魚的製作</a:t>
            </a:r>
            <a:r>
              <a:rPr lang="en-US" altLang="zh-TW" sz="6000" b="1" dirty="0" smtClean="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blurRad="50800" dist="38100" algn="l" rotWithShape="0">
                    <a:prstClr val="black">
                      <a:alpha val="40000"/>
                    </a:prstClr>
                  </a:outerShdw>
                </a:effectLst>
              </a:rPr>
              <a:t>Ⅱ</a:t>
            </a:r>
            <a:endParaRPr lang="zh-TW" altLang="en-US" sz="60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blurRad="50800" dist="38100" dir="10800000" algn="r" rotWithShape="0">
                  <a:prstClr val="black">
                    <a:alpha val="40000"/>
                  </a:prstClr>
                </a:outerShdw>
              </a:effectLst>
            </a:endParaRPr>
          </a:p>
        </p:txBody>
      </p:sp>
      <p:grpSp>
        <p:nvGrpSpPr>
          <p:cNvPr id="23" name="群組 22"/>
          <p:cNvGrpSpPr>
            <a:grpSpLocks/>
          </p:cNvGrpSpPr>
          <p:nvPr/>
        </p:nvGrpSpPr>
        <p:grpSpPr bwMode="auto">
          <a:xfrm>
            <a:off x="428625" y="1571625"/>
            <a:ext cx="2090738" cy="2289175"/>
            <a:chOff x="428596" y="1571612"/>
            <a:chExt cx="2090737" cy="2289405"/>
          </a:xfrm>
        </p:grpSpPr>
        <p:pic>
          <p:nvPicPr>
            <p:cNvPr id="35864" name="Picture 2" descr="C:\Documents and Settings\admin\桌面\瑗庭小麥\DSC03408_調整大小.JPG"/>
            <p:cNvPicPr>
              <a:picLocks noChangeAspect="1" noChangeArrowheads="1"/>
            </p:cNvPicPr>
            <p:nvPr/>
          </p:nvPicPr>
          <p:blipFill>
            <a:blip r:embed="rId2"/>
            <a:srcRect/>
            <a:stretch>
              <a:fillRect/>
            </a:stretch>
          </p:blipFill>
          <p:spPr bwMode="auto">
            <a:xfrm>
              <a:off x="428596" y="1571612"/>
              <a:ext cx="2090737" cy="1566862"/>
            </a:xfrm>
            <a:prstGeom prst="rect">
              <a:avLst/>
            </a:prstGeom>
            <a:noFill/>
            <a:ln w="9525">
              <a:noFill/>
              <a:miter lim="800000"/>
              <a:headEnd/>
              <a:tailEnd/>
            </a:ln>
          </p:spPr>
        </p:pic>
        <p:sp>
          <p:nvSpPr>
            <p:cNvPr id="35865" name="文字方塊 12"/>
            <p:cNvSpPr txBox="1">
              <a:spLocks noChangeArrowheads="1"/>
            </p:cNvSpPr>
            <p:nvPr/>
          </p:nvSpPr>
          <p:spPr bwMode="auto">
            <a:xfrm>
              <a:off x="428596" y="3214686"/>
              <a:ext cx="2071702" cy="646331"/>
            </a:xfrm>
            <a:prstGeom prst="rect">
              <a:avLst/>
            </a:prstGeom>
            <a:noFill/>
            <a:ln w="9525">
              <a:noFill/>
              <a:miter lim="800000"/>
              <a:headEnd/>
              <a:tailEnd/>
            </a:ln>
          </p:spPr>
          <p:txBody>
            <a:bodyPr>
              <a:spAutoFit/>
            </a:bodyPr>
            <a:lstStyle/>
            <a:p>
              <a:r>
                <a:rPr kumimoji="0" lang="en-US" altLang="zh-TW" b="1">
                  <a:solidFill>
                    <a:srgbClr val="FF0000"/>
                  </a:solidFill>
                  <a:latin typeface="Calibri" pitchFamily="34" charset="0"/>
                </a:rPr>
                <a:t>9</a:t>
              </a:r>
              <a:r>
                <a:rPr kumimoji="0" lang="en-US" altLang="zh-TW" b="1">
                  <a:latin typeface="Calibri" pitchFamily="34" charset="0"/>
                </a:rPr>
                <a:t>.</a:t>
              </a:r>
              <a:r>
                <a:rPr kumimoji="0" lang="zh-TW" altLang="en-US" b="1">
                  <a:latin typeface="Calibri" pitchFamily="34" charset="0"/>
                </a:rPr>
                <a:t>翻過來將上方繩子往下折</a:t>
              </a:r>
            </a:p>
          </p:txBody>
        </p:sp>
      </p:grpSp>
      <p:grpSp>
        <p:nvGrpSpPr>
          <p:cNvPr id="24" name="群組 23"/>
          <p:cNvGrpSpPr>
            <a:grpSpLocks/>
          </p:cNvGrpSpPr>
          <p:nvPr/>
        </p:nvGrpSpPr>
        <p:grpSpPr bwMode="auto">
          <a:xfrm>
            <a:off x="2500313" y="1571625"/>
            <a:ext cx="2090737" cy="2289175"/>
            <a:chOff x="2500298" y="1571612"/>
            <a:chExt cx="2090738" cy="2289405"/>
          </a:xfrm>
        </p:grpSpPr>
        <p:pic>
          <p:nvPicPr>
            <p:cNvPr id="35862" name="Picture 3" descr="C:\Documents and Settings\admin\桌面\瑗庭小麥\DSC03409_調整大小.JPG"/>
            <p:cNvPicPr>
              <a:picLocks noChangeAspect="1" noChangeArrowheads="1"/>
            </p:cNvPicPr>
            <p:nvPr/>
          </p:nvPicPr>
          <p:blipFill>
            <a:blip r:embed="rId3"/>
            <a:srcRect/>
            <a:stretch>
              <a:fillRect/>
            </a:stretch>
          </p:blipFill>
          <p:spPr bwMode="auto">
            <a:xfrm>
              <a:off x="2500298" y="1571612"/>
              <a:ext cx="2090738" cy="1566862"/>
            </a:xfrm>
            <a:prstGeom prst="rect">
              <a:avLst/>
            </a:prstGeom>
            <a:noFill/>
            <a:ln w="9525">
              <a:noFill/>
              <a:miter lim="800000"/>
              <a:headEnd/>
              <a:tailEnd/>
            </a:ln>
          </p:spPr>
        </p:pic>
        <p:sp>
          <p:nvSpPr>
            <p:cNvPr id="35863" name="文字方塊 13"/>
            <p:cNvSpPr txBox="1">
              <a:spLocks noChangeArrowheads="1"/>
            </p:cNvSpPr>
            <p:nvPr/>
          </p:nvSpPr>
          <p:spPr bwMode="auto">
            <a:xfrm>
              <a:off x="2500298" y="3214686"/>
              <a:ext cx="2071702" cy="646331"/>
            </a:xfrm>
            <a:prstGeom prst="rect">
              <a:avLst/>
            </a:prstGeom>
            <a:noFill/>
            <a:ln w="9525">
              <a:noFill/>
              <a:miter lim="800000"/>
              <a:headEnd/>
              <a:tailEnd/>
            </a:ln>
          </p:spPr>
          <p:txBody>
            <a:bodyPr>
              <a:spAutoFit/>
            </a:bodyPr>
            <a:lstStyle/>
            <a:p>
              <a:r>
                <a:rPr kumimoji="0" lang="en-US" altLang="zh-TW" b="1">
                  <a:solidFill>
                    <a:srgbClr val="FF0000"/>
                  </a:solidFill>
                  <a:latin typeface="Calibri" pitchFamily="34" charset="0"/>
                </a:rPr>
                <a:t>10</a:t>
              </a:r>
              <a:r>
                <a:rPr kumimoji="0" lang="en-US" altLang="zh-TW" b="1">
                  <a:latin typeface="Calibri" pitchFamily="34" charset="0"/>
                </a:rPr>
                <a:t>.</a:t>
              </a:r>
              <a:r>
                <a:rPr kumimoji="0" lang="zh-TW" altLang="en-US" b="1">
                  <a:latin typeface="Calibri" pitchFamily="34" charset="0"/>
                </a:rPr>
                <a:t>將右方繩子往左折</a:t>
              </a:r>
            </a:p>
          </p:txBody>
        </p:sp>
      </p:grpSp>
      <p:grpSp>
        <p:nvGrpSpPr>
          <p:cNvPr id="25" name="群組 24"/>
          <p:cNvGrpSpPr>
            <a:grpSpLocks/>
          </p:cNvGrpSpPr>
          <p:nvPr/>
        </p:nvGrpSpPr>
        <p:grpSpPr bwMode="auto">
          <a:xfrm>
            <a:off x="4572000" y="1571625"/>
            <a:ext cx="2090738" cy="2289175"/>
            <a:chOff x="4572000" y="1571612"/>
            <a:chExt cx="2090737" cy="2289405"/>
          </a:xfrm>
        </p:grpSpPr>
        <p:pic>
          <p:nvPicPr>
            <p:cNvPr id="35860" name="Picture 4" descr="C:\Documents and Settings\admin\桌面\瑗庭小麥\DSC03410_調整大小.JPG"/>
            <p:cNvPicPr>
              <a:picLocks noChangeAspect="1" noChangeArrowheads="1"/>
            </p:cNvPicPr>
            <p:nvPr/>
          </p:nvPicPr>
          <p:blipFill>
            <a:blip r:embed="rId4"/>
            <a:srcRect/>
            <a:stretch>
              <a:fillRect/>
            </a:stretch>
          </p:blipFill>
          <p:spPr bwMode="auto">
            <a:xfrm>
              <a:off x="4572000" y="1571612"/>
              <a:ext cx="2090737" cy="1566863"/>
            </a:xfrm>
            <a:prstGeom prst="rect">
              <a:avLst/>
            </a:prstGeom>
            <a:noFill/>
            <a:ln w="9525">
              <a:noFill/>
              <a:miter lim="800000"/>
              <a:headEnd/>
              <a:tailEnd/>
            </a:ln>
          </p:spPr>
        </p:pic>
        <p:sp>
          <p:nvSpPr>
            <p:cNvPr id="35861" name="文字方塊 14"/>
            <p:cNvSpPr txBox="1">
              <a:spLocks noChangeArrowheads="1"/>
            </p:cNvSpPr>
            <p:nvPr/>
          </p:nvSpPr>
          <p:spPr bwMode="auto">
            <a:xfrm>
              <a:off x="4572000" y="3214686"/>
              <a:ext cx="2000264" cy="646331"/>
            </a:xfrm>
            <a:prstGeom prst="rect">
              <a:avLst/>
            </a:prstGeom>
            <a:noFill/>
            <a:ln w="9525">
              <a:noFill/>
              <a:miter lim="800000"/>
              <a:headEnd/>
              <a:tailEnd/>
            </a:ln>
          </p:spPr>
          <p:txBody>
            <a:bodyPr>
              <a:spAutoFit/>
            </a:bodyPr>
            <a:lstStyle/>
            <a:p>
              <a:r>
                <a:rPr kumimoji="0" lang="en-US" altLang="zh-TW" b="1">
                  <a:solidFill>
                    <a:srgbClr val="FF0000"/>
                  </a:solidFill>
                  <a:latin typeface="Calibri" pitchFamily="34" charset="0"/>
                </a:rPr>
                <a:t>11</a:t>
              </a:r>
              <a:r>
                <a:rPr kumimoji="0" lang="en-US" altLang="zh-TW" b="1">
                  <a:latin typeface="Calibri" pitchFamily="34" charset="0"/>
                </a:rPr>
                <a:t>.</a:t>
              </a:r>
              <a:r>
                <a:rPr kumimoji="0" lang="zh-TW" altLang="en-US" b="1">
                  <a:latin typeface="Calibri" pitchFamily="34" charset="0"/>
                </a:rPr>
                <a:t>將下方繩子往上折穿越過去</a:t>
              </a:r>
            </a:p>
          </p:txBody>
        </p:sp>
      </p:grpSp>
      <p:grpSp>
        <p:nvGrpSpPr>
          <p:cNvPr id="26" name="群組 25"/>
          <p:cNvGrpSpPr>
            <a:grpSpLocks/>
          </p:cNvGrpSpPr>
          <p:nvPr/>
        </p:nvGrpSpPr>
        <p:grpSpPr bwMode="auto">
          <a:xfrm>
            <a:off x="6643688" y="1571625"/>
            <a:ext cx="2090737" cy="2012950"/>
            <a:chOff x="6643702" y="1571612"/>
            <a:chExt cx="2090738" cy="2012406"/>
          </a:xfrm>
        </p:grpSpPr>
        <p:pic>
          <p:nvPicPr>
            <p:cNvPr id="35858" name="Picture 5" descr="C:\Documents and Settings\admin\桌面\瑗庭小麥\DSC03412_調整大小.JPG"/>
            <p:cNvPicPr>
              <a:picLocks noChangeAspect="1" noChangeArrowheads="1"/>
            </p:cNvPicPr>
            <p:nvPr/>
          </p:nvPicPr>
          <p:blipFill>
            <a:blip r:embed="rId5"/>
            <a:srcRect/>
            <a:stretch>
              <a:fillRect/>
            </a:stretch>
          </p:blipFill>
          <p:spPr bwMode="auto">
            <a:xfrm>
              <a:off x="6643702" y="1571612"/>
              <a:ext cx="2090738" cy="1566863"/>
            </a:xfrm>
            <a:prstGeom prst="rect">
              <a:avLst/>
            </a:prstGeom>
            <a:noFill/>
            <a:ln w="9525">
              <a:noFill/>
              <a:miter lim="800000"/>
              <a:headEnd/>
              <a:tailEnd/>
            </a:ln>
          </p:spPr>
        </p:pic>
        <p:sp>
          <p:nvSpPr>
            <p:cNvPr id="35859" name="文字方塊 15"/>
            <p:cNvSpPr txBox="1">
              <a:spLocks noChangeArrowheads="1"/>
            </p:cNvSpPr>
            <p:nvPr/>
          </p:nvSpPr>
          <p:spPr bwMode="auto">
            <a:xfrm>
              <a:off x="6643702" y="3214686"/>
              <a:ext cx="1643074" cy="369332"/>
            </a:xfrm>
            <a:prstGeom prst="rect">
              <a:avLst/>
            </a:prstGeom>
            <a:noFill/>
            <a:ln w="9525">
              <a:noFill/>
              <a:miter lim="800000"/>
              <a:headEnd/>
              <a:tailEnd/>
            </a:ln>
          </p:spPr>
          <p:txBody>
            <a:bodyPr>
              <a:spAutoFit/>
            </a:bodyPr>
            <a:lstStyle/>
            <a:p>
              <a:r>
                <a:rPr kumimoji="0" lang="en-US" altLang="zh-TW" b="1">
                  <a:solidFill>
                    <a:srgbClr val="FF0000"/>
                  </a:solidFill>
                  <a:latin typeface="Calibri" pitchFamily="34" charset="0"/>
                </a:rPr>
                <a:t>12</a:t>
              </a:r>
              <a:r>
                <a:rPr kumimoji="0" lang="en-US" altLang="zh-TW" b="1">
                  <a:latin typeface="Calibri" pitchFamily="34" charset="0"/>
                </a:rPr>
                <a:t>.</a:t>
              </a:r>
              <a:r>
                <a:rPr kumimoji="0" lang="zh-TW" altLang="en-US" b="1">
                  <a:latin typeface="Calibri" pitchFamily="34" charset="0"/>
                </a:rPr>
                <a:t>翻過來</a:t>
              </a:r>
            </a:p>
          </p:txBody>
        </p:sp>
      </p:grpSp>
      <p:grpSp>
        <p:nvGrpSpPr>
          <p:cNvPr id="27" name="群組 26"/>
          <p:cNvGrpSpPr>
            <a:grpSpLocks/>
          </p:cNvGrpSpPr>
          <p:nvPr/>
        </p:nvGrpSpPr>
        <p:grpSpPr bwMode="auto">
          <a:xfrm>
            <a:off x="428625" y="4000500"/>
            <a:ext cx="2090738" cy="2289175"/>
            <a:chOff x="428596" y="4000504"/>
            <a:chExt cx="2090738" cy="2289405"/>
          </a:xfrm>
        </p:grpSpPr>
        <p:pic>
          <p:nvPicPr>
            <p:cNvPr id="35856" name="Picture 6" descr="C:\Documents and Settings\admin\桌面\瑗庭小麥\DSC03413_調整大小.JPG"/>
            <p:cNvPicPr>
              <a:picLocks noChangeAspect="1" noChangeArrowheads="1"/>
            </p:cNvPicPr>
            <p:nvPr/>
          </p:nvPicPr>
          <p:blipFill>
            <a:blip r:embed="rId6"/>
            <a:srcRect/>
            <a:stretch>
              <a:fillRect/>
            </a:stretch>
          </p:blipFill>
          <p:spPr bwMode="auto">
            <a:xfrm>
              <a:off x="428596" y="4000504"/>
              <a:ext cx="2090738" cy="1566862"/>
            </a:xfrm>
            <a:prstGeom prst="rect">
              <a:avLst/>
            </a:prstGeom>
            <a:noFill/>
            <a:ln w="9525">
              <a:noFill/>
              <a:miter lim="800000"/>
              <a:headEnd/>
              <a:tailEnd/>
            </a:ln>
          </p:spPr>
        </p:pic>
        <p:sp>
          <p:nvSpPr>
            <p:cNvPr id="35857" name="文字方塊 16"/>
            <p:cNvSpPr txBox="1">
              <a:spLocks noChangeArrowheads="1"/>
            </p:cNvSpPr>
            <p:nvPr/>
          </p:nvSpPr>
          <p:spPr bwMode="auto">
            <a:xfrm>
              <a:off x="428596" y="5643578"/>
              <a:ext cx="2071702" cy="646331"/>
            </a:xfrm>
            <a:prstGeom prst="rect">
              <a:avLst/>
            </a:prstGeom>
            <a:noFill/>
            <a:ln w="9525">
              <a:noFill/>
              <a:miter lim="800000"/>
              <a:headEnd/>
              <a:tailEnd/>
            </a:ln>
          </p:spPr>
          <p:txBody>
            <a:bodyPr>
              <a:spAutoFit/>
            </a:bodyPr>
            <a:lstStyle/>
            <a:p>
              <a:r>
                <a:rPr kumimoji="0" lang="en-US" altLang="zh-TW" b="1">
                  <a:solidFill>
                    <a:srgbClr val="FF0000"/>
                  </a:solidFill>
                  <a:latin typeface="Calibri" pitchFamily="34" charset="0"/>
                </a:rPr>
                <a:t>13</a:t>
              </a:r>
              <a:r>
                <a:rPr kumimoji="0" lang="en-US" altLang="zh-TW" b="1">
                  <a:latin typeface="Calibri" pitchFamily="34" charset="0"/>
                </a:rPr>
                <a:t>.</a:t>
              </a:r>
              <a:r>
                <a:rPr kumimoji="0" lang="zh-TW" altLang="en-US" b="1">
                  <a:latin typeface="Calibri" pitchFamily="34" charset="0"/>
                </a:rPr>
                <a:t>將上方繩子往下折</a:t>
              </a:r>
            </a:p>
          </p:txBody>
        </p:sp>
      </p:grpSp>
      <p:grpSp>
        <p:nvGrpSpPr>
          <p:cNvPr id="28" name="群組 27"/>
          <p:cNvGrpSpPr>
            <a:grpSpLocks/>
          </p:cNvGrpSpPr>
          <p:nvPr/>
        </p:nvGrpSpPr>
        <p:grpSpPr bwMode="auto">
          <a:xfrm>
            <a:off x="2428875" y="4000500"/>
            <a:ext cx="2162175" cy="2286000"/>
            <a:chOff x="2428860" y="4000504"/>
            <a:chExt cx="2162175" cy="2286017"/>
          </a:xfrm>
        </p:grpSpPr>
        <p:pic>
          <p:nvPicPr>
            <p:cNvPr id="35854" name="Picture 7" descr="C:\Documents and Settings\admin\桌面\瑗庭小麥\DSC03414_調整大小.JPG"/>
            <p:cNvPicPr>
              <a:picLocks noChangeAspect="1" noChangeArrowheads="1"/>
            </p:cNvPicPr>
            <p:nvPr/>
          </p:nvPicPr>
          <p:blipFill>
            <a:blip r:embed="rId7"/>
            <a:srcRect/>
            <a:stretch>
              <a:fillRect/>
            </a:stretch>
          </p:blipFill>
          <p:spPr bwMode="auto">
            <a:xfrm>
              <a:off x="2500298" y="4000504"/>
              <a:ext cx="2090737" cy="1566862"/>
            </a:xfrm>
            <a:prstGeom prst="rect">
              <a:avLst/>
            </a:prstGeom>
            <a:noFill/>
            <a:ln w="9525">
              <a:noFill/>
              <a:miter lim="800000"/>
              <a:headEnd/>
              <a:tailEnd/>
            </a:ln>
          </p:spPr>
        </p:pic>
        <p:sp>
          <p:nvSpPr>
            <p:cNvPr id="35855" name="文字方塊 17"/>
            <p:cNvSpPr txBox="1">
              <a:spLocks noChangeArrowheads="1"/>
            </p:cNvSpPr>
            <p:nvPr/>
          </p:nvSpPr>
          <p:spPr bwMode="auto">
            <a:xfrm>
              <a:off x="2428860" y="5643579"/>
              <a:ext cx="2143140" cy="642942"/>
            </a:xfrm>
            <a:prstGeom prst="rect">
              <a:avLst/>
            </a:prstGeom>
            <a:noFill/>
            <a:ln w="9525">
              <a:noFill/>
              <a:miter lim="800000"/>
              <a:headEnd/>
              <a:tailEnd/>
            </a:ln>
          </p:spPr>
          <p:txBody>
            <a:bodyPr>
              <a:spAutoFit/>
            </a:bodyPr>
            <a:lstStyle/>
            <a:p>
              <a:r>
                <a:rPr kumimoji="0" lang="en-US" altLang="zh-TW" b="1">
                  <a:solidFill>
                    <a:srgbClr val="FF0000"/>
                  </a:solidFill>
                  <a:latin typeface="Calibri" pitchFamily="34" charset="0"/>
                </a:rPr>
                <a:t>14</a:t>
              </a:r>
              <a:r>
                <a:rPr kumimoji="0" lang="en-US" altLang="zh-TW" b="1">
                  <a:latin typeface="Calibri" pitchFamily="34" charset="0"/>
                </a:rPr>
                <a:t>.</a:t>
              </a:r>
              <a:r>
                <a:rPr kumimoji="0" lang="zh-TW" altLang="en-US" b="1">
                  <a:latin typeface="Calibri" pitchFamily="34" charset="0"/>
                </a:rPr>
                <a:t>將右手繩子往左穿越</a:t>
              </a:r>
            </a:p>
          </p:txBody>
        </p:sp>
      </p:grpSp>
      <p:grpSp>
        <p:nvGrpSpPr>
          <p:cNvPr id="29" name="群組 28"/>
          <p:cNvGrpSpPr>
            <a:grpSpLocks/>
          </p:cNvGrpSpPr>
          <p:nvPr/>
        </p:nvGrpSpPr>
        <p:grpSpPr bwMode="auto">
          <a:xfrm>
            <a:off x="4572000" y="4000500"/>
            <a:ext cx="2090738" cy="2012950"/>
            <a:chOff x="4572000" y="4000504"/>
            <a:chExt cx="2090737" cy="2012406"/>
          </a:xfrm>
        </p:grpSpPr>
        <p:pic>
          <p:nvPicPr>
            <p:cNvPr id="35852" name="Picture 8" descr="C:\Documents and Settings\admin\桌面\瑗庭小麥\DSC03415_調整大小.JPG"/>
            <p:cNvPicPr>
              <a:picLocks noChangeAspect="1" noChangeArrowheads="1"/>
            </p:cNvPicPr>
            <p:nvPr/>
          </p:nvPicPr>
          <p:blipFill>
            <a:blip r:embed="rId8"/>
            <a:srcRect/>
            <a:stretch>
              <a:fillRect/>
            </a:stretch>
          </p:blipFill>
          <p:spPr bwMode="auto">
            <a:xfrm>
              <a:off x="4572000" y="4000504"/>
              <a:ext cx="2090737" cy="1566862"/>
            </a:xfrm>
            <a:prstGeom prst="rect">
              <a:avLst/>
            </a:prstGeom>
            <a:noFill/>
            <a:ln w="9525">
              <a:noFill/>
              <a:miter lim="800000"/>
              <a:headEnd/>
              <a:tailEnd/>
            </a:ln>
          </p:spPr>
        </p:pic>
        <p:sp>
          <p:nvSpPr>
            <p:cNvPr id="35853" name="文字方塊 18"/>
            <p:cNvSpPr txBox="1">
              <a:spLocks noChangeArrowheads="1"/>
            </p:cNvSpPr>
            <p:nvPr/>
          </p:nvSpPr>
          <p:spPr bwMode="auto">
            <a:xfrm>
              <a:off x="4572000" y="5643578"/>
              <a:ext cx="2071702" cy="369332"/>
            </a:xfrm>
            <a:prstGeom prst="rect">
              <a:avLst/>
            </a:prstGeom>
            <a:noFill/>
            <a:ln w="9525">
              <a:noFill/>
              <a:miter lim="800000"/>
              <a:headEnd/>
              <a:tailEnd/>
            </a:ln>
          </p:spPr>
          <p:txBody>
            <a:bodyPr>
              <a:spAutoFit/>
            </a:bodyPr>
            <a:lstStyle/>
            <a:p>
              <a:r>
                <a:rPr kumimoji="0" lang="en-US" altLang="zh-TW" b="1">
                  <a:solidFill>
                    <a:srgbClr val="FF0000"/>
                  </a:solidFill>
                  <a:latin typeface="Calibri" pitchFamily="34" charset="0"/>
                </a:rPr>
                <a:t>15</a:t>
              </a:r>
              <a:r>
                <a:rPr kumimoji="0" lang="en-US" altLang="zh-TW" b="1">
                  <a:latin typeface="Calibri" pitchFamily="34" charset="0"/>
                </a:rPr>
                <a:t>.</a:t>
              </a:r>
              <a:r>
                <a:rPr kumimoji="0" lang="zh-TW" altLang="en-US" b="1">
                  <a:latin typeface="Calibri" pitchFamily="34" charset="0"/>
                </a:rPr>
                <a:t>剪魚鰭形狀</a:t>
              </a:r>
            </a:p>
          </p:txBody>
        </p:sp>
      </p:grpSp>
      <p:grpSp>
        <p:nvGrpSpPr>
          <p:cNvPr id="30" name="群組 29"/>
          <p:cNvGrpSpPr>
            <a:grpSpLocks/>
          </p:cNvGrpSpPr>
          <p:nvPr/>
        </p:nvGrpSpPr>
        <p:grpSpPr bwMode="auto">
          <a:xfrm>
            <a:off x="6643688" y="4000500"/>
            <a:ext cx="2143125" cy="2286000"/>
            <a:chOff x="6643702" y="4000504"/>
            <a:chExt cx="2143140" cy="2286017"/>
          </a:xfrm>
        </p:grpSpPr>
        <p:pic>
          <p:nvPicPr>
            <p:cNvPr id="35850" name="Picture 9" descr="C:\Documents and Settings\admin\桌面\瑗庭小麥\DSC03417_調整大小.JPG"/>
            <p:cNvPicPr>
              <a:picLocks noChangeAspect="1" noChangeArrowheads="1"/>
            </p:cNvPicPr>
            <p:nvPr/>
          </p:nvPicPr>
          <p:blipFill>
            <a:blip r:embed="rId9"/>
            <a:srcRect/>
            <a:stretch>
              <a:fillRect/>
            </a:stretch>
          </p:blipFill>
          <p:spPr bwMode="auto">
            <a:xfrm>
              <a:off x="6643702" y="4000504"/>
              <a:ext cx="2090737" cy="1566862"/>
            </a:xfrm>
            <a:prstGeom prst="rect">
              <a:avLst/>
            </a:prstGeom>
            <a:noFill/>
            <a:ln w="9525">
              <a:noFill/>
              <a:miter lim="800000"/>
              <a:headEnd/>
              <a:tailEnd/>
            </a:ln>
          </p:spPr>
        </p:pic>
        <p:sp>
          <p:nvSpPr>
            <p:cNvPr id="35851" name="文字方塊 19"/>
            <p:cNvSpPr txBox="1">
              <a:spLocks noChangeArrowheads="1"/>
            </p:cNvSpPr>
            <p:nvPr/>
          </p:nvSpPr>
          <p:spPr bwMode="auto">
            <a:xfrm>
              <a:off x="6643702" y="5643579"/>
              <a:ext cx="2143140" cy="642942"/>
            </a:xfrm>
            <a:prstGeom prst="rect">
              <a:avLst/>
            </a:prstGeom>
            <a:noFill/>
            <a:ln w="9525">
              <a:noFill/>
              <a:miter lim="800000"/>
              <a:headEnd/>
              <a:tailEnd/>
            </a:ln>
          </p:spPr>
          <p:txBody>
            <a:bodyPr>
              <a:spAutoFit/>
            </a:bodyPr>
            <a:lstStyle/>
            <a:p>
              <a:r>
                <a:rPr kumimoji="0" lang="en-US" altLang="zh-TW" b="1">
                  <a:solidFill>
                    <a:srgbClr val="FF0000"/>
                  </a:solidFill>
                  <a:latin typeface="Calibri" pitchFamily="34" charset="0"/>
                </a:rPr>
                <a:t>16</a:t>
              </a:r>
              <a:r>
                <a:rPr kumimoji="0" lang="en-US" altLang="zh-TW" b="1">
                  <a:latin typeface="Calibri" pitchFamily="34" charset="0"/>
                </a:rPr>
                <a:t>.</a:t>
              </a:r>
              <a:r>
                <a:rPr kumimoji="0" lang="zh-TW" altLang="en-US" b="1">
                  <a:latin typeface="Calibri" pitchFamily="34" charset="0"/>
                </a:rPr>
                <a:t>將多餘繩子插入做成尾巴</a:t>
              </a:r>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par>
                          <p:cTn id="10" fill="hold">
                            <p:stCondLst>
                              <p:cond delay="2000"/>
                            </p:stCondLst>
                            <p:childTnLst>
                              <p:par>
                                <p:cTn id="11" presetID="30"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400" decel="100000"/>
                                        <p:tgtEl>
                                          <p:spTgt spid="23"/>
                                        </p:tgtEl>
                                      </p:cBhvr>
                                    </p:animEffect>
                                    <p:anim calcmode="lin" valueType="num">
                                      <p:cBhvr>
                                        <p:cTn id="14" dur="400" decel="100000" fill="hold"/>
                                        <p:tgtEl>
                                          <p:spTgt spid="23"/>
                                        </p:tgtEl>
                                        <p:attrNameLst>
                                          <p:attrName>style.rotation</p:attrName>
                                        </p:attrNameLst>
                                      </p:cBhvr>
                                      <p:tavLst>
                                        <p:tav tm="0">
                                          <p:val>
                                            <p:fltVal val="-90"/>
                                          </p:val>
                                        </p:tav>
                                        <p:tav tm="100000">
                                          <p:val>
                                            <p:fltVal val="0"/>
                                          </p:val>
                                        </p:tav>
                                      </p:tavLst>
                                    </p:anim>
                                    <p:anim calcmode="lin" valueType="num">
                                      <p:cBhvr>
                                        <p:cTn id="15" dur="400" decel="100000" fill="hold"/>
                                        <p:tgtEl>
                                          <p:spTgt spid="23"/>
                                        </p:tgtEl>
                                        <p:attrNameLst>
                                          <p:attrName>ppt_x</p:attrName>
                                        </p:attrNameLst>
                                      </p:cBhvr>
                                      <p:tavLst>
                                        <p:tav tm="0">
                                          <p:val>
                                            <p:strVal val="#ppt_x+0.4"/>
                                          </p:val>
                                        </p:tav>
                                        <p:tav tm="100000">
                                          <p:val>
                                            <p:strVal val="#ppt_x-0.05"/>
                                          </p:val>
                                        </p:tav>
                                      </p:tavLst>
                                    </p:anim>
                                    <p:anim calcmode="lin" valueType="num">
                                      <p:cBhvr>
                                        <p:cTn id="16" dur="400" decel="100000" fill="hold"/>
                                        <p:tgtEl>
                                          <p:spTgt spid="23"/>
                                        </p:tgtEl>
                                        <p:attrNameLst>
                                          <p:attrName>ppt_y</p:attrName>
                                        </p:attrNameLst>
                                      </p:cBhvr>
                                      <p:tavLst>
                                        <p:tav tm="0">
                                          <p:val>
                                            <p:strVal val="#ppt_y-0.4"/>
                                          </p:val>
                                        </p:tav>
                                        <p:tav tm="100000">
                                          <p:val>
                                            <p:strVal val="#ppt_y+0.1"/>
                                          </p:val>
                                        </p:tav>
                                      </p:tavLst>
                                    </p:anim>
                                    <p:anim calcmode="lin" valueType="num">
                                      <p:cBhvr>
                                        <p:cTn id="17" dur="100" accel="100000" fill="hold">
                                          <p:stCondLst>
                                            <p:cond delay="400"/>
                                          </p:stCondLst>
                                        </p:cTn>
                                        <p:tgtEl>
                                          <p:spTgt spid="23"/>
                                        </p:tgtEl>
                                        <p:attrNameLst>
                                          <p:attrName>ppt_x</p:attrName>
                                        </p:attrNameLst>
                                      </p:cBhvr>
                                      <p:tavLst>
                                        <p:tav tm="0">
                                          <p:val>
                                            <p:strVal val="#ppt_x-0.05"/>
                                          </p:val>
                                        </p:tav>
                                        <p:tav tm="100000">
                                          <p:val>
                                            <p:strVal val="#ppt_x"/>
                                          </p:val>
                                        </p:tav>
                                      </p:tavLst>
                                    </p:anim>
                                    <p:anim calcmode="lin" valueType="num">
                                      <p:cBhvr>
                                        <p:cTn id="18" dur="100" accel="100000" fill="hold">
                                          <p:stCondLst>
                                            <p:cond delay="400"/>
                                          </p:stCondLst>
                                        </p:cTn>
                                        <p:tgtEl>
                                          <p:spTgt spid="23"/>
                                        </p:tgtEl>
                                        <p:attrNameLst>
                                          <p:attrName>ppt_y</p:attrName>
                                        </p:attrNameLst>
                                      </p:cBhvr>
                                      <p:tavLst>
                                        <p:tav tm="0">
                                          <p:val>
                                            <p:strVal val="#ppt_y+0.1"/>
                                          </p:val>
                                        </p:tav>
                                        <p:tav tm="100000">
                                          <p:val>
                                            <p:strVal val="#ppt_y"/>
                                          </p:val>
                                        </p:tav>
                                      </p:tavLst>
                                    </p:anim>
                                  </p:childTnLst>
                                </p:cTn>
                              </p:par>
                            </p:childTnLst>
                          </p:cTn>
                        </p:par>
                        <p:par>
                          <p:cTn id="19" fill="hold">
                            <p:stCondLst>
                              <p:cond delay="2500"/>
                            </p:stCondLst>
                            <p:childTnLst>
                              <p:par>
                                <p:cTn id="20" presetID="30" presetClass="entr" presetSubtype="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400" decel="100000"/>
                                        <p:tgtEl>
                                          <p:spTgt spid="24"/>
                                        </p:tgtEl>
                                      </p:cBhvr>
                                    </p:animEffect>
                                    <p:anim calcmode="lin" valueType="num">
                                      <p:cBhvr>
                                        <p:cTn id="23" dur="400" decel="100000" fill="hold"/>
                                        <p:tgtEl>
                                          <p:spTgt spid="24"/>
                                        </p:tgtEl>
                                        <p:attrNameLst>
                                          <p:attrName>style.rotation</p:attrName>
                                        </p:attrNameLst>
                                      </p:cBhvr>
                                      <p:tavLst>
                                        <p:tav tm="0">
                                          <p:val>
                                            <p:fltVal val="-90"/>
                                          </p:val>
                                        </p:tav>
                                        <p:tav tm="100000">
                                          <p:val>
                                            <p:fltVal val="0"/>
                                          </p:val>
                                        </p:tav>
                                      </p:tavLst>
                                    </p:anim>
                                    <p:anim calcmode="lin" valueType="num">
                                      <p:cBhvr>
                                        <p:cTn id="24" dur="400" decel="100000" fill="hold"/>
                                        <p:tgtEl>
                                          <p:spTgt spid="24"/>
                                        </p:tgtEl>
                                        <p:attrNameLst>
                                          <p:attrName>ppt_x</p:attrName>
                                        </p:attrNameLst>
                                      </p:cBhvr>
                                      <p:tavLst>
                                        <p:tav tm="0">
                                          <p:val>
                                            <p:strVal val="#ppt_x+0.4"/>
                                          </p:val>
                                        </p:tav>
                                        <p:tav tm="100000">
                                          <p:val>
                                            <p:strVal val="#ppt_x-0.05"/>
                                          </p:val>
                                        </p:tav>
                                      </p:tavLst>
                                    </p:anim>
                                    <p:anim calcmode="lin" valueType="num">
                                      <p:cBhvr>
                                        <p:cTn id="25" dur="400" decel="100000" fill="hold"/>
                                        <p:tgtEl>
                                          <p:spTgt spid="24"/>
                                        </p:tgtEl>
                                        <p:attrNameLst>
                                          <p:attrName>ppt_y</p:attrName>
                                        </p:attrNameLst>
                                      </p:cBhvr>
                                      <p:tavLst>
                                        <p:tav tm="0">
                                          <p:val>
                                            <p:strVal val="#ppt_y-0.4"/>
                                          </p:val>
                                        </p:tav>
                                        <p:tav tm="100000">
                                          <p:val>
                                            <p:strVal val="#ppt_y+0.1"/>
                                          </p:val>
                                        </p:tav>
                                      </p:tavLst>
                                    </p:anim>
                                    <p:anim calcmode="lin" valueType="num">
                                      <p:cBhvr>
                                        <p:cTn id="26" dur="100" accel="100000" fill="hold">
                                          <p:stCondLst>
                                            <p:cond delay="400"/>
                                          </p:stCondLst>
                                        </p:cTn>
                                        <p:tgtEl>
                                          <p:spTgt spid="24"/>
                                        </p:tgtEl>
                                        <p:attrNameLst>
                                          <p:attrName>ppt_x</p:attrName>
                                        </p:attrNameLst>
                                      </p:cBhvr>
                                      <p:tavLst>
                                        <p:tav tm="0">
                                          <p:val>
                                            <p:strVal val="#ppt_x-0.05"/>
                                          </p:val>
                                        </p:tav>
                                        <p:tav tm="100000">
                                          <p:val>
                                            <p:strVal val="#ppt_x"/>
                                          </p:val>
                                        </p:tav>
                                      </p:tavLst>
                                    </p:anim>
                                    <p:anim calcmode="lin" valueType="num">
                                      <p:cBhvr>
                                        <p:cTn id="27" dur="100" accel="100000" fill="hold">
                                          <p:stCondLst>
                                            <p:cond delay="400"/>
                                          </p:stCondLst>
                                        </p:cTn>
                                        <p:tgtEl>
                                          <p:spTgt spid="24"/>
                                        </p:tgtEl>
                                        <p:attrNameLst>
                                          <p:attrName>ppt_y</p:attrName>
                                        </p:attrNameLst>
                                      </p:cBhvr>
                                      <p:tavLst>
                                        <p:tav tm="0">
                                          <p:val>
                                            <p:strVal val="#ppt_y+0.1"/>
                                          </p:val>
                                        </p:tav>
                                        <p:tav tm="100000">
                                          <p:val>
                                            <p:strVal val="#ppt_y"/>
                                          </p:val>
                                        </p:tav>
                                      </p:tavLst>
                                    </p:anim>
                                  </p:childTnLst>
                                </p:cTn>
                              </p:par>
                            </p:childTnLst>
                          </p:cTn>
                        </p:par>
                        <p:par>
                          <p:cTn id="28" fill="hold">
                            <p:stCondLst>
                              <p:cond delay="3000"/>
                            </p:stCondLst>
                            <p:childTnLst>
                              <p:par>
                                <p:cTn id="29" presetID="3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400" decel="100000"/>
                                        <p:tgtEl>
                                          <p:spTgt spid="25"/>
                                        </p:tgtEl>
                                      </p:cBhvr>
                                    </p:animEffect>
                                    <p:anim calcmode="lin" valueType="num">
                                      <p:cBhvr>
                                        <p:cTn id="32" dur="400" decel="100000" fill="hold"/>
                                        <p:tgtEl>
                                          <p:spTgt spid="25"/>
                                        </p:tgtEl>
                                        <p:attrNameLst>
                                          <p:attrName>style.rotation</p:attrName>
                                        </p:attrNameLst>
                                      </p:cBhvr>
                                      <p:tavLst>
                                        <p:tav tm="0">
                                          <p:val>
                                            <p:fltVal val="-90"/>
                                          </p:val>
                                        </p:tav>
                                        <p:tav tm="100000">
                                          <p:val>
                                            <p:fltVal val="0"/>
                                          </p:val>
                                        </p:tav>
                                      </p:tavLst>
                                    </p:anim>
                                    <p:anim calcmode="lin" valueType="num">
                                      <p:cBhvr>
                                        <p:cTn id="33" dur="400" decel="100000" fill="hold"/>
                                        <p:tgtEl>
                                          <p:spTgt spid="25"/>
                                        </p:tgtEl>
                                        <p:attrNameLst>
                                          <p:attrName>ppt_x</p:attrName>
                                        </p:attrNameLst>
                                      </p:cBhvr>
                                      <p:tavLst>
                                        <p:tav tm="0">
                                          <p:val>
                                            <p:strVal val="#ppt_x+0.4"/>
                                          </p:val>
                                        </p:tav>
                                        <p:tav tm="100000">
                                          <p:val>
                                            <p:strVal val="#ppt_x-0.05"/>
                                          </p:val>
                                        </p:tav>
                                      </p:tavLst>
                                    </p:anim>
                                    <p:anim calcmode="lin" valueType="num">
                                      <p:cBhvr>
                                        <p:cTn id="34" dur="400" decel="100000" fill="hold"/>
                                        <p:tgtEl>
                                          <p:spTgt spid="25"/>
                                        </p:tgtEl>
                                        <p:attrNameLst>
                                          <p:attrName>ppt_y</p:attrName>
                                        </p:attrNameLst>
                                      </p:cBhvr>
                                      <p:tavLst>
                                        <p:tav tm="0">
                                          <p:val>
                                            <p:strVal val="#ppt_y-0.4"/>
                                          </p:val>
                                        </p:tav>
                                        <p:tav tm="100000">
                                          <p:val>
                                            <p:strVal val="#ppt_y+0.1"/>
                                          </p:val>
                                        </p:tav>
                                      </p:tavLst>
                                    </p:anim>
                                    <p:anim calcmode="lin" valueType="num">
                                      <p:cBhvr>
                                        <p:cTn id="35" dur="100" accel="100000" fill="hold">
                                          <p:stCondLst>
                                            <p:cond delay="400"/>
                                          </p:stCondLst>
                                        </p:cTn>
                                        <p:tgtEl>
                                          <p:spTgt spid="25"/>
                                        </p:tgtEl>
                                        <p:attrNameLst>
                                          <p:attrName>ppt_x</p:attrName>
                                        </p:attrNameLst>
                                      </p:cBhvr>
                                      <p:tavLst>
                                        <p:tav tm="0">
                                          <p:val>
                                            <p:strVal val="#ppt_x-0.05"/>
                                          </p:val>
                                        </p:tav>
                                        <p:tav tm="100000">
                                          <p:val>
                                            <p:strVal val="#ppt_x"/>
                                          </p:val>
                                        </p:tav>
                                      </p:tavLst>
                                    </p:anim>
                                    <p:anim calcmode="lin" valueType="num">
                                      <p:cBhvr>
                                        <p:cTn id="36" dur="100" accel="100000" fill="hold">
                                          <p:stCondLst>
                                            <p:cond delay="400"/>
                                          </p:stCondLst>
                                        </p:cTn>
                                        <p:tgtEl>
                                          <p:spTgt spid="25"/>
                                        </p:tgtEl>
                                        <p:attrNameLst>
                                          <p:attrName>ppt_y</p:attrName>
                                        </p:attrNameLst>
                                      </p:cBhvr>
                                      <p:tavLst>
                                        <p:tav tm="0">
                                          <p:val>
                                            <p:strVal val="#ppt_y+0.1"/>
                                          </p:val>
                                        </p:tav>
                                        <p:tav tm="100000">
                                          <p:val>
                                            <p:strVal val="#ppt_y"/>
                                          </p:val>
                                        </p:tav>
                                      </p:tavLst>
                                    </p:anim>
                                  </p:childTnLst>
                                </p:cTn>
                              </p:par>
                            </p:childTnLst>
                          </p:cTn>
                        </p:par>
                        <p:par>
                          <p:cTn id="37" fill="hold">
                            <p:stCondLst>
                              <p:cond delay="3500"/>
                            </p:stCondLst>
                            <p:childTnLst>
                              <p:par>
                                <p:cTn id="38" presetID="30" presetClass="entr" presetSubtype="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400" decel="100000"/>
                                        <p:tgtEl>
                                          <p:spTgt spid="26"/>
                                        </p:tgtEl>
                                      </p:cBhvr>
                                    </p:animEffect>
                                    <p:anim calcmode="lin" valueType="num">
                                      <p:cBhvr>
                                        <p:cTn id="41" dur="400" decel="100000" fill="hold"/>
                                        <p:tgtEl>
                                          <p:spTgt spid="26"/>
                                        </p:tgtEl>
                                        <p:attrNameLst>
                                          <p:attrName>style.rotation</p:attrName>
                                        </p:attrNameLst>
                                      </p:cBhvr>
                                      <p:tavLst>
                                        <p:tav tm="0">
                                          <p:val>
                                            <p:fltVal val="-90"/>
                                          </p:val>
                                        </p:tav>
                                        <p:tav tm="100000">
                                          <p:val>
                                            <p:fltVal val="0"/>
                                          </p:val>
                                        </p:tav>
                                      </p:tavLst>
                                    </p:anim>
                                    <p:anim calcmode="lin" valueType="num">
                                      <p:cBhvr>
                                        <p:cTn id="42" dur="400" decel="100000" fill="hold"/>
                                        <p:tgtEl>
                                          <p:spTgt spid="26"/>
                                        </p:tgtEl>
                                        <p:attrNameLst>
                                          <p:attrName>ppt_x</p:attrName>
                                        </p:attrNameLst>
                                      </p:cBhvr>
                                      <p:tavLst>
                                        <p:tav tm="0">
                                          <p:val>
                                            <p:strVal val="#ppt_x+0.4"/>
                                          </p:val>
                                        </p:tav>
                                        <p:tav tm="100000">
                                          <p:val>
                                            <p:strVal val="#ppt_x-0.05"/>
                                          </p:val>
                                        </p:tav>
                                      </p:tavLst>
                                    </p:anim>
                                    <p:anim calcmode="lin" valueType="num">
                                      <p:cBhvr>
                                        <p:cTn id="43" dur="400" decel="100000" fill="hold"/>
                                        <p:tgtEl>
                                          <p:spTgt spid="26"/>
                                        </p:tgtEl>
                                        <p:attrNameLst>
                                          <p:attrName>ppt_y</p:attrName>
                                        </p:attrNameLst>
                                      </p:cBhvr>
                                      <p:tavLst>
                                        <p:tav tm="0">
                                          <p:val>
                                            <p:strVal val="#ppt_y-0.4"/>
                                          </p:val>
                                        </p:tav>
                                        <p:tav tm="100000">
                                          <p:val>
                                            <p:strVal val="#ppt_y+0.1"/>
                                          </p:val>
                                        </p:tav>
                                      </p:tavLst>
                                    </p:anim>
                                    <p:anim calcmode="lin" valueType="num">
                                      <p:cBhvr>
                                        <p:cTn id="44" dur="100" accel="100000" fill="hold">
                                          <p:stCondLst>
                                            <p:cond delay="400"/>
                                          </p:stCondLst>
                                        </p:cTn>
                                        <p:tgtEl>
                                          <p:spTgt spid="26"/>
                                        </p:tgtEl>
                                        <p:attrNameLst>
                                          <p:attrName>ppt_x</p:attrName>
                                        </p:attrNameLst>
                                      </p:cBhvr>
                                      <p:tavLst>
                                        <p:tav tm="0">
                                          <p:val>
                                            <p:strVal val="#ppt_x-0.05"/>
                                          </p:val>
                                        </p:tav>
                                        <p:tav tm="100000">
                                          <p:val>
                                            <p:strVal val="#ppt_x"/>
                                          </p:val>
                                        </p:tav>
                                      </p:tavLst>
                                    </p:anim>
                                    <p:anim calcmode="lin" valueType="num">
                                      <p:cBhvr>
                                        <p:cTn id="45" dur="100" accel="100000" fill="hold">
                                          <p:stCondLst>
                                            <p:cond delay="400"/>
                                          </p:stCondLst>
                                        </p:cTn>
                                        <p:tgtEl>
                                          <p:spTgt spid="26"/>
                                        </p:tgtEl>
                                        <p:attrNameLst>
                                          <p:attrName>ppt_y</p:attrName>
                                        </p:attrNameLst>
                                      </p:cBhvr>
                                      <p:tavLst>
                                        <p:tav tm="0">
                                          <p:val>
                                            <p:strVal val="#ppt_y+0.1"/>
                                          </p:val>
                                        </p:tav>
                                        <p:tav tm="100000">
                                          <p:val>
                                            <p:strVal val="#ppt_y"/>
                                          </p:val>
                                        </p:tav>
                                      </p:tavLst>
                                    </p:anim>
                                  </p:childTnLst>
                                </p:cTn>
                              </p:par>
                            </p:childTnLst>
                          </p:cTn>
                        </p:par>
                        <p:par>
                          <p:cTn id="46" fill="hold">
                            <p:stCondLst>
                              <p:cond delay="4000"/>
                            </p:stCondLst>
                            <p:childTnLst>
                              <p:par>
                                <p:cTn id="47" presetID="30"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400" decel="100000"/>
                                        <p:tgtEl>
                                          <p:spTgt spid="27"/>
                                        </p:tgtEl>
                                      </p:cBhvr>
                                    </p:animEffect>
                                    <p:anim calcmode="lin" valueType="num">
                                      <p:cBhvr>
                                        <p:cTn id="50" dur="400" decel="100000" fill="hold"/>
                                        <p:tgtEl>
                                          <p:spTgt spid="27"/>
                                        </p:tgtEl>
                                        <p:attrNameLst>
                                          <p:attrName>style.rotation</p:attrName>
                                        </p:attrNameLst>
                                      </p:cBhvr>
                                      <p:tavLst>
                                        <p:tav tm="0">
                                          <p:val>
                                            <p:fltVal val="-90"/>
                                          </p:val>
                                        </p:tav>
                                        <p:tav tm="100000">
                                          <p:val>
                                            <p:fltVal val="0"/>
                                          </p:val>
                                        </p:tav>
                                      </p:tavLst>
                                    </p:anim>
                                    <p:anim calcmode="lin" valueType="num">
                                      <p:cBhvr>
                                        <p:cTn id="51" dur="400" decel="100000" fill="hold"/>
                                        <p:tgtEl>
                                          <p:spTgt spid="27"/>
                                        </p:tgtEl>
                                        <p:attrNameLst>
                                          <p:attrName>ppt_x</p:attrName>
                                        </p:attrNameLst>
                                      </p:cBhvr>
                                      <p:tavLst>
                                        <p:tav tm="0">
                                          <p:val>
                                            <p:strVal val="#ppt_x+0.4"/>
                                          </p:val>
                                        </p:tav>
                                        <p:tav tm="100000">
                                          <p:val>
                                            <p:strVal val="#ppt_x-0.05"/>
                                          </p:val>
                                        </p:tav>
                                      </p:tavLst>
                                    </p:anim>
                                    <p:anim calcmode="lin" valueType="num">
                                      <p:cBhvr>
                                        <p:cTn id="52" dur="400" decel="100000" fill="hold"/>
                                        <p:tgtEl>
                                          <p:spTgt spid="27"/>
                                        </p:tgtEl>
                                        <p:attrNameLst>
                                          <p:attrName>ppt_y</p:attrName>
                                        </p:attrNameLst>
                                      </p:cBhvr>
                                      <p:tavLst>
                                        <p:tav tm="0">
                                          <p:val>
                                            <p:strVal val="#ppt_y-0.4"/>
                                          </p:val>
                                        </p:tav>
                                        <p:tav tm="100000">
                                          <p:val>
                                            <p:strVal val="#ppt_y+0.1"/>
                                          </p:val>
                                        </p:tav>
                                      </p:tavLst>
                                    </p:anim>
                                    <p:anim calcmode="lin" valueType="num">
                                      <p:cBhvr>
                                        <p:cTn id="53" dur="100" accel="100000" fill="hold">
                                          <p:stCondLst>
                                            <p:cond delay="400"/>
                                          </p:stCondLst>
                                        </p:cTn>
                                        <p:tgtEl>
                                          <p:spTgt spid="27"/>
                                        </p:tgtEl>
                                        <p:attrNameLst>
                                          <p:attrName>ppt_x</p:attrName>
                                        </p:attrNameLst>
                                      </p:cBhvr>
                                      <p:tavLst>
                                        <p:tav tm="0">
                                          <p:val>
                                            <p:strVal val="#ppt_x-0.05"/>
                                          </p:val>
                                        </p:tav>
                                        <p:tav tm="100000">
                                          <p:val>
                                            <p:strVal val="#ppt_x"/>
                                          </p:val>
                                        </p:tav>
                                      </p:tavLst>
                                    </p:anim>
                                    <p:anim calcmode="lin" valueType="num">
                                      <p:cBhvr>
                                        <p:cTn id="54" dur="100" accel="100000" fill="hold">
                                          <p:stCondLst>
                                            <p:cond delay="400"/>
                                          </p:stCondLst>
                                        </p:cTn>
                                        <p:tgtEl>
                                          <p:spTgt spid="27"/>
                                        </p:tgtEl>
                                        <p:attrNameLst>
                                          <p:attrName>ppt_y</p:attrName>
                                        </p:attrNameLst>
                                      </p:cBhvr>
                                      <p:tavLst>
                                        <p:tav tm="0">
                                          <p:val>
                                            <p:strVal val="#ppt_y+0.1"/>
                                          </p:val>
                                        </p:tav>
                                        <p:tav tm="100000">
                                          <p:val>
                                            <p:strVal val="#ppt_y"/>
                                          </p:val>
                                        </p:tav>
                                      </p:tavLst>
                                    </p:anim>
                                  </p:childTnLst>
                                </p:cTn>
                              </p:par>
                            </p:childTnLst>
                          </p:cTn>
                        </p:par>
                        <p:par>
                          <p:cTn id="55" fill="hold">
                            <p:stCondLst>
                              <p:cond delay="4500"/>
                            </p:stCondLst>
                            <p:childTnLst>
                              <p:par>
                                <p:cTn id="56" presetID="30" presetClass="entr" presetSubtype="0"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400" decel="100000"/>
                                        <p:tgtEl>
                                          <p:spTgt spid="28"/>
                                        </p:tgtEl>
                                      </p:cBhvr>
                                    </p:animEffect>
                                    <p:anim calcmode="lin" valueType="num">
                                      <p:cBhvr>
                                        <p:cTn id="59" dur="400" decel="100000" fill="hold"/>
                                        <p:tgtEl>
                                          <p:spTgt spid="28"/>
                                        </p:tgtEl>
                                        <p:attrNameLst>
                                          <p:attrName>style.rotation</p:attrName>
                                        </p:attrNameLst>
                                      </p:cBhvr>
                                      <p:tavLst>
                                        <p:tav tm="0">
                                          <p:val>
                                            <p:fltVal val="-90"/>
                                          </p:val>
                                        </p:tav>
                                        <p:tav tm="100000">
                                          <p:val>
                                            <p:fltVal val="0"/>
                                          </p:val>
                                        </p:tav>
                                      </p:tavLst>
                                    </p:anim>
                                    <p:anim calcmode="lin" valueType="num">
                                      <p:cBhvr>
                                        <p:cTn id="60" dur="400" decel="100000" fill="hold"/>
                                        <p:tgtEl>
                                          <p:spTgt spid="28"/>
                                        </p:tgtEl>
                                        <p:attrNameLst>
                                          <p:attrName>ppt_x</p:attrName>
                                        </p:attrNameLst>
                                      </p:cBhvr>
                                      <p:tavLst>
                                        <p:tav tm="0">
                                          <p:val>
                                            <p:strVal val="#ppt_x+0.4"/>
                                          </p:val>
                                        </p:tav>
                                        <p:tav tm="100000">
                                          <p:val>
                                            <p:strVal val="#ppt_x-0.05"/>
                                          </p:val>
                                        </p:tav>
                                      </p:tavLst>
                                    </p:anim>
                                    <p:anim calcmode="lin" valueType="num">
                                      <p:cBhvr>
                                        <p:cTn id="61" dur="400" decel="100000" fill="hold"/>
                                        <p:tgtEl>
                                          <p:spTgt spid="28"/>
                                        </p:tgtEl>
                                        <p:attrNameLst>
                                          <p:attrName>ppt_y</p:attrName>
                                        </p:attrNameLst>
                                      </p:cBhvr>
                                      <p:tavLst>
                                        <p:tav tm="0">
                                          <p:val>
                                            <p:strVal val="#ppt_y-0.4"/>
                                          </p:val>
                                        </p:tav>
                                        <p:tav tm="100000">
                                          <p:val>
                                            <p:strVal val="#ppt_y+0.1"/>
                                          </p:val>
                                        </p:tav>
                                      </p:tavLst>
                                    </p:anim>
                                    <p:anim calcmode="lin" valueType="num">
                                      <p:cBhvr>
                                        <p:cTn id="62" dur="100" accel="100000" fill="hold">
                                          <p:stCondLst>
                                            <p:cond delay="400"/>
                                          </p:stCondLst>
                                        </p:cTn>
                                        <p:tgtEl>
                                          <p:spTgt spid="28"/>
                                        </p:tgtEl>
                                        <p:attrNameLst>
                                          <p:attrName>ppt_x</p:attrName>
                                        </p:attrNameLst>
                                      </p:cBhvr>
                                      <p:tavLst>
                                        <p:tav tm="0">
                                          <p:val>
                                            <p:strVal val="#ppt_x-0.05"/>
                                          </p:val>
                                        </p:tav>
                                        <p:tav tm="100000">
                                          <p:val>
                                            <p:strVal val="#ppt_x"/>
                                          </p:val>
                                        </p:tav>
                                      </p:tavLst>
                                    </p:anim>
                                    <p:anim calcmode="lin" valueType="num">
                                      <p:cBhvr>
                                        <p:cTn id="63" dur="100" accel="100000" fill="hold">
                                          <p:stCondLst>
                                            <p:cond delay="400"/>
                                          </p:stCondLst>
                                        </p:cTn>
                                        <p:tgtEl>
                                          <p:spTgt spid="28"/>
                                        </p:tgtEl>
                                        <p:attrNameLst>
                                          <p:attrName>ppt_y</p:attrName>
                                        </p:attrNameLst>
                                      </p:cBhvr>
                                      <p:tavLst>
                                        <p:tav tm="0">
                                          <p:val>
                                            <p:strVal val="#ppt_y+0.1"/>
                                          </p:val>
                                        </p:tav>
                                        <p:tav tm="100000">
                                          <p:val>
                                            <p:strVal val="#ppt_y"/>
                                          </p:val>
                                        </p:tav>
                                      </p:tavLst>
                                    </p:anim>
                                  </p:childTnLst>
                                </p:cTn>
                              </p:par>
                            </p:childTnLst>
                          </p:cTn>
                        </p:par>
                        <p:par>
                          <p:cTn id="64" fill="hold">
                            <p:stCondLst>
                              <p:cond delay="5000"/>
                            </p:stCondLst>
                            <p:childTnLst>
                              <p:par>
                                <p:cTn id="65" presetID="30" presetClass="entr" presetSubtype="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400" decel="100000"/>
                                        <p:tgtEl>
                                          <p:spTgt spid="29"/>
                                        </p:tgtEl>
                                      </p:cBhvr>
                                    </p:animEffect>
                                    <p:anim calcmode="lin" valueType="num">
                                      <p:cBhvr>
                                        <p:cTn id="68" dur="400" decel="100000" fill="hold"/>
                                        <p:tgtEl>
                                          <p:spTgt spid="29"/>
                                        </p:tgtEl>
                                        <p:attrNameLst>
                                          <p:attrName>style.rotation</p:attrName>
                                        </p:attrNameLst>
                                      </p:cBhvr>
                                      <p:tavLst>
                                        <p:tav tm="0">
                                          <p:val>
                                            <p:fltVal val="-90"/>
                                          </p:val>
                                        </p:tav>
                                        <p:tav tm="100000">
                                          <p:val>
                                            <p:fltVal val="0"/>
                                          </p:val>
                                        </p:tav>
                                      </p:tavLst>
                                    </p:anim>
                                    <p:anim calcmode="lin" valueType="num">
                                      <p:cBhvr>
                                        <p:cTn id="69" dur="400" decel="100000" fill="hold"/>
                                        <p:tgtEl>
                                          <p:spTgt spid="29"/>
                                        </p:tgtEl>
                                        <p:attrNameLst>
                                          <p:attrName>ppt_x</p:attrName>
                                        </p:attrNameLst>
                                      </p:cBhvr>
                                      <p:tavLst>
                                        <p:tav tm="0">
                                          <p:val>
                                            <p:strVal val="#ppt_x+0.4"/>
                                          </p:val>
                                        </p:tav>
                                        <p:tav tm="100000">
                                          <p:val>
                                            <p:strVal val="#ppt_x-0.05"/>
                                          </p:val>
                                        </p:tav>
                                      </p:tavLst>
                                    </p:anim>
                                    <p:anim calcmode="lin" valueType="num">
                                      <p:cBhvr>
                                        <p:cTn id="70" dur="400" decel="100000" fill="hold"/>
                                        <p:tgtEl>
                                          <p:spTgt spid="29"/>
                                        </p:tgtEl>
                                        <p:attrNameLst>
                                          <p:attrName>ppt_y</p:attrName>
                                        </p:attrNameLst>
                                      </p:cBhvr>
                                      <p:tavLst>
                                        <p:tav tm="0">
                                          <p:val>
                                            <p:strVal val="#ppt_y-0.4"/>
                                          </p:val>
                                        </p:tav>
                                        <p:tav tm="100000">
                                          <p:val>
                                            <p:strVal val="#ppt_y+0.1"/>
                                          </p:val>
                                        </p:tav>
                                      </p:tavLst>
                                    </p:anim>
                                    <p:anim calcmode="lin" valueType="num">
                                      <p:cBhvr>
                                        <p:cTn id="71" dur="100" accel="100000" fill="hold">
                                          <p:stCondLst>
                                            <p:cond delay="400"/>
                                          </p:stCondLst>
                                        </p:cTn>
                                        <p:tgtEl>
                                          <p:spTgt spid="29"/>
                                        </p:tgtEl>
                                        <p:attrNameLst>
                                          <p:attrName>ppt_x</p:attrName>
                                        </p:attrNameLst>
                                      </p:cBhvr>
                                      <p:tavLst>
                                        <p:tav tm="0">
                                          <p:val>
                                            <p:strVal val="#ppt_x-0.05"/>
                                          </p:val>
                                        </p:tav>
                                        <p:tav tm="100000">
                                          <p:val>
                                            <p:strVal val="#ppt_x"/>
                                          </p:val>
                                        </p:tav>
                                      </p:tavLst>
                                    </p:anim>
                                    <p:anim calcmode="lin" valueType="num">
                                      <p:cBhvr>
                                        <p:cTn id="72" dur="100" accel="100000" fill="hold">
                                          <p:stCondLst>
                                            <p:cond delay="400"/>
                                          </p:stCondLst>
                                        </p:cTn>
                                        <p:tgtEl>
                                          <p:spTgt spid="29"/>
                                        </p:tgtEl>
                                        <p:attrNameLst>
                                          <p:attrName>ppt_y</p:attrName>
                                        </p:attrNameLst>
                                      </p:cBhvr>
                                      <p:tavLst>
                                        <p:tav tm="0">
                                          <p:val>
                                            <p:strVal val="#ppt_y+0.1"/>
                                          </p:val>
                                        </p:tav>
                                        <p:tav tm="100000">
                                          <p:val>
                                            <p:strVal val="#ppt_y"/>
                                          </p:val>
                                        </p:tav>
                                      </p:tavLst>
                                    </p:anim>
                                  </p:childTnLst>
                                </p:cTn>
                              </p:par>
                            </p:childTnLst>
                          </p:cTn>
                        </p:par>
                        <p:par>
                          <p:cTn id="73" fill="hold">
                            <p:stCondLst>
                              <p:cond delay="5500"/>
                            </p:stCondLst>
                            <p:childTnLst>
                              <p:par>
                                <p:cTn id="74" presetID="30" presetClass="entr" presetSubtype="0" fill="hold"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400" decel="100000"/>
                                        <p:tgtEl>
                                          <p:spTgt spid="30"/>
                                        </p:tgtEl>
                                      </p:cBhvr>
                                    </p:animEffect>
                                    <p:anim calcmode="lin" valueType="num">
                                      <p:cBhvr>
                                        <p:cTn id="77" dur="400" decel="100000" fill="hold"/>
                                        <p:tgtEl>
                                          <p:spTgt spid="30"/>
                                        </p:tgtEl>
                                        <p:attrNameLst>
                                          <p:attrName>style.rotation</p:attrName>
                                        </p:attrNameLst>
                                      </p:cBhvr>
                                      <p:tavLst>
                                        <p:tav tm="0">
                                          <p:val>
                                            <p:fltVal val="-90"/>
                                          </p:val>
                                        </p:tav>
                                        <p:tav tm="100000">
                                          <p:val>
                                            <p:fltVal val="0"/>
                                          </p:val>
                                        </p:tav>
                                      </p:tavLst>
                                    </p:anim>
                                    <p:anim calcmode="lin" valueType="num">
                                      <p:cBhvr>
                                        <p:cTn id="78" dur="400" decel="100000" fill="hold"/>
                                        <p:tgtEl>
                                          <p:spTgt spid="30"/>
                                        </p:tgtEl>
                                        <p:attrNameLst>
                                          <p:attrName>ppt_x</p:attrName>
                                        </p:attrNameLst>
                                      </p:cBhvr>
                                      <p:tavLst>
                                        <p:tav tm="0">
                                          <p:val>
                                            <p:strVal val="#ppt_x+0.4"/>
                                          </p:val>
                                        </p:tav>
                                        <p:tav tm="100000">
                                          <p:val>
                                            <p:strVal val="#ppt_x-0.05"/>
                                          </p:val>
                                        </p:tav>
                                      </p:tavLst>
                                    </p:anim>
                                    <p:anim calcmode="lin" valueType="num">
                                      <p:cBhvr>
                                        <p:cTn id="79" dur="400" decel="100000" fill="hold"/>
                                        <p:tgtEl>
                                          <p:spTgt spid="30"/>
                                        </p:tgtEl>
                                        <p:attrNameLst>
                                          <p:attrName>ppt_y</p:attrName>
                                        </p:attrNameLst>
                                      </p:cBhvr>
                                      <p:tavLst>
                                        <p:tav tm="0">
                                          <p:val>
                                            <p:strVal val="#ppt_y-0.4"/>
                                          </p:val>
                                        </p:tav>
                                        <p:tav tm="100000">
                                          <p:val>
                                            <p:strVal val="#ppt_y+0.1"/>
                                          </p:val>
                                        </p:tav>
                                      </p:tavLst>
                                    </p:anim>
                                    <p:anim calcmode="lin" valueType="num">
                                      <p:cBhvr>
                                        <p:cTn id="80" dur="100" accel="100000" fill="hold">
                                          <p:stCondLst>
                                            <p:cond delay="400"/>
                                          </p:stCondLst>
                                        </p:cTn>
                                        <p:tgtEl>
                                          <p:spTgt spid="30"/>
                                        </p:tgtEl>
                                        <p:attrNameLst>
                                          <p:attrName>ppt_x</p:attrName>
                                        </p:attrNameLst>
                                      </p:cBhvr>
                                      <p:tavLst>
                                        <p:tav tm="0">
                                          <p:val>
                                            <p:strVal val="#ppt_x-0.05"/>
                                          </p:val>
                                        </p:tav>
                                        <p:tav tm="100000">
                                          <p:val>
                                            <p:strVal val="#ppt_x"/>
                                          </p:val>
                                        </p:tav>
                                      </p:tavLst>
                                    </p:anim>
                                    <p:anim calcmode="lin" valueType="num">
                                      <p:cBhvr>
                                        <p:cTn id="81" dur="100" accel="100000" fill="hold">
                                          <p:stCondLst>
                                            <p:cond delay="4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2079</TotalTime>
  <Words>865</Words>
  <Application>Microsoft Office PowerPoint</Application>
  <PresentationFormat>如螢幕大小 (4:3)</PresentationFormat>
  <Paragraphs>63</Paragraphs>
  <Slides>21</Slides>
  <Notes>1</Notes>
  <HiddenSlides>0</HiddenSlides>
  <MMClips>0</MMClips>
  <ScaleCrop>false</ScaleCrop>
  <HeadingPairs>
    <vt:vector size="6" baseType="variant">
      <vt:variant>
        <vt:lpstr>使用字型</vt:lpstr>
      </vt:variant>
      <vt:variant>
        <vt:i4>7</vt:i4>
      </vt:variant>
      <vt:variant>
        <vt:lpstr>簡報設計範本</vt:lpstr>
      </vt:variant>
      <vt:variant>
        <vt:i4>5</vt:i4>
      </vt:variant>
      <vt:variant>
        <vt:lpstr>投影片標題</vt:lpstr>
      </vt:variant>
      <vt:variant>
        <vt:i4>21</vt:i4>
      </vt:variant>
    </vt:vector>
  </HeadingPairs>
  <TitlesOfParts>
    <vt:vector size="33" baseType="lpstr">
      <vt:lpstr>Calibri</vt:lpstr>
      <vt:lpstr>新細明體</vt:lpstr>
      <vt:lpstr>Arial</vt:lpstr>
      <vt:lpstr>微軟正黑體</vt:lpstr>
      <vt:lpstr>Constantia</vt:lpstr>
      <vt:lpstr>Wingdings 2</vt:lpstr>
      <vt:lpstr>標楷體</vt:lpstr>
      <vt:lpstr>Office 佈景主題</vt:lpstr>
      <vt:lpstr>流線</vt:lpstr>
      <vt:lpstr>流線</vt:lpstr>
      <vt:lpstr>流線</vt:lpstr>
      <vt:lpstr>流線</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圓滿築夢Ⅰ</vt:lpstr>
      <vt:lpstr>圓滿築夢Ⅱ</vt:lpstr>
      <vt:lpstr>投影片 18</vt:lpstr>
      <vt:lpstr>投影片 19</vt:lpstr>
      <vt:lpstr>投影片 20</vt:lpstr>
      <vt:lpstr>投影片 21</vt:lpstr>
    </vt:vector>
  </TitlesOfParts>
  <Company>C.M.T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MPC</cp:lastModifiedBy>
  <cp:revision>209</cp:revision>
  <dcterms:created xsi:type="dcterms:W3CDTF">2013-08-11T04:55:58Z</dcterms:created>
  <dcterms:modified xsi:type="dcterms:W3CDTF">2013-09-16T02:25:36Z</dcterms:modified>
</cp:coreProperties>
</file>