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>
        <p:scale>
          <a:sx n="68" d="100"/>
          <a:sy n="68" d="100"/>
        </p:scale>
        <p:origin x="750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B932-F9B3-45EC-99AF-5C527FF6173C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6BD7-93A4-4247-9BF8-61E46DFF82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599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B932-F9B3-45EC-99AF-5C527FF6173C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6BD7-93A4-4247-9BF8-61E46DFF82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195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B932-F9B3-45EC-99AF-5C527FF6173C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6BD7-93A4-4247-9BF8-61E46DFF82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0740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B932-F9B3-45EC-99AF-5C527FF6173C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6BD7-93A4-4247-9BF8-61E46DFF82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8821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B932-F9B3-45EC-99AF-5C527FF6173C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6BD7-93A4-4247-9BF8-61E46DFF82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0785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B932-F9B3-45EC-99AF-5C527FF6173C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6BD7-93A4-4247-9BF8-61E46DFF82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7712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B932-F9B3-45EC-99AF-5C527FF6173C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6BD7-93A4-4247-9BF8-61E46DFF82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9160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B932-F9B3-45EC-99AF-5C527FF6173C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6BD7-93A4-4247-9BF8-61E46DFF82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506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B932-F9B3-45EC-99AF-5C527FF6173C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6BD7-93A4-4247-9BF8-61E46DFF82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336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B932-F9B3-45EC-99AF-5C527FF6173C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6BD7-93A4-4247-9BF8-61E46DFF82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6393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B932-F9B3-45EC-99AF-5C527FF6173C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6BD7-93A4-4247-9BF8-61E46DFF82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7810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3B932-F9B3-45EC-99AF-5C527FF6173C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36BD7-93A4-4247-9BF8-61E46DFF82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280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"/>
          <a:stretch/>
        </p:blipFill>
        <p:spPr>
          <a:xfrm>
            <a:off x="0" y="13661"/>
            <a:ext cx="12192000" cy="683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1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95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34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99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17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0"/>
          <a:stretch/>
        </p:blipFill>
        <p:spPr>
          <a:xfrm>
            <a:off x="170047" y="0"/>
            <a:ext cx="12021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2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02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" y="0"/>
            <a:ext cx="12182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25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70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05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3" y="0"/>
            <a:ext cx="12159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09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32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31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43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2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寬螢幕</PresentationFormat>
  <Paragraphs>0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0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pp</dc:creator>
  <cp:lastModifiedBy>pp</cp:lastModifiedBy>
  <cp:revision>1</cp:revision>
  <dcterms:created xsi:type="dcterms:W3CDTF">2021-09-16T14:12:12Z</dcterms:created>
  <dcterms:modified xsi:type="dcterms:W3CDTF">2021-09-16T14:13:26Z</dcterms:modified>
</cp:coreProperties>
</file>