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gif"/>
  <Override PartName="/ppt/media/image10.jpg" ContentType="image/gif"/>
  <Override PartName="/ppt/media/image1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CC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9C58C1FB-089E-4B99-BC92-2985956AE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按一下以編輯母片子標題樣式</a:t>
            </a:r>
            <a:endParaRPr lang="zh-CN" altLang="en-US"/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4FC9963-B010-4F64-AE79-6F392E5D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D272FA-4E6C-432A-98ED-7CD5E9D4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6356B53-F549-4AD9-A410-77D20E07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42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162B39-612A-4E7B-B48B-7A556DE39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8B6D63-CC2C-4317-8F7C-3714498BF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C7BE85-ABE5-4C55-B3B8-8CF99D23A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7D8BC9-BFD9-4084-884D-B01331FB83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DFA31-1333-4824-9575-0C35510C7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5B55D9-FC38-4F0E-9174-B14B01F67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3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9CF334-01FC-4D81-A55A-5F0F7F0D8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82158-8313-4BF0-93AD-845A6A3AF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4AAC2E-ACBC-443D-B00C-3FFD8E867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31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90470D-70A1-4BF8-9354-16AF29A00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78113-0C11-4896-810D-77FACF75F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885DA3-3F5C-4271-849D-E082FF872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31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42700-5789-48E7-A79B-8C43CF41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89AE5B-A203-49B8-9BAC-2C23C53EC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ECA89-2404-4C9F-A7C9-08A8CBF27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44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C87B78-538D-4C71-9161-0400025B5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E05C37-F626-4957-B727-80A957FB8A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B2F5DE-951E-4C93-AF35-F96CCBFD9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50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EEF605-8F66-4F39-BDEB-648282917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715BEB-4733-4D37-B792-CE4B722DA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47C2DB-8044-48D2-A554-624282E89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41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581B9B-EAE0-42D1-98CE-8BAE1955C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F15F0-44B4-46F2-AFA7-765D2B51A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9FBCE0-23A7-4049-87A2-E19291D356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27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3E376-6273-497D-BE70-7E25FB89A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688AA6-2BE8-4FDD-9607-DFCE24991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CEF46-44F2-4DCA-9496-21ED0E048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71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CB798-C2F4-400A-A094-8BAE48EE2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F1F3E-EB21-4FD7-B7A0-8DE8E56A6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6F8FA-FBC1-4A65-8548-4F870C280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07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C1EB27-C7E2-4FB2-8DA3-1F62C75ED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CN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8A096E8-FCF5-4829-B5BD-461AEC58E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CN"/>
              <a:t>Haga clic para modificar el estilo de texto del patrón</a:t>
            </a:r>
          </a:p>
          <a:p>
            <a:pPr lvl="1"/>
            <a:r>
              <a:rPr lang="es-ES" altLang="zh-CN"/>
              <a:t>Segundo nivel</a:t>
            </a:r>
          </a:p>
          <a:p>
            <a:pPr lvl="2"/>
            <a:r>
              <a:rPr lang="es-ES" altLang="zh-CN"/>
              <a:t>Tercer nivel</a:t>
            </a:r>
          </a:p>
          <a:p>
            <a:pPr lvl="3"/>
            <a:r>
              <a:rPr lang="es-ES" altLang="zh-CN"/>
              <a:t>Cuarto nivel</a:t>
            </a:r>
          </a:p>
          <a:p>
            <a:pPr lvl="4"/>
            <a:r>
              <a:rPr lang="es-ES" altLang="zh-CN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48188A-CED9-4B47-AA99-BA16F4D207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ea typeface="宋体" pitchFamily="2" charset="-122"/>
              </a:defRPr>
            </a:lvl1pPr>
          </a:lstStyle>
          <a:p>
            <a:fld id="{BDB194D4-D8D8-4B0F-85B3-EB376D5B15E5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F9FCFD3-B906-4FE2-84F1-D6BB7F1973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ea typeface="宋体" pitchFamily="2" charset="-122"/>
              </a:defRPr>
            </a:lvl1pPr>
          </a:lstStyle>
          <a:p>
            <a:endParaRPr lang="zh-TW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212787-63F5-457E-9644-1ECA7CB26E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>
                <a:ea typeface="宋体" panose="02010600030101010101" pitchFamily="2" charset="-122"/>
              </a:defRPr>
            </a:lvl1pPr>
          </a:lstStyle>
          <a:p>
            <a:fld id="{28F2D96B-686B-4DB4-AF4C-E71E7193F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13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63C52C-5DC2-40CB-8010-6AB902442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9598" y="852921"/>
            <a:ext cx="5116947" cy="1470025"/>
          </a:xfrm>
        </p:spPr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暑假麥哲倫計畫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78FFD69-8DD4-4A55-AEF9-BD4FE0597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9598" y="2322946"/>
            <a:ext cx="5116947" cy="1773383"/>
          </a:xfrm>
        </p:spPr>
        <p:txBody>
          <a:bodyPr/>
          <a:lstStyle/>
          <a:p>
            <a:pPr algn="l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主    題：搭建小木屋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報告者：馬于媗</a:t>
            </a:r>
          </a:p>
          <a:p>
            <a:pPr algn="l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年    級：三年仁班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EF0A3B1-C5F5-40D6-9DA0-A796C478F652}"/>
              </a:ext>
            </a:extLst>
          </p:cNvPr>
          <p:cNvGrpSpPr/>
          <p:nvPr/>
        </p:nvGrpSpPr>
        <p:grpSpPr>
          <a:xfrm>
            <a:off x="10382273" y="4515473"/>
            <a:ext cx="1274619" cy="1631141"/>
            <a:chOff x="571472" y="1857364"/>
            <a:chExt cx="3689881" cy="4324406"/>
          </a:xfrm>
        </p:grpSpPr>
        <p:sp>
          <p:nvSpPr>
            <p:cNvPr id="5" name="左弧形箭头 10">
              <a:extLst>
                <a:ext uri="{FF2B5EF4-FFF2-40B4-BE49-F238E27FC236}">
                  <a16:creationId xmlns:a16="http://schemas.microsoft.com/office/drawing/2014/main" id="{B44D6F64-3DA8-4448-86FF-22AF24EEF4FF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AFD4BC7-0730-4EDE-BAED-C04E878B71BE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心形 6">
              <a:extLst>
                <a:ext uri="{FF2B5EF4-FFF2-40B4-BE49-F238E27FC236}">
                  <a16:creationId xmlns:a16="http://schemas.microsoft.com/office/drawing/2014/main" id="{0F8BFF34-E10F-4E10-9131-04977F91E76E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心形 7">
              <a:extLst>
                <a:ext uri="{FF2B5EF4-FFF2-40B4-BE49-F238E27FC236}">
                  <a16:creationId xmlns:a16="http://schemas.microsoft.com/office/drawing/2014/main" id="{EAD2DE56-833D-491B-897E-3757319C8BC5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心形 8">
              <a:extLst>
                <a:ext uri="{FF2B5EF4-FFF2-40B4-BE49-F238E27FC236}">
                  <a16:creationId xmlns:a16="http://schemas.microsoft.com/office/drawing/2014/main" id="{933233E0-CE9F-4E01-9EE5-3A2AECA5EE3E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心形 9">
              <a:extLst>
                <a:ext uri="{FF2B5EF4-FFF2-40B4-BE49-F238E27FC236}">
                  <a16:creationId xmlns:a16="http://schemas.microsoft.com/office/drawing/2014/main" id="{295A90AB-7462-4568-B43E-2842C502AF45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泪滴形 7">
              <a:extLst>
                <a:ext uri="{FF2B5EF4-FFF2-40B4-BE49-F238E27FC236}">
                  <a16:creationId xmlns:a16="http://schemas.microsoft.com/office/drawing/2014/main" id="{B22F5004-6EA9-4CF5-8D27-7B80065CDA9F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9E6C707-43DE-4B1B-AEFC-4DE60C390433}"/>
              </a:ext>
            </a:extLst>
          </p:cNvPr>
          <p:cNvGrpSpPr/>
          <p:nvPr/>
        </p:nvGrpSpPr>
        <p:grpSpPr>
          <a:xfrm>
            <a:off x="8761509" y="4515265"/>
            <a:ext cx="1274619" cy="1631141"/>
            <a:chOff x="571472" y="1857364"/>
            <a:chExt cx="3689881" cy="4324406"/>
          </a:xfrm>
        </p:grpSpPr>
        <p:sp>
          <p:nvSpPr>
            <p:cNvPr id="13" name="左弧形箭头 10">
              <a:extLst>
                <a:ext uri="{FF2B5EF4-FFF2-40B4-BE49-F238E27FC236}">
                  <a16:creationId xmlns:a16="http://schemas.microsoft.com/office/drawing/2014/main" id="{567BE5DC-61D9-4A32-8E0C-A98B652D3E9B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1">
              <a:extLst>
                <a:ext uri="{FF2B5EF4-FFF2-40B4-BE49-F238E27FC236}">
                  <a16:creationId xmlns:a16="http://schemas.microsoft.com/office/drawing/2014/main" id="{528ECEF0-51DD-42E3-9A27-7C9755517479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心形 14">
              <a:extLst>
                <a:ext uri="{FF2B5EF4-FFF2-40B4-BE49-F238E27FC236}">
                  <a16:creationId xmlns:a16="http://schemas.microsoft.com/office/drawing/2014/main" id="{95B25206-F908-4432-889D-49FB548CA028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54681193-89E8-4F16-8DAD-CF90E9FDBEC0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心形 16">
              <a:extLst>
                <a:ext uri="{FF2B5EF4-FFF2-40B4-BE49-F238E27FC236}">
                  <a16:creationId xmlns:a16="http://schemas.microsoft.com/office/drawing/2014/main" id="{622F7D04-7D87-4892-B159-86F71BAF9048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心形 17">
              <a:extLst>
                <a:ext uri="{FF2B5EF4-FFF2-40B4-BE49-F238E27FC236}">
                  <a16:creationId xmlns:a16="http://schemas.microsoft.com/office/drawing/2014/main" id="{948E9B7E-8EC6-43B2-8A76-5B1D4EBE705A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泪滴形 7">
              <a:extLst>
                <a:ext uri="{FF2B5EF4-FFF2-40B4-BE49-F238E27FC236}">
                  <a16:creationId xmlns:a16="http://schemas.microsoft.com/office/drawing/2014/main" id="{DF82E609-7980-41F9-B2C6-9CC91E45C305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37DE177-BB12-4645-B7A1-7BFBB41C8C6C}"/>
              </a:ext>
            </a:extLst>
          </p:cNvPr>
          <p:cNvGrpSpPr/>
          <p:nvPr/>
        </p:nvGrpSpPr>
        <p:grpSpPr>
          <a:xfrm>
            <a:off x="7098104" y="4515265"/>
            <a:ext cx="1274619" cy="1631141"/>
            <a:chOff x="571472" y="1857364"/>
            <a:chExt cx="3689881" cy="4324406"/>
          </a:xfrm>
        </p:grpSpPr>
        <p:sp>
          <p:nvSpPr>
            <p:cNvPr id="21" name="左弧形箭头 10">
              <a:extLst>
                <a:ext uri="{FF2B5EF4-FFF2-40B4-BE49-F238E27FC236}">
                  <a16:creationId xmlns:a16="http://schemas.microsoft.com/office/drawing/2014/main" id="{2D7572EB-1424-41FC-8B78-9A785FA26AC9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椭圆 11">
              <a:extLst>
                <a:ext uri="{FF2B5EF4-FFF2-40B4-BE49-F238E27FC236}">
                  <a16:creationId xmlns:a16="http://schemas.microsoft.com/office/drawing/2014/main" id="{59391595-6CA4-4EC1-B8EC-66BF780274C1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心形 22">
              <a:extLst>
                <a:ext uri="{FF2B5EF4-FFF2-40B4-BE49-F238E27FC236}">
                  <a16:creationId xmlns:a16="http://schemas.microsoft.com/office/drawing/2014/main" id="{127B8DA5-E5B9-4324-A0DE-0F2637ACA6A0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心形 23">
              <a:extLst>
                <a:ext uri="{FF2B5EF4-FFF2-40B4-BE49-F238E27FC236}">
                  <a16:creationId xmlns:a16="http://schemas.microsoft.com/office/drawing/2014/main" id="{BB51E557-E228-4A3D-A987-F40A934ADB9B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心形 24">
              <a:extLst>
                <a:ext uri="{FF2B5EF4-FFF2-40B4-BE49-F238E27FC236}">
                  <a16:creationId xmlns:a16="http://schemas.microsoft.com/office/drawing/2014/main" id="{790612FB-57BA-433E-841F-4405DF264944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23BECEA0-0B59-436A-9963-4499B0BFC554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泪滴形 7">
              <a:extLst>
                <a:ext uri="{FF2B5EF4-FFF2-40B4-BE49-F238E27FC236}">
                  <a16:creationId xmlns:a16="http://schemas.microsoft.com/office/drawing/2014/main" id="{8B455CB3-49DC-426E-8E27-A4470106C8F7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98D8558-10CD-4F1E-8166-481F7A1F4761}"/>
              </a:ext>
            </a:extLst>
          </p:cNvPr>
          <p:cNvGrpSpPr/>
          <p:nvPr/>
        </p:nvGrpSpPr>
        <p:grpSpPr>
          <a:xfrm>
            <a:off x="5487175" y="4515473"/>
            <a:ext cx="1274619" cy="1631141"/>
            <a:chOff x="571472" y="1857364"/>
            <a:chExt cx="3689881" cy="4324406"/>
          </a:xfrm>
        </p:grpSpPr>
        <p:sp>
          <p:nvSpPr>
            <p:cNvPr id="29" name="左弧形箭头 10">
              <a:extLst>
                <a:ext uri="{FF2B5EF4-FFF2-40B4-BE49-F238E27FC236}">
                  <a16:creationId xmlns:a16="http://schemas.microsoft.com/office/drawing/2014/main" id="{4746510F-8938-4B9F-9A92-A33878C6C5FB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椭圆 11">
              <a:extLst>
                <a:ext uri="{FF2B5EF4-FFF2-40B4-BE49-F238E27FC236}">
                  <a16:creationId xmlns:a16="http://schemas.microsoft.com/office/drawing/2014/main" id="{0E4DC2FD-2875-433A-A73C-7BF4B8A23278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心形 30">
              <a:extLst>
                <a:ext uri="{FF2B5EF4-FFF2-40B4-BE49-F238E27FC236}">
                  <a16:creationId xmlns:a16="http://schemas.microsoft.com/office/drawing/2014/main" id="{28991D68-002D-4BA2-95FB-24F1EE67FA28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心形 31">
              <a:extLst>
                <a:ext uri="{FF2B5EF4-FFF2-40B4-BE49-F238E27FC236}">
                  <a16:creationId xmlns:a16="http://schemas.microsoft.com/office/drawing/2014/main" id="{6ED5B167-6F56-4806-A8EA-0CA1BAD58811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心形 32">
              <a:extLst>
                <a:ext uri="{FF2B5EF4-FFF2-40B4-BE49-F238E27FC236}">
                  <a16:creationId xmlns:a16="http://schemas.microsoft.com/office/drawing/2014/main" id="{98D90B5B-BD24-4554-915F-836BF134E688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心形 33">
              <a:extLst>
                <a:ext uri="{FF2B5EF4-FFF2-40B4-BE49-F238E27FC236}">
                  <a16:creationId xmlns:a16="http://schemas.microsoft.com/office/drawing/2014/main" id="{013818A5-6B3F-4661-AD54-079DAF7E747A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泪滴形 7">
              <a:extLst>
                <a:ext uri="{FF2B5EF4-FFF2-40B4-BE49-F238E27FC236}">
                  <a16:creationId xmlns:a16="http://schemas.microsoft.com/office/drawing/2014/main" id="{0CC991E9-10C6-409C-B765-3949996FE2FC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1065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結合屋頂、屋身及底座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0A51DD-D99D-4F5C-8F09-4D20E80C7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1417638"/>
            <a:ext cx="6480000" cy="4860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01B1F919-312A-4D50-8F00-0D2BD20FBAB1}"/>
              </a:ext>
            </a:extLst>
          </p:cNvPr>
          <p:cNvGrpSpPr/>
          <p:nvPr/>
        </p:nvGrpSpPr>
        <p:grpSpPr>
          <a:xfrm>
            <a:off x="563417" y="4543182"/>
            <a:ext cx="1274619" cy="1631141"/>
            <a:chOff x="571472" y="1857364"/>
            <a:chExt cx="3689881" cy="4324406"/>
          </a:xfrm>
        </p:grpSpPr>
        <p:sp>
          <p:nvSpPr>
            <p:cNvPr id="7" name="左弧形箭头 10">
              <a:extLst>
                <a:ext uri="{FF2B5EF4-FFF2-40B4-BE49-F238E27FC236}">
                  <a16:creationId xmlns:a16="http://schemas.microsoft.com/office/drawing/2014/main" id="{1C784687-385C-4BD8-AEF0-A921BC01BB65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703F69-759B-43DF-A2CB-938A512BAA41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心形 8">
              <a:extLst>
                <a:ext uri="{FF2B5EF4-FFF2-40B4-BE49-F238E27FC236}">
                  <a16:creationId xmlns:a16="http://schemas.microsoft.com/office/drawing/2014/main" id="{D8412E8F-8210-473C-A7BB-F90409C3CA1D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心形 9">
              <a:extLst>
                <a:ext uri="{FF2B5EF4-FFF2-40B4-BE49-F238E27FC236}">
                  <a16:creationId xmlns:a16="http://schemas.microsoft.com/office/drawing/2014/main" id="{3D62A863-CA14-4BC8-BDF0-BACDD36AF22D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心形 10">
              <a:extLst>
                <a:ext uri="{FF2B5EF4-FFF2-40B4-BE49-F238E27FC236}">
                  <a16:creationId xmlns:a16="http://schemas.microsoft.com/office/drawing/2014/main" id="{7A9C764B-C93A-454A-8788-3AAA7450EE66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心形 11">
              <a:extLst>
                <a:ext uri="{FF2B5EF4-FFF2-40B4-BE49-F238E27FC236}">
                  <a16:creationId xmlns:a16="http://schemas.microsoft.com/office/drawing/2014/main" id="{47784432-8601-4A1C-86F1-9AE6C7DD5788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泪滴形 7">
              <a:extLst>
                <a:ext uri="{FF2B5EF4-FFF2-40B4-BE49-F238E27FC236}">
                  <a16:creationId xmlns:a16="http://schemas.microsoft.com/office/drawing/2014/main" id="{C47187D0-9E33-4AFA-812B-FECA86132812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93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完成小木屋搭建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EC1244-E982-4C50-9BB2-A30B453D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1E8927-C23D-442A-82D5-0C09FB798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4" y="4593260"/>
            <a:ext cx="1403648" cy="16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5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50A1AB5-DC7D-45D3-B264-A30DE3F3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43814" y="4457700"/>
            <a:ext cx="6289555" cy="152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0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排列材料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150732-9911-41F7-882D-BB0C0337F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6B97CC5-F781-4AF5-8209-CF56DAA67128}"/>
              </a:ext>
            </a:extLst>
          </p:cNvPr>
          <p:cNvGrpSpPr/>
          <p:nvPr/>
        </p:nvGrpSpPr>
        <p:grpSpPr>
          <a:xfrm>
            <a:off x="563417" y="4543182"/>
            <a:ext cx="1274619" cy="1631141"/>
            <a:chOff x="571472" y="1857364"/>
            <a:chExt cx="3689881" cy="4324406"/>
          </a:xfrm>
        </p:grpSpPr>
        <p:sp>
          <p:nvSpPr>
            <p:cNvPr id="7" name="左弧形箭头 10">
              <a:extLst>
                <a:ext uri="{FF2B5EF4-FFF2-40B4-BE49-F238E27FC236}">
                  <a16:creationId xmlns:a16="http://schemas.microsoft.com/office/drawing/2014/main" id="{5F39F79E-88FC-4779-947D-33221E8C4E55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B8F51A-E6BC-424D-9CB4-97F0B45A90E8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心形 8">
              <a:extLst>
                <a:ext uri="{FF2B5EF4-FFF2-40B4-BE49-F238E27FC236}">
                  <a16:creationId xmlns:a16="http://schemas.microsoft.com/office/drawing/2014/main" id="{C7894A07-C04F-4E0D-942A-3A5C11640522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心形 9">
              <a:extLst>
                <a:ext uri="{FF2B5EF4-FFF2-40B4-BE49-F238E27FC236}">
                  <a16:creationId xmlns:a16="http://schemas.microsoft.com/office/drawing/2014/main" id="{4AFB2FDD-2DE2-45C1-8889-AE99D9E12151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心形 10">
              <a:extLst>
                <a:ext uri="{FF2B5EF4-FFF2-40B4-BE49-F238E27FC236}">
                  <a16:creationId xmlns:a16="http://schemas.microsoft.com/office/drawing/2014/main" id="{74FC4AE9-DCBF-4BB8-8B6F-1019D77E8BCE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心形 11">
              <a:extLst>
                <a:ext uri="{FF2B5EF4-FFF2-40B4-BE49-F238E27FC236}">
                  <a16:creationId xmlns:a16="http://schemas.microsoft.com/office/drawing/2014/main" id="{5897E8FD-7E75-4C8A-AB73-5F27F2EDF331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泪滴形 7">
              <a:extLst>
                <a:ext uri="{FF2B5EF4-FFF2-40B4-BE49-F238E27FC236}">
                  <a16:creationId xmlns:a16="http://schemas.microsoft.com/office/drawing/2014/main" id="{F3D75F72-ED48-48EB-8D09-4B5F1F316F0D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21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製作屋頂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F748C4-E30B-451F-98B1-B3AEDACE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09" y="1417638"/>
            <a:ext cx="6480000" cy="486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00409EF-1D37-4848-A35F-B80EC287E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3" y="4933565"/>
            <a:ext cx="1369714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5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820727" cy="97227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裝飾屋頂及屋簷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8A371A-D1A0-4C25-BA19-6F11C283A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1138381"/>
            <a:ext cx="4289714" cy="57196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02766F-F618-4B8B-B88B-E29493D99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2907" y="1853331"/>
            <a:ext cx="5719620" cy="42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1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屋頂完成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C3886E-C5C2-4B1A-811E-B358368C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3338FA-4584-4B0C-8590-406070F15214}"/>
              </a:ext>
            </a:extLst>
          </p:cNvPr>
          <p:cNvGrpSpPr/>
          <p:nvPr/>
        </p:nvGrpSpPr>
        <p:grpSpPr>
          <a:xfrm>
            <a:off x="563417" y="4543182"/>
            <a:ext cx="1274619" cy="1631141"/>
            <a:chOff x="571472" y="1857364"/>
            <a:chExt cx="3689881" cy="4324406"/>
          </a:xfrm>
        </p:grpSpPr>
        <p:sp>
          <p:nvSpPr>
            <p:cNvPr id="16" name="左弧形箭头 10">
              <a:extLst>
                <a:ext uri="{FF2B5EF4-FFF2-40B4-BE49-F238E27FC236}">
                  <a16:creationId xmlns:a16="http://schemas.microsoft.com/office/drawing/2014/main" id="{18C53AE0-21D4-4818-9C77-2C943DB1EFBA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1">
              <a:extLst>
                <a:ext uri="{FF2B5EF4-FFF2-40B4-BE49-F238E27FC236}">
                  <a16:creationId xmlns:a16="http://schemas.microsoft.com/office/drawing/2014/main" id="{CB055742-9B1B-422B-AE30-66AB8E894AD2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心形 17">
              <a:extLst>
                <a:ext uri="{FF2B5EF4-FFF2-40B4-BE49-F238E27FC236}">
                  <a16:creationId xmlns:a16="http://schemas.microsoft.com/office/drawing/2014/main" id="{33F1E73C-92B8-4706-8669-EEFB40932D83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心形 18">
              <a:extLst>
                <a:ext uri="{FF2B5EF4-FFF2-40B4-BE49-F238E27FC236}">
                  <a16:creationId xmlns:a16="http://schemas.microsoft.com/office/drawing/2014/main" id="{BA6F2659-F322-47AA-8694-DC50404D04BA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心形 19">
              <a:extLst>
                <a:ext uri="{FF2B5EF4-FFF2-40B4-BE49-F238E27FC236}">
                  <a16:creationId xmlns:a16="http://schemas.microsoft.com/office/drawing/2014/main" id="{D12060B1-C088-4E39-BAE9-E6C112BAB6B2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56775181-3768-4383-A6D9-6E03D54969EC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泪滴形 7">
              <a:extLst>
                <a:ext uri="{FF2B5EF4-FFF2-40B4-BE49-F238E27FC236}">
                  <a16:creationId xmlns:a16="http://schemas.microsoft.com/office/drawing/2014/main" id="{F149B12C-4247-4577-96E5-B98A5F04CBFD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982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製作屋身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582500-D6ED-46C0-907D-ABD27AF03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1358B00-AE63-4EEE-A90F-B374251F7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6" y="4549638"/>
            <a:ext cx="1613887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製作屋身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E3E7D7-DDED-476A-A99C-8CA4C519D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DEC28E3D-DC14-48E0-A0E4-22A404E33D0F}"/>
              </a:ext>
            </a:extLst>
          </p:cNvPr>
          <p:cNvGrpSpPr/>
          <p:nvPr/>
        </p:nvGrpSpPr>
        <p:grpSpPr>
          <a:xfrm>
            <a:off x="563417" y="4543182"/>
            <a:ext cx="1274619" cy="1631141"/>
            <a:chOff x="571472" y="1857364"/>
            <a:chExt cx="3689881" cy="4324406"/>
          </a:xfrm>
        </p:grpSpPr>
        <p:sp>
          <p:nvSpPr>
            <p:cNvPr id="7" name="左弧形箭头 10">
              <a:extLst>
                <a:ext uri="{FF2B5EF4-FFF2-40B4-BE49-F238E27FC236}">
                  <a16:creationId xmlns:a16="http://schemas.microsoft.com/office/drawing/2014/main" id="{1E9608F9-6AD0-467E-806B-060FCC922427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67E49A9D-D193-4C01-8016-D89580FE3C32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心形 8">
              <a:extLst>
                <a:ext uri="{FF2B5EF4-FFF2-40B4-BE49-F238E27FC236}">
                  <a16:creationId xmlns:a16="http://schemas.microsoft.com/office/drawing/2014/main" id="{CC0E0BA3-3673-4DC7-ACEC-F51B39044D3D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心形 9">
              <a:extLst>
                <a:ext uri="{FF2B5EF4-FFF2-40B4-BE49-F238E27FC236}">
                  <a16:creationId xmlns:a16="http://schemas.microsoft.com/office/drawing/2014/main" id="{9F9B7AE5-D1CE-458B-A7C5-88879A388123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心形 10">
              <a:extLst>
                <a:ext uri="{FF2B5EF4-FFF2-40B4-BE49-F238E27FC236}">
                  <a16:creationId xmlns:a16="http://schemas.microsoft.com/office/drawing/2014/main" id="{9A866632-64F0-4587-933A-1AA9FD61D11F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心形 11">
              <a:extLst>
                <a:ext uri="{FF2B5EF4-FFF2-40B4-BE49-F238E27FC236}">
                  <a16:creationId xmlns:a16="http://schemas.microsoft.com/office/drawing/2014/main" id="{717B7303-0A22-4D26-A0F8-D511EC0E1FA5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泪滴形 7">
              <a:extLst>
                <a:ext uri="{FF2B5EF4-FFF2-40B4-BE49-F238E27FC236}">
                  <a16:creationId xmlns:a16="http://schemas.microsoft.com/office/drawing/2014/main" id="{3EB7A5F5-3972-441A-936C-F143FA2FCD37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163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屋身初步完成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7AB48A-9AD3-45F7-B00D-F6F6403C4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50FCA89-4086-4EB0-BFF4-FA58144DE3CA}"/>
              </a:ext>
            </a:extLst>
          </p:cNvPr>
          <p:cNvGrpSpPr/>
          <p:nvPr/>
        </p:nvGrpSpPr>
        <p:grpSpPr>
          <a:xfrm>
            <a:off x="563417" y="4543182"/>
            <a:ext cx="1274619" cy="1631141"/>
            <a:chOff x="571472" y="1857364"/>
            <a:chExt cx="3689881" cy="4324406"/>
          </a:xfrm>
        </p:grpSpPr>
        <p:sp>
          <p:nvSpPr>
            <p:cNvPr id="7" name="左弧形箭头 10">
              <a:extLst>
                <a:ext uri="{FF2B5EF4-FFF2-40B4-BE49-F238E27FC236}">
                  <a16:creationId xmlns:a16="http://schemas.microsoft.com/office/drawing/2014/main" id="{18E7ECDD-0AE1-4C94-8209-90ADFC4C6B0A}"/>
                </a:ext>
              </a:extLst>
            </p:cNvPr>
            <p:cNvSpPr/>
            <p:nvPr/>
          </p:nvSpPr>
          <p:spPr>
            <a:xfrm rot="20117901" flipV="1">
              <a:off x="2608867" y="3476973"/>
              <a:ext cx="649576" cy="270479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21E96DDA-D302-438A-BE3D-D24D127E7B20}"/>
                </a:ext>
              </a:extLst>
            </p:cNvPr>
            <p:cNvSpPr/>
            <p:nvPr/>
          </p:nvSpPr>
          <p:spPr>
            <a:xfrm>
              <a:off x="1892381" y="2715613"/>
              <a:ext cx="1594414" cy="17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心形 8">
              <a:extLst>
                <a:ext uri="{FF2B5EF4-FFF2-40B4-BE49-F238E27FC236}">
                  <a16:creationId xmlns:a16="http://schemas.microsoft.com/office/drawing/2014/main" id="{D4A0E181-715F-4889-AF4E-094E6E370A03}"/>
                </a:ext>
              </a:extLst>
            </p:cNvPr>
            <p:cNvSpPr/>
            <p:nvPr/>
          </p:nvSpPr>
          <p:spPr>
            <a:xfrm rot="2289515">
              <a:off x="2156126" y="1857364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心形 9">
              <a:extLst>
                <a:ext uri="{FF2B5EF4-FFF2-40B4-BE49-F238E27FC236}">
                  <a16:creationId xmlns:a16="http://schemas.microsoft.com/office/drawing/2014/main" id="{FA2A021F-4F58-4D4C-9780-0DD16D981273}"/>
                </a:ext>
              </a:extLst>
            </p:cNvPr>
            <p:cNvSpPr/>
            <p:nvPr/>
          </p:nvSpPr>
          <p:spPr>
            <a:xfrm rot="2289515" flipV="1">
              <a:off x="915638" y="3436089"/>
              <a:ext cx="1889675" cy="1889675"/>
            </a:xfrm>
            <a:prstGeom prst="hear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心形 10">
              <a:extLst>
                <a:ext uri="{FF2B5EF4-FFF2-40B4-BE49-F238E27FC236}">
                  <a16:creationId xmlns:a16="http://schemas.microsoft.com/office/drawing/2014/main" id="{C611F5AC-FDFB-48C9-A7F8-3ACDC10AF430}"/>
                </a:ext>
              </a:extLst>
            </p:cNvPr>
            <p:cNvSpPr/>
            <p:nvPr/>
          </p:nvSpPr>
          <p:spPr>
            <a:xfrm rot="18489515">
              <a:off x="653654" y="1953513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心形 11">
              <a:extLst>
                <a:ext uri="{FF2B5EF4-FFF2-40B4-BE49-F238E27FC236}">
                  <a16:creationId xmlns:a16="http://schemas.microsoft.com/office/drawing/2014/main" id="{FF278B7A-60EA-43D9-91CE-85B31A370704}"/>
                </a:ext>
              </a:extLst>
            </p:cNvPr>
            <p:cNvSpPr/>
            <p:nvPr/>
          </p:nvSpPr>
          <p:spPr>
            <a:xfrm rot="7689515">
              <a:off x="2371678" y="3303454"/>
              <a:ext cx="1889675" cy="1889675"/>
            </a:xfrm>
            <a:prstGeom prst="hear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泪滴形 7">
              <a:extLst>
                <a:ext uri="{FF2B5EF4-FFF2-40B4-BE49-F238E27FC236}">
                  <a16:creationId xmlns:a16="http://schemas.microsoft.com/office/drawing/2014/main" id="{72486E1F-CF57-44AC-8FFA-4A05068CBB05}"/>
                </a:ext>
              </a:extLst>
            </p:cNvPr>
            <p:cNvSpPr/>
            <p:nvPr/>
          </p:nvSpPr>
          <p:spPr>
            <a:xfrm rot="18574787">
              <a:off x="571472" y="4819740"/>
              <a:ext cx="472419" cy="472419"/>
            </a:xfrm>
            <a:prstGeom prst="teardrop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53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949CCE-DA13-44B4-B6F0-D3A4828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326255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屋身固定強化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346554-CC17-4141-9C8C-815E5A914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27" y="1417638"/>
            <a:ext cx="6480000" cy="4860000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519EBBCC-7559-4A46-90C2-4FBFA177BA35}"/>
              </a:ext>
            </a:extLst>
          </p:cNvPr>
          <p:cNvSpPr/>
          <p:nvPr/>
        </p:nvSpPr>
        <p:spPr bwMode="auto">
          <a:xfrm rot="19055860">
            <a:off x="1627562" y="3945773"/>
            <a:ext cx="2309091" cy="1027402"/>
          </a:xfrm>
          <a:prstGeom prst="rightArrow">
            <a:avLst/>
          </a:prstGeom>
          <a:solidFill>
            <a:srgbClr val="CC99FF"/>
          </a:solidFill>
          <a:ln w="9525" cap="flat" cmpd="sng" algn="ctr">
            <a:solidFill>
              <a:srgbClr val="E6E6E6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3E52170-3A77-460A-A4E8-8D036C97DFAC}"/>
              </a:ext>
            </a:extLst>
          </p:cNvPr>
          <p:cNvSpPr txBox="1"/>
          <p:nvPr/>
        </p:nvSpPr>
        <p:spPr>
          <a:xfrm>
            <a:off x="169817" y="1417637"/>
            <a:ext cx="24388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以大量白膠進行粘著，並利用橡皮筋的伸縮特性來調整屋身平衡及強化固定</a:t>
            </a:r>
          </a:p>
        </p:txBody>
      </p:sp>
    </p:spTree>
    <p:extLst>
      <p:ext uri="{BB962C8B-B14F-4D97-AF65-F5344CB8AC3E}">
        <p14:creationId xmlns:p14="http://schemas.microsoft.com/office/powerpoint/2010/main" val="331263318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卡通-11(兔子抱著彩蛋)</Template>
  <TotalTime>57</TotalTime>
  <Words>77</Words>
  <Application>Microsoft Office PowerPoint</Application>
  <PresentationFormat>寬螢幕</PresentationFormat>
  <Paragraphs>15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宋体</vt:lpstr>
      <vt:lpstr>微軟正黑體</vt:lpstr>
      <vt:lpstr>Arial</vt:lpstr>
      <vt:lpstr>Calibri</vt:lpstr>
      <vt:lpstr>Diseño predeterminado</vt:lpstr>
      <vt:lpstr>暑假麥哲倫計畫</vt:lpstr>
      <vt:lpstr>排列材料</vt:lpstr>
      <vt:lpstr>製作屋頂</vt:lpstr>
      <vt:lpstr>裝飾屋頂及屋簷</vt:lpstr>
      <vt:lpstr>屋頂完成</vt:lpstr>
      <vt:lpstr>製作屋身</vt:lpstr>
      <vt:lpstr>製作屋身</vt:lpstr>
      <vt:lpstr>屋身初步完成</vt:lpstr>
      <vt:lpstr>屋身固定強化</vt:lpstr>
      <vt:lpstr>結合屋頂、屋身及底座</vt:lpstr>
      <vt:lpstr>完成小木屋搭建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暑假麥哲倫計畫</dc:title>
  <dc:creator>MaKaiWei</dc:creator>
  <cp:lastModifiedBy>MaKaiWei</cp:lastModifiedBy>
  <cp:revision>7</cp:revision>
  <dcterms:created xsi:type="dcterms:W3CDTF">2018-09-13T13:13:21Z</dcterms:created>
  <dcterms:modified xsi:type="dcterms:W3CDTF">2018-09-13T14:11:18Z</dcterms:modified>
</cp:coreProperties>
</file>