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722D4"/>
    <a:srgbClr val="E91BD0"/>
    <a:srgbClr val="00FFFF"/>
    <a:srgbClr val="FC5EB1"/>
    <a:srgbClr val="1B49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0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16EB6A-A514-4835-B001-3908443F4FCC}" type="datetimeFigureOut">
              <a:rPr lang="zh-TW" altLang="en-US" smtClean="0"/>
              <a:pPr/>
              <a:t>2019/9/11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1E0C98-F59A-424D-BE53-18AAAD7A30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20190823_15581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696744" cy="244827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B0F0"/>
                </a:solidFill>
                <a:latin typeface="華康少女文字W7(P)" pitchFamily="82" charset="-120"/>
                <a:ea typeface="華康少女文字W7(P)" pitchFamily="82" charset="-120"/>
              </a:rPr>
              <a:t>夢幻公園  琴聲飄揚</a:t>
            </a:r>
            <a:endParaRPr lang="zh-TW" altLang="en-US" sz="5400" dirty="0">
              <a:solidFill>
                <a:srgbClr val="00B0F0"/>
              </a:solidFill>
              <a:latin typeface="華康少女文字W7(P)" pitchFamily="82" charset="-120"/>
              <a:ea typeface="華康少女文字W7(P)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509120"/>
            <a:ext cx="6172200" cy="1865802"/>
          </a:xfrm>
        </p:spPr>
        <p:txBody>
          <a:bodyPr>
            <a:normAutofit/>
          </a:bodyPr>
          <a:lstStyle/>
          <a:p>
            <a:r>
              <a:rPr lang="zh-TW" altLang="en-US" sz="2800" i="1" dirty="0" smtClean="0">
                <a:solidFill>
                  <a:srgbClr val="E91BD0"/>
                </a:solidFill>
                <a:latin typeface="華康少女文字W5(P)" pitchFamily="82" charset="-120"/>
                <a:ea typeface="華康少女文字W5(P)" pitchFamily="82" charset="-120"/>
              </a:rPr>
              <a:t>六年忠班</a:t>
            </a:r>
            <a:endParaRPr lang="en-US" altLang="zh-TW" sz="2800" i="1" dirty="0" smtClean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2800" i="1" dirty="0" smtClean="0">
                <a:solidFill>
                  <a:srgbClr val="E91BD0"/>
                </a:solidFill>
                <a:latin typeface="華康少女文字W5(P)" pitchFamily="82" charset="-120"/>
                <a:ea typeface="華康少女文字W5(P)" pitchFamily="82" charset="-120"/>
              </a:rPr>
              <a:t>               蔡忻容</a:t>
            </a:r>
            <a:endParaRPr lang="en-US" altLang="zh-TW" sz="2800" i="1" dirty="0" smtClean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2800" i="1" dirty="0" smtClean="0">
                <a:solidFill>
                  <a:srgbClr val="E91BD0"/>
                </a:solidFill>
                <a:latin typeface="華康少女文字W5(P)" pitchFamily="82" charset="-120"/>
                <a:ea typeface="華康少女文字W5(P)" pitchFamily="82" charset="-120"/>
              </a:rPr>
              <a:t>               王馨慧</a:t>
            </a:r>
            <a:endParaRPr lang="en-US" altLang="zh-TW" sz="2800" i="1" dirty="0" smtClean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i="1" dirty="0" smtClean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i="1" dirty="0" smtClean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zh-TW" altLang="en-US" i="1" dirty="0">
              <a:solidFill>
                <a:srgbClr val="E91BD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099" name="Picture 3" descr="C:\Users\tasi\Desktop\2019麥哲倫築夢計畫-夢幻公園琴聲飄揚(六忠蔡忻容、王馨慧)\工作照片\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91175"/>
            <a:ext cx="1285875" cy="1266825"/>
          </a:xfrm>
          <a:prstGeom prst="rect">
            <a:avLst/>
          </a:prstGeom>
          <a:noFill/>
        </p:spPr>
      </p:pic>
      <p:sp>
        <p:nvSpPr>
          <p:cNvPr id="6" name="向下箭號 5"/>
          <p:cNvSpPr/>
          <p:nvPr/>
        </p:nvSpPr>
        <p:spPr>
          <a:xfrm>
            <a:off x="8028384" y="5229200"/>
            <a:ext cx="288032" cy="25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51520" y="260648"/>
            <a:ext cx="432048" cy="360040"/>
          </a:xfrm>
          <a:prstGeom prst="star5">
            <a:avLst>
              <a:gd name="adj" fmla="val 203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38" name="Picture 6" descr="C:\Users\tasi\Desktop\2019麥哲倫築夢計畫-夢幻公園琴聲飄揚(六忠蔡忻容、王馨慧)\工作照片\兒兒兒兒兒兒兒兒兒兒兒兒兒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4564063" cy="119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池塘</a:t>
            </a:r>
            <a:endParaRPr lang="zh-TW" altLang="en-US" sz="44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24936" cy="544522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公園裡面做的最引以為傲的東西。</a:t>
            </a:r>
            <a:endParaRPr lang="zh-TW" altLang="en-US" sz="3200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6148" name="Picture 4" descr="C:\Users\tasi\Desktop\2019麥哲倫築夢計畫-夢幻公園琴聲飄揚(六忠蔡忻容、王馨慧)\工作照片\20190821_10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536504" cy="2205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Users\tasi\Desktop\2019麥哲倫築夢計畫-夢幻公園琴聲飄揚(六忠蔡忻容、王馨慧)\工作照片\20190703_16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5112569" cy="2450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揚琴</a:t>
            </a:r>
            <a:endParaRPr lang="zh-TW" altLang="en-US" sz="4400" b="1" dirty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公園裡面做的最簡陋的東西 。</a:t>
            </a:r>
          </a:p>
          <a:p>
            <a:endParaRPr lang="zh-TW" altLang="en-US" dirty="0"/>
          </a:p>
        </p:txBody>
      </p:sp>
      <p:pic>
        <p:nvPicPr>
          <p:cNvPr id="8194" name="Picture 2" descr="C:\Users\tasi\Desktop\2019麥哲倫築夢計畫-夢幻公園琴聲飄揚(六忠蔡忻容、王馨慧)\工作照片\20190726_16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3294409" cy="1895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tasi\Desktop\2019麥哲倫築夢計畫-夢幻公園琴聲飄揚(六忠蔡忻容、王馨慧)\工作照片\20190821_100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488831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樹</a:t>
            </a:r>
            <a:endParaRPr lang="zh-TW" altLang="en-US" sz="44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是做的時候最好玩又有趣的一個。</a:t>
            </a:r>
            <a:endParaRPr lang="en-US" altLang="zh-TW" sz="3200" dirty="0" smtClean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dirty="0" smtClean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dirty="0" smtClean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         染色</a:t>
            </a:r>
            <a:endParaRPr lang="en-US" altLang="zh-TW" dirty="0" smtClean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zh-TW" altLang="en-US" dirty="0"/>
          </a:p>
        </p:txBody>
      </p:sp>
      <p:pic>
        <p:nvPicPr>
          <p:cNvPr id="9218" name="Picture 2" descr="C:\Users\tasi\Desktop\2019麥哲倫築夢計畫-夢幻公園琴聲飄揚(六忠蔡忻容、王馨慧)\工作照片\20190821_16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4608512" cy="2240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向下箭號 4"/>
          <p:cNvSpPr/>
          <p:nvPr/>
        </p:nvSpPr>
        <p:spPr>
          <a:xfrm>
            <a:off x="1475656" y="3501008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9" name="Picture 3" descr="C:\Users\tasi\Desktop\2019麥哲倫築夢計畫-夢幻公園琴聲飄揚(六忠蔡忻容、王馨慧)\工作照片\20190824_16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9677">
            <a:off x="3692811" y="2571315"/>
            <a:ext cx="5185960" cy="255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6"/>
            <a:ext cx="7632848" cy="58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成品</a:t>
            </a:r>
            <a:endParaRPr lang="zh-TW" altLang="en-US" sz="4400" b="1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做了一個暑假的成果。</a:t>
            </a:r>
            <a:endParaRPr lang="zh-TW" altLang="en-US" sz="3200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" name="Picture 3" descr="C:\Users\tasi\Desktop\2019麥哲倫築夢計畫-夢幻公園琴聲飄揚(六忠蔡忻容、王馨慧)\工作照片\20190831_11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592523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雪落下的聲音 揚琴</a:t>
            </a:r>
            <a:endParaRPr lang="zh-TW" altLang="en-US" sz="4000" b="1" dirty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33CC"/>
                </a:solidFill>
                <a:hlinkClick r:id="rId2" action="ppaction://hlinkfile"/>
              </a:rPr>
              <a:t>揚琴合奏</a:t>
            </a:r>
            <a:endParaRPr lang="zh-TW" altLang="en-US" dirty="0">
              <a:solidFill>
                <a:srgbClr val="FF33CC"/>
              </a:solidFill>
            </a:endParaRPr>
          </a:p>
        </p:txBody>
      </p:sp>
      <p:pic>
        <p:nvPicPr>
          <p:cNvPr id="10243" name="Picture 3" descr="C:\Users\tasi\Desktop\2019麥哲倫築夢計畫-夢幻公園琴聲飄揚(六忠蔡忻容、王馨慧)\工作照片\20190822_094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4334729" cy="2107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4" name="Picture 4" descr="C:\Users\tasi\Desktop\2019麥哲倫築夢計畫-夢幻公園琴聲飄揚(六忠蔡忻容、王馨慧)\工作照片\20190823_15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5400600" cy="2625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心得</a:t>
            </a:r>
            <a:r>
              <a:rPr lang="en-US" altLang="zh-TW" sz="40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(1)</a:t>
            </a:r>
            <a:endParaRPr lang="zh-TW" altLang="en-US" sz="40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15200" cy="506117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王馨慧</a:t>
            </a:r>
            <a:r>
              <a:rPr lang="en-US" altLang="zh-TW" sz="36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我覺得我們做的模型很精緻，只是我們的涼亭會一直倒，但之後我們用黏土和保麗龍膠固定；製作時會意見不合，但我們互相包容，把東西一一做好了！做完時也很有成就感呢！</a:t>
            </a:r>
            <a:endParaRPr lang="en-US" altLang="zh-TW" sz="3600" dirty="0" smtClean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zh-TW" altLang="en-US" sz="3600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157192"/>
            <a:ext cx="1440160" cy="1371336"/>
          </a:xfrm>
          <a:prstGeom prst="rect">
            <a:avLst/>
          </a:prstGeom>
          <a:noFill/>
        </p:spPr>
      </p:pic>
      <p:sp>
        <p:nvSpPr>
          <p:cNvPr id="8" name="向右箭號 7"/>
          <p:cNvSpPr/>
          <p:nvPr/>
        </p:nvSpPr>
        <p:spPr>
          <a:xfrm>
            <a:off x="5940152" y="58052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心得</a:t>
            </a:r>
            <a:r>
              <a:rPr lang="en-US" altLang="zh-TW" sz="40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(2)</a:t>
            </a:r>
            <a:endParaRPr lang="zh-TW" altLang="en-US" sz="4000" b="1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15200" cy="506117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蔡忻容</a:t>
            </a:r>
            <a:r>
              <a:rPr lang="en-US" altLang="zh-TW" sz="36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:</a:t>
            </a:r>
            <a:r>
              <a:rPr lang="zh-TW" altLang="en-US" sz="36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我們做的過程中有遇到許多困難，像沒有材料，時間沒辦法配合，找不到我們要的譜，但我們都一一克服了。這次的麥哲倫不只讓我學到了分工合作，也讓我的小學生涯留下難忘的回憶！</a:t>
            </a:r>
            <a:endParaRPr lang="en-US" altLang="zh-TW" sz="36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zh-TW" altLang="en-US" sz="3200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01208"/>
            <a:ext cx="1742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右箭號 6"/>
          <p:cNvSpPr/>
          <p:nvPr/>
        </p:nvSpPr>
        <p:spPr>
          <a:xfrm>
            <a:off x="5311403" y="5748282"/>
            <a:ext cx="772765" cy="417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心得</a:t>
            </a:r>
            <a:r>
              <a:rPr lang="en-US" altLang="zh-TW" sz="40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(3)</a:t>
            </a:r>
            <a:endParaRPr lang="zh-TW" altLang="en-US" sz="4000" b="1" dirty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我們要感謝學校的經費補助，我們家長的協助與幫忙，和對方的陪伴與合作，希望可以再有一次這樣的合作。</a:t>
            </a:r>
            <a:endParaRPr lang="en-US" altLang="zh-TW" sz="3600" dirty="0" smtClean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ãè§è½çç©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373216"/>
            <a:ext cx="3024336" cy="1243759"/>
          </a:xfrm>
          <a:prstGeom prst="rect">
            <a:avLst/>
          </a:prstGeom>
          <a:noFill/>
        </p:spPr>
      </p:pic>
      <p:sp>
        <p:nvSpPr>
          <p:cNvPr id="5" name="向下箭號 4"/>
          <p:cNvSpPr/>
          <p:nvPr/>
        </p:nvSpPr>
        <p:spPr>
          <a:xfrm>
            <a:off x="6228184" y="4725144"/>
            <a:ext cx="2880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2650306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謝謝大家的聆聽</a:t>
            </a:r>
            <a:endParaRPr lang="zh-TW" altLang="en-US" sz="66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2290" name="Picture 2" descr="C:\Users\tasi\Desktop\2019麥哲倫築夢計畫-夢幻公園琴聲飄揚(六忠蔡忻容、王馨慧)\下載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297" y="4221088"/>
            <a:ext cx="2419350" cy="1895475"/>
          </a:xfrm>
          <a:prstGeom prst="rect">
            <a:avLst/>
          </a:prstGeom>
          <a:noFill/>
        </p:spPr>
      </p:pic>
      <p:sp>
        <p:nvSpPr>
          <p:cNvPr id="4" name="向下箭號 3"/>
          <p:cNvSpPr/>
          <p:nvPr/>
        </p:nvSpPr>
        <p:spPr>
          <a:xfrm>
            <a:off x="4139952" y="3861048"/>
            <a:ext cx="360040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大綱</a:t>
            </a:r>
            <a:endParaRPr lang="zh-TW" altLang="en-US" sz="4800" b="1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zh-TW" altLang="en-US" sz="8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動機</a:t>
            </a:r>
            <a:endParaRPr lang="en-US" altLang="zh-TW" sz="8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8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過程</a:t>
            </a:r>
            <a:r>
              <a:rPr lang="en-US" altLang="zh-TW" sz="58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	</a:t>
            </a:r>
          </a:p>
          <a:p>
            <a:pPr lvl="1"/>
            <a:r>
              <a:rPr lang="zh-TW" altLang="en-US" sz="7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草稿</a:t>
            </a:r>
            <a:endParaRPr lang="en-US" altLang="zh-TW" sz="7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 lvl="1"/>
            <a:r>
              <a:rPr lang="zh-TW" altLang="en-US" sz="7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底圖</a:t>
            </a:r>
            <a:endParaRPr lang="en-US" altLang="zh-TW" sz="7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 lvl="1"/>
            <a:r>
              <a:rPr lang="zh-TW" altLang="en-US" sz="7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立體</a:t>
            </a:r>
            <a:endParaRPr lang="en-US" altLang="zh-TW" sz="7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8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成品</a:t>
            </a:r>
            <a:endParaRPr lang="en-US" altLang="zh-TW" sz="8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8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雪落下的聲音 揚琴</a:t>
            </a:r>
            <a:endParaRPr lang="en-US" altLang="zh-TW" sz="8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80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心得</a:t>
            </a:r>
            <a:endParaRPr lang="en-US" altLang="zh-TW" sz="80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sz="36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lang="en-US" altLang="zh-TW" sz="36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              </a:t>
            </a:r>
            <a:endParaRPr lang="en-US" altLang="zh-TW" sz="32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              </a:t>
            </a:r>
            <a:endParaRPr lang="en-US" altLang="zh-TW" sz="32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                   </a:t>
            </a:r>
            <a:endParaRPr lang="en-US" altLang="zh-TW" sz="32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3078" name="Picture 6" descr="C:\Users\tasi\Desktop\2019麥哲倫築夢計畫-夢幻公園琴聲飄揚(六忠蔡忻容、王馨慧)\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34710"/>
            <a:ext cx="2180589" cy="2123290"/>
          </a:xfrm>
          <a:prstGeom prst="rect">
            <a:avLst/>
          </a:prstGeom>
          <a:noFill/>
        </p:spPr>
      </p:pic>
      <p:sp>
        <p:nvSpPr>
          <p:cNvPr id="7" name="向下箭號 6"/>
          <p:cNvSpPr/>
          <p:nvPr/>
        </p:nvSpPr>
        <p:spPr>
          <a:xfrm>
            <a:off x="6732240" y="472514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FC5EB1"/>
                </a:solidFill>
                <a:latin typeface="華康少女文字W5(P)" pitchFamily="82" charset="-120"/>
                <a:ea typeface="華康少女文字W5(P)" pitchFamily="82" charset="-120"/>
              </a:rPr>
              <a:t>動機</a:t>
            </a:r>
            <a:endParaRPr lang="zh-TW" altLang="en-US" sz="4800" dirty="0">
              <a:solidFill>
                <a:srgbClr val="FC5EB1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C5EB1"/>
                </a:solidFill>
                <a:latin typeface="華康少女文字W5(P)" pitchFamily="82" charset="-120"/>
                <a:ea typeface="華康少女文字W5(P)" pitchFamily="82" charset="-120"/>
              </a:rPr>
              <a:t>我們都很喜歡藝術，所以想藉由這次的麥哲倫，完成所想的公園和音樂，來實現我們的藝術夢。還有我們想儘量用回收物做，為我們的地球盡一份心力。</a:t>
            </a:r>
            <a:endParaRPr lang="zh-TW" altLang="en-US" sz="3600" dirty="0">
              <a:solidFill>
                <a:srgbClr val="FC5EB1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1028" name="AutoShape 4" descr="ãæå¿å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ãæå¿å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ãæå¿åæ¡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8392894">
            <a:off x="7740352" y="479715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7" name="Picture 3" descr="C:\Users\tasi\Desktop\2019麥哲倫築夢計畫-夢幻公園琴聲飄揚(六忠蔡忻容、王馨慧)\工作照片\安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229200"/>
            <a:ext cx="2327578" cy="10831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草稿</a:t>
            </a:r>
            <a:endParaRPr lang="zh-TW" altLang="en-US" sz="44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事前的準備。</a:t>
            </a:r>
            <a:endParaRPr lang="zh-TW" altLang="en-US" sz="3200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026" name="Picture 2" descr="C:\Users\tasi\Desktop\2019麥哲倫築夢計畫-夢幻公園琴聲飄揚(六忠蔡忻容、王馨慧)\工作照片\20190826_16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3240360" cy="157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asi\Desktop\2019麥哲倫築夢計畫-夢幻公園琴聲飄揚(六忠蔡忻容、王馨慧)\工作照片\20190826_162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23928" y="2996952"/>
            <a:ext cx="3672408" cy="17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tasi\Desktop\2019麥哲倫築夢計畫-夢幻公園琴聲飄揚(六忠蔡忻容、王馨慧)\工作照片\20190826_163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544851" cy="17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tasi\Desktop\2019麥哲倫築夢計畫-夢幻公園琴聲飄揚(六忠蔡忻容、王馨慧)\工作照片\20190826_163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7112"/>
            <a:ext cx="3960440" cy="192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底圖</a:t>
            </a:r>
            <a:endParaRPr lang="zh-TW" altLang="en-US" sz="4400" b="1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不小心畫的有點深</a:t>
            </a:r>
            <a:r>
              <a:rPr lang="en-US" altLang="zh-TW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…</a:t>
            </a:r>
            <a:endParaRPr lang="zh-TW" altLang="en-US" sz="3200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3076" name="Picture 4" descr="C:\Users\tasi\Desktop\2019麥哲倫築夢計畫-夢幻公園琴聲飄揚(六忠蔡忻容、王馨慧)\工作照片\20190626_153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192688" cy="301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涼亭</a:t>
            </a:r>
            <a:endParaRPr lang="zh-TW" altLang="en-US" sz="4400" b="1" dirty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C5EB1"/>
                </a:solidFill>
                <a:latin typeface="華康少女文字W5(P)" pitchFamily="82" charset="-120"/>
                <a:ea typeface="華康少女文字W5(P)" pitchFamily="82" charset="-120"/>
              </a:rPr>
              <a:t>總是東倒西歪的。</a:t>
            </a:r>
            <a:endParaRPr lang="zh-TW" altLang="en-US" sz="3200" dirty="0">
              <a:solidFill>
                <a:srgbClr val="FC5EB1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0" y="24928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 </a:t>
            </a:r>
            <a:endParaRPr lang="zh-TW" altLang="en-US" dirty="0"/>
          </a:p>
        </p:txBody>
      </p:sp>
      <p:pic>
        <p:nvPicPr>
          <p:cNvPr id="1028" name="Picture 4" descr="C:\Users\tasi\Desktop\2019麥哲倫築夢計畫-夢幻公園琴聲飄揚(六忠蔡忻容、王馨慧)\工作照片\20190630_124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4773">
            <a:off x="4063015" y="2959747"/>
            <a:ext cx="425100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tasi\Desktop\2019麥哲倫築夢計畫-夢幻公園琴聲飄揚(六忠蔡忻容、王馨慧)\工作照片\20190630_124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1391">
            <a:off x="102134" y="3471802"/>
            <a:ext cx="48965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遊樂設施</a:t>
            </a:r>
            <a:r>
              <a:rPr lang="en-US" altLang="zh-TW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(</a:t>
            </a:r>
            <a:r>
              <a:rPr lang="zh-TW" altLang="en-US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小孩</a:t>
            </a:r>
            <a:r>
              <a:rPr lang="en-US" altLang="zh-TW" sz="4400" b="1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)</a:t>
            </a:r>
            <a:endParaRPr lang="zh-TW" altLang="en-US" sz="4400" b="1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華康少女文字W5(P)" pitchFamily="82" charset="-120"/>
                <a:ea typeface="華康少女文字W5(P)" pitchFamily="82" charset="-120"/>
              </a:rPr>
              <a:t>屬於公園裡面最難做的。</a:t>
            </a:r>
            <a:endParaRPr lang="zh-TW" altLang="en-US" sz="3200" dirty="0">
              <a:solidFill>
                <a:srgbClr val="00B0F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2050" name="Picture 2" descr="C:\Users\tasi\Desktop\2019麥哲倫築夢計畫-夢幻公園琴聲飄揚(六忠蔡忻容、王馨慧)\工作照片\20190630_16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865265" cy="253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tasi\Desktop\2019麥哲倫築夢計畫-夢幻公園琴聲飄揚(六忠蔡忻容、王馨慧)\工作照片\20190630_16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79912" y="3356992"/>
            <a:ext cx="4536504" cy="29963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遊樂設施</a:t>
            </a:r>
            <a:r>
              <a:rPr lang="en-US" altLang="zh-TW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(</a:t>
            </a:r>
            <a:r>
              <a:rPr lang="zh-TW" altLang="en-US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老人</a:t>
            </a:r>
            <a:r>
              <a:rPr lang="en-US" altLang="zh-TW" sz="4400" b="1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)</a:t>
            </a:r>
            <a:endParaRPr lang="zh-TW" altLang="en-US" sz="4400" b="1" dirty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722D4"/>
                </a:solidFill>
                <a:latin typeface="華康少女文字W5(P)" pitchFamily="82" charset="-120"/>
                <a:ea typeface="華康少女文字W5(P)" pitchFamily="82" charset="-120"/>
              </a:rPr>
              <a:t>要思考最久的一個遊樂設施。</a:t>
            </a:r>
            <a:endParaRPr lang="en-US" altLang="zh-TW" sz="3200" dirty="0" smtClean="0">
              <a:solidFill>
                <a:srgbClr val="C722D4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lang="zh-TW" altLang="en-US" sz="3200" dirty="0" smtClean="0">
                <a:latin typeface="華康少女文字W5(P)" pitchFamily="82" charset="-120"/>
                <a:ea typeface="華康少女文字W5(P)" pitchFamily="82" charset="-120"/>
              </a:rPr>
              <a:t>。。</a:t>
            </a:r>
            <a:endParaRPr lang="zh-TW" altLang="en-US" sz="3200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099" name="Picture 3" descr="C:\Users\tasi\Desktop\2019麥哲倫築夢計畫-夢幻公園琴聲飄揚(六忠蔡忻容、王馨慧)\工作照片\20190702_16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376264" cy="381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tasi\Desktop\2019麥哲倫築夢計畫-夢幻公園琴聲飄揚(六忠蔡忻容、王馨慧)\工作照片\20190702_163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1132">
            <a:off x="3167327" y="3163664"/>
            <a:ext cx="5381563" cy="261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籃球場</a:t>
            </a:r>
            <a:endParaRPr lang="zh-TW" altLang="en-US" sz="4400" b="1" dirty="0">
              <a:solidFill>
                <a:srgbClr val="FF33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FF33CC"/>
                </a:solidFill>
                <a:latin typeface="華康少女文字W5(P)" pitchFamily="82" charset="-120"/>
                <a:ea typeface="華康少女文字W5(P)" pitchFamily="82" charset="-120"/>
              </a:rPr>
              <a:t>公園裡面最難畫的地方。</a:t>
            </a:r>
          </a:p>
          <a:p>
            <a:endParaRPr lang="zh-TW" altLang="en-US" dirty="0"/>
          </a:p>
        </p:txBody>
      </p:sp>
      <p:pic>
        <p:nvPicPr>
          <p:cNvPr id="5122" name="Picture 2" descr="C:\Users\tasi\Desktop\2019麥哲倫築夢計畫-夢幻公園琴聲飄揚(六忠蔡忻容、王馨慧)\工作照片\20190703_16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40152" cy="3652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1">
      <a:dk1>
        <a:srgbClr val="FF6699"/>
      </a:dk1>
      <a:lt1>
        <a:sysClr val="window" lastClr="FFFFFF"/>
      </a:lt1>
      <a:dk2>
        <a:srgbClr val="D487C4"/>
      </a:dk2>
      <a:lt2>
        <a:srgbClr val="F4E7ED"/>
      </a:lt2>
      <a:accent1>
        <a:srgbClr val="F21292"/>
      </a:accent1>
      <a:accent2>
        <a:srgbClr val="AE529C"/>
      </a:accent2>
      <a:accent3>
        <a:srgbClr val="F21292"/>
      </a:accent3>
      <a:accent4>
        <a:srgbClr val="FF6699"/>
      </a:accent4>
      <a:accent5>
        <a:srgbClr val="CF6DA4"/>
      </a:accent5>
      <a:accent6>
        <a:srgbClr val="AE529C"/>
      </a:accent6>
      <a:hlink>
        <a:srgbClr val="FF6699"/>
      </a:hlink>
      <a:folHlink>
        <a:srgbClr val="D490C5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882</TotalTime>
  <Words>327</Words>
  <Application>Microsoft Office PowerPoint</Application>
  <PresentationFormat>如螢幕大小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壁窗</vt:lpstr>
      <vt:lpstr>夢幻公園  琴聲飄揚</vt:lpstr>
      <vt:lpstr>大綱</vt:lpstr>
      <vt:lpstr>動機</vt:lpstr>
      <vt:lpstr>草稿</vt:lpstr>
      <vt:lpstr>底圖</vt:lpstr>
      <vt:lpstr>涼亭</vt:lpstr>
      <vt:lpstr>遊樂設施(小孩)</vt:lpstr>
      <vt:lpstr>遊樂設施(老人)</vt:lpstr>
      <vt:lpstr>籃球場</vt:lpstr>
      <vt:lpstr>池塘</vt:lpstr>
      <vt:lpstr>揚琴</vt:lpstr>
      <vt:lpstr>樹</vt:lpstr>
      <vt:lpstr>成品</vt:lpstr>
      <vt:lpstr>雪落下的聲音 揚琴</vt:lpstr>
      <vt:lpstr>心得(1)</vt:lpstr>
      <vt:lpstr>心得(2)</vt:lpstr>
      <vt:lpstr>心得(3)</vt:lpstr>
      <vt:lpstr>謝謝大家的聆聽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夢幻公園  琴聲飄揚</dc:title>
  <dc:creator>USER</dc:creator>
  <cp:lastModifiedBy>USER</cp:lastModifiedBy>
  <cp:revision>87</cp:revision>
  <dcterms:created xsi:type="dcterms:W3CDTF">2019-08-25T02:19:54Z</dcterms:created>
  <dcterms:modified xsi:type="dcterms:W3CDTF">2019-09-11T13:03:53Z</dcterms:modified>
</cp:coreProperties>
</file>