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0B9"/>
    <a:srgbClr val="79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8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49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8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3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0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2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1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2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4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4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</a:rPr>
              <a:t>2021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第</a:t>
            </a:r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屆麥哲倫築夢計畫</a:t>
            </a:r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垃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圾</a:t>
            </a:r>
            <a:r>
              <a:rPr lang="zh-TW" altLang="en-US" dirty="0" smtClean="0">
                <a:solidFill>
                  <a:srgbClr val="1D3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變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成</a:t>
            </a:r>
            <a:r>
              <a:rPr lang="zh-TW" altLang="en-US" dirty="0" smtClean="0">
                <a:solidFill>
                  <a:srgbClr val="79CE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藝術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魚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sz="4000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四年孝班    徐立宇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04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3" y="618517"/>
            <a:ext cx="9861406" cy="5397145"/>
          </a:xfrm>
          <a:prstGeom prst="rect">
            <a:avLst/>
          </a:prstGeom>
          <a:ln>
            <a:noFill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3429000" y="3564082"/>
            <a:ext cx="7876309" cy="271202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FF0000"/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動機</a:t>
            </a:r>
            <a:r>
              <a:rPr lang="en-US" altLang="zh-TW" sz="4000" b="1" dirty="0">
                <a:solidFill>
                  <a:srgbClr val="FF0000"/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:</a:t>
            </a:r>
            <a:r>
              <a:rPr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/>
            </a:r>
            <a:br>
              <a:rPr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</a:b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看到魚缸裡有很多魚</a:t>
            </a:r>
            <a:r>
              <a:rPr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,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於是想要做出自己設計的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魚。</a:t>
            </a:r>
            <a:endParaRPr lang="zh-TW" alt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27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30636" y="521734"/>
            <a:ext cx="526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 smtClean="0">
              <a:solidFill>
                <a:schemeClr val="bg1">
                  <a:lumMod val="50000"/>
                </a:schemeClr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  <a:p>
            <a:endParaRPr lang="en-US" altLang="zh-TW" sz="3600" dirty="0" smtClean="0">
              <a:solidFill>
                <a:schemeClr val="bg1">
                  <a:lumMod val="50000"/>
                </a:schemeClr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  <a:p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1.</a:t>
            </a:r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我蒐集家中不要的礦泉水瓶</a:t>
            </a:r>
            <a:r>
              <a:rPr lang="zh-TW" altLang="en-US" sz="3600" dirty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子</a:t>
            </a:r>
            <a:endParaRPr lang="en-US" altLang="zh-TW" sz="3600" dirty="0" smtClean="0">
              <a:solidFill>
                <a:schemeClr val="bg1">
                  <a:lumMod val="50000"/>
                </a:schemeClr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  <a:p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2.</a:t>
            </a:r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使用剪刀剪成魚的形狀</a:t>
            </a:r>
            <a:endParaRPr lang="en-US" altLang="zh-TW" sz="3600" dirty="0" smtClean="0">
              <a:solidFill>
                <a:schemeClr val="bg1">
                  <a:lumMod val="50000"/>
                </a:schemeClr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  <a:p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(</a:t>
            </a:r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瓶子有點硬</a:t>
            </a:r>
            <a:r>
              <a:rPr lang="zh-TW" altLang="en-US" sz="3600" dirty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，</a:t>
            </a:r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使用剪刀時要小心</a:t>
            </a:r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)</a:t>
            </a:r>
          </a:p>
          <a:p>
            <a:r>
              <a:rPr lang="en-US" altLang="zh-TW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3.</a:t>
            </a:r>
            <a:r>
              <a:rPr lang="zh-TW" altLang="en-US" sz="3600" dirty="0" smtClean="0">
                <a:solidFill>
                  <a:schemeClr val="bg1">
                    <a:lumMod val="50000"/>
                  </a:schemeClr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拿家中有的顏料塗色，我使用的是壓克力顏料。</a:t>
            </a:r>
            <a:endParaRPr lang="en-US" altLang="zh-TW" sz="3600" dirty="0" smtClean="0">
              <a:solidFill>
                <a:schemeClr val="bg1">
                  <a:lumMod val="50000"/>
                </a:schemeClr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63" y="935180"/>
            <a:ext cx="2354578" cy="31380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23" y="1855604"/>
            <a:ext cx="2846677" cy="37955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30636" y="687989"/>
            <a:ext cx="468589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如何製作</a:t>
            </a:r>
            <a:r>
              <a:rPr lang="en-US" altLang="zh-TW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: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6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7" y="1686710"/>
            <a:ext cx="3136414" cy="23506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3334" y="702117"/>
            <a:ext cx="564050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來看成品</a:t>
            </a:r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囉</a:t>
            </a:r>
          </a:p>
        </p:txBody>
      </p:sp>
      <p:sp>
        <p:nvSpPr>
          <p:cNvPr id="13" name="直線圖說文字 2 (加上強調線) 12"/>
          <p:cNvSpPr/>
          <p:nvPr/>
        </p:nvSpPr>
        <p:spPr>
          <a:xfrm>
            <a:off x="8287617" y="1644512"/>
            <a:ext cx="3221183" cy="2033708"/>
          </a:xfrm>
          <a:prstGeom prst="accentCallout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猜猜我是什麼鱼</a:t>
            </a:r>
            <a:endParaRPr lang="zh-TW" altLang="en-US" sz="4000" dirty="0"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13" y="4331509"/>
            <a:ext cx="2930950" cy="21966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77" y="3766033"/>
            <a:ext cx="2655936" cy="199053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3" y="3314066"/>
            <a:ext cx="2715119" cy="20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036617" y="1672937"/>
            <a:ext cx="8146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我覺得把垃圾變成藝術這一件事情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很有趣也是一件很有意義的事情</a:t>
            </a:r>
            <a:endParaRPr lang="en-US" altLang="zh-TW" sz="2500" b="1" dirty="0" smtClean="0">
              <a:solidFill>
                <a:schemeClr val="accent2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做這個藝術魚讓我學習到了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對於顏色的搭配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也讓我學習到了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做任何事情都要用細心以及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耐心的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態度去面對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.</a:t>
            </a:r>
            <a:endParaRPr lang="zh-TW" altLang="en-US" sz="2500" b="1" dirty="0">
              <a:solidFill>
                <a:schemeClr val="accent2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endParaRPr lang="en-US" altLang="zh-TW" sz="2500" b="1" dirty="0" smtClean="0">
              <a:solidFill>
                <a:schemeClr val="accent2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但是在這個過程中非常得辛苦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首先我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們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要先收集寶特瓶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再來要把寶特瓶一個一個剪開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然後上顏色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等顏料乾了之後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再把魚眼睛黏上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接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著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拿繩子把魚一隻一隻給串起來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最後擺放到牆上定位後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就可以拍出美美的照片了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!!</a:t>
            </a:r>
          </a:p>
          <a:p>
            <a:endParaRPr lang="en-US" altLang="zh-TW" sz="2500" b="1" dirty="0">
              <a:solidFill>
                <a:schemeClr val="accent2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  <a:p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雖然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一切都很辛苦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但是最後看到成果很漂亮</a:t>
            </a:r>
            <a:r>
              <a:rPr lang="en-US" altLang="zh-TW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,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覺得一切辛苦都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很</a:t>
            </a:r>
            <a:r>
              <a:rPr lang="zh-TW" altLang="en-US" sz="2500" b="1" dirty="0" smtClean="0">
                <a:solidFill>
                  <a:schemeClr val="accent2">
                    <a:lumMod val="75000"/>
                  </a:schemeClr>
                </a:solidFill>
                <a:latin typeface="王漢宗特圓體繁" panose="02020300000000000000" pitchFamily="18" charset="-120"/>
                <a:ea typeface="王漢宗特圓體繁" panose="02020300000000000000" pitchFamily="18" charset="-120"/>
              </a:rPr>
              <a:t>值得。</a:t>
            </a:r>
            <a:endParaRPr lang="en-US" altLang="zh-TW" sz="2500" b="1" dirty="0" smtClean="0">
              <a:solidFill>
                <a:schemeClr val="accent2">
                  <a:lumMod val="75000"/>
                </a:schemeClr>
              </a:solidFill>
              <a:latin typeface="王漢宗特圓體繁" panose="02020300000000000000" pitchFamily="18" charset="-120"/>
              <a:ea typeface="王漢宗特圓體繁" panose="020203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03071" y="477981"/>
            <a:ext cx="4613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000" b="1" dirty="0" smtClean="0">
                <a:solidFill>
                  <a:schemeClr val="accent6"/>
                </a:solidFill>
                <a:latin typeface="王漢宗中明體注音" panose="040B0700000000000000" pitchFamily="82" charset="-120"/>
                <a:ea typeface="王漢宗中明體注音" panose="040B0700000000000000" pitchFamily="82" charset="-120"/>
              </a:rPr>
              <a:t>我的心得</a:t>
            </a:r>
            <a:endParaRPr lang="zh-TW" altLang="en-US" sz="5000" b="1" dirty="0">
              <a:solidFill>
                <a:schemeClr val="accent6"/>
              </a:solidFill>
              <a:latin typeface="王漢宗中明體注音" panose="040B0700000000000000" pitchFamily="82" charset="-120"/>
              <a:ea typeface="王漢宗中明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9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559">
            <a:off x="1146718" y="982932"/>
            <a:ext cx="6527508" cy="4892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 rot="374255">
            <a:off x="7033055" y="4708025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lop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/>
                <a:solidFill>
                  <a:schemeClr val="accent3"/>
                </a:solidFill>
              </a:rPr>
              <a:t>謝</a:t>
            </a:r>
            <a:r>
              <a:rPr lang="zh-TW" altLang="en-US" sz="5400" b="1" dirty="0">
                <a:ln/>
                <a:solidFill>
                  <a:schemeClr val="accent3"/>
                </a:solidFill>
              </a:rPr>
              <a:t>謝</a:t>
            </a:r>
            <a:r>
              <a:rPr lang="zh-TW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大家收看</a:t>
            </a:r>
            <a:endParaRPr lang="zh-TW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01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175</TotalTime>
  <Words>221</Words>
  <Application>Microsoft Office PowerPoint</Application>
  <PresentationFormat>寬螢幕</PresentationFormat>
  <Paragraphs>21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王漢宗中明體注音</vt:lpstr>
      <vt:lpstr>王漢宗特圓體繁</vt:lpstr>
      <vt:lpstr>王漢宗綜藝體繁</vt:lpstr>
      <vt:lpstr>新細明體</vt:lpstr>
      <vt:lpstr>Arial</vt:lpstr>
      <vt:lpstr>Tw Cen MT</vt:lpstr>
      <vt:lpstr>小水滴</vt:lpstr>
      <vt:lpstr>2021第24屆麥哲倫築夢計畫  垃圾變成藝術魚</vt:lpstr>
      <vt:lpstr>動機: 看到魚缸裡有很多魚,於是想要做出自己設計的魚。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2021第24屆 麥哲倫築夢計畫 垃圾變成藝術魚</dc:title>
  <dc:creator>emachines</dc:creator>
  <cp:lastModifiedBy>emachines</cp:lastModifiedBy>
  <cp:revision>19</cp:revision>
  <dcterms:created xsi:type="dcterms:W3CDTF">2021-09-15T11:31:09Z</dcterms:created>
  <dcterms:modified xsi:type="dcterms:W3CDTF">2021-09-18T12:01:26Z</dcterms:modified>
</cp:coreProperties>
</file>