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56660-A433-40C7-BF8E-6F7D0D749602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012A-0429-4579-9D07-D5F8ED3213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31227;&#21205;&#36939;&#29699;&#35347;&#32244;.avi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38728;&#25935;&#24230;&#35347;&#32244;.avi" TargetMode="External"/><Relationship Id="rId5" Type="http://schemas.openxmlformats.org/officeDocument/2006/relationships/hyperlink" Target="&#30446;&#35222;&#21069;&#26041;&#35347;&#32244;.avi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22833;&#25943;&#24433;&#29255;.avi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25104;&#26524;&#21576;&#29694;&#21152;&#38899;&#27138;.avi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230" t="840" r="12589"/>
          <a:stretch>
            <a:fillRect/>
          </a:stretch>
        </p:blipFill>
        <p:spPr bwMode="auto">
          <a:xfrm>
            <a:off x="0" y="0"/>
            <a:ext cx="9144000" cy="687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0" y="-31788"/>
            <a:ext cx="9144000" cy="68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0" y="-31788"/>
            <a:ext cx="9144000" cy="68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s://tse3.mm.bing.net/th?id=OIP.Bd5etyGALPQwSqJz8YAssgHaMW&amp;pid=15.1&amp;P=0&amp;w=300&amp;h=300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3206" r="-1461" b="11452"/>
          <a:stretch>
            <a:fillRect/>
          </a:stretch>
        </p:blipFill>
        <p:spPr bwMode="auto">
          <a:xfrm>
            <a:off x="395536" y="1196752"/>
            <a:ext cx="792088" cy="720080"/>
          </a:xfrm>
          <a:prstGeom prst="rect">
            <a:avLst/>
          </a:prstGeom>
          <a:noFill/>
        </p:spPr>
      </p:pic>
      <p:pic>
        <p:nvPicPr>
          <p:cNvPr id="8" name="Picture 4" descr="https://tse3.mm.bing.net/th?id=OIP.Bd5etyGALPQwSqJz8YAssgHaMW&amp;pid=15.1&amp;P=0&amp;w=300&amp;h=300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3206" r="-1461" b="11452"/>
          <a:stretch>
            <a:fillRect/>
          </a:stretch>
        </p:blipFill>
        <p:spPr bwMode="auto">
          <a:xfrm>
            <a:off x="8100392" y="2708920"/>
            <a:ext cx="792088" cy="720080"/>
          </a:xfrm>
          <a:prstGeom prst="rect">
            <a:avLst/>
          </a:prstGeom>
          <a:noFill/>
        </p:spPr>
      </p:pic>
      <p:pic>
        <p:nvPicPr>
          <p:cNvPr id="9" name="Picture 4" descr="https://tse3.mm.bing.net/th?id=OIP.Bd5etyGALPQwSqJz8YAssgHaMW&amp;pid=15.1&amp;P=0&amp;w=300&amp;h=300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3206" r="-1461" b="11452"/>
          <a:stretch>
            <a:fillRect/>
          </a:stretch>
        </p:blipFill>
        <p:spPr bwMode="auto">
          <a:xfrm>
            <a:off x="899592" y="4365104"/>
            <a:ext cx="792088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0" y="-31788"/>
            <a:ext cx="9144000" cy="68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tse3.mm.bing.net/th?id=OIP.Bd5etyGALPQwSqJz8YAssgHaMW&amp;pid=15.1&amp;P=0&amp;w=300&amp;h=300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3206" r="-1461" b="11452"/>
          <a:stretch>
            <a:fillRect/>
          </a:stretch>
        </p:blipFill>
        <p:spPr bwMode="auto">
          <a:xfrm rot="3386506">
            <a:off x="3537842" y="4986381"/>
            <a:ext cx="1224271" cy="1112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0" y="0"/>
            <a:ext cx="9144000" cy="688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-1" y="-31789"/>
            <a:ext cx="9144001" cy="688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0" y="-31788"/>
            <a:ext cx="9144000" cy="68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s://tse3.mm.bing.net/th?id=OIP.Bd5etyGALPQwSqJz8YAssgHaMW&amp;pid=15.1&amp;P=0&amp;w=300&amp;h=300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3206" r="-1461" b="11452"/>
          <a:stretch>
            <a:fillRect/>
          </a:stretch>
        </p:blipFill>
        <p:spPr bwMode="auto">
          <a:xfrm rot="3386506">
            <a:off x="2745753" y="2898150"/>
            <a:ext cx="1224271" cy="1112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2997" r="12589"/>
          <a:stretch>
            <a:fillRect/>
          </a:stretch>
        </p:blipFill>
        <p:spPr bwMode="auto">
          <a:xfrm>
            <a:off x="0" y="-53970"/>
            <a:ext cx="9144000" cy="691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0" y="-31788"/>
            <a:ext cx="9144000" cy="68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 b="41"/>
          <a:stretch>
            <a:fillRect/>
          </a:stretch>
        </p:blipFill>
        <p:spPr bwMode="auto">
          <a:xfrm>
            <a:off x="0" y="-28937"/>
            <a:ext cx="9144000" cy="688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2518" r="12828" b="41"/>
          <a:stretch>
            <a:fillRect/>
          </a:stretch>
        </p:blipFill>
        <p:spPr bwMode="auto">
          <a:xfrm>
            <a:off x="0" y="-28936"/>
            <a:ext cx="9144000" cy="688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 b="41"/>
          <a:stretch>
            <a:fillRect/>
          </a:stretch>
        </p:blipFill>
        <p:spPr bwMode="auto">
          <a:xfrm>
            <a:off x="0" y="-28937"/>
            <a:ext cx="9144000" cy="688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 b="41"/>
          <a:stretch>
            <a:fillRect/>
          </a:stretch>
        </p:blipFill>
        <p:spPr bwMode="auto">
          <a:xfrm>
            <a:off x="-34297" y="0"/>
            <a:ext cx="9178297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3230" r="13061"/>
          <a:stretch>
            <a:fillRect/>
          </a:stretch>
        </p:blipFill>
        <p:spPr bwMode="auto">
          <a:xfrm>
            <a:off x="0" y="-120119"/>
            <a:ext cx="9144000" cy="697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0" y="0"/>
            <a:ext cx="9144000" cy="68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/>
          <a:stretch>
            <a:fillRect/>
          </a:stretch>
        </p:blipFill>
        <p:spPr bwMode="auto">
          <a:xfrm>
            <a:off x="0" y="-1"/>
            <a:ext cx="9144000" cy="688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2757" r="12589" b="41"/>
          <a:stretch>
            <a:fillRect/>
          </a:stretch>
        </p:blipFill>
        <p:spPr bwMode="auto">
          <a:xfrm>
            <a:off x="0" y="-29702"/>
            <a:ext cx="9145016" cy="688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0</Words>
  <Application>Microsoft Office PowerPoint</Application>
  <PresentationFormat>如螢幕大小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babara</dc:creator>
  <cp:lastModifiedBy>babara</cp:lastModifiedBy>
  <cp:revision>34</cp:revision>
  <dcterms:created xsi:type="dcterms:W3CDTF">2018-09-11T11:52:12Z</dcterms:created>
  <dcterms:modified xsi:type="dcterms:W3CDTF">2018-09-12T15:24:35Z</dcterms:modified>
</cp:coreProperties>
</file>