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9" r:id="rId3"/>
    <p:sldId id="282" r:id="rId4"/>
    <p:sldId id="281" r:id="rId5"/>
    <p:sldId id="280" r:id="rId6"/>
    <p:sldId id="262" r:id="rId7"/>
    <p:sldId id="285" r:id="rId8"/>
    <p:sldId id="269" r:id="rId9"/>
    <p:sldId id="286" r:id="rId10"/>
    <p:sldId id="276" r:id="rId11"/>
    <p:sldId id="260" r:id="rId12"/>
    <p:sldId id="283" r:id="rId13"/>
    <p:sldId id="268" r:id="rId14"/>
    <p:sldId id="258" r:id="rId15"/>
    <p:sldId id="257" r:id="rId16"/>
    <p:sldId id="277" r:id="rId17"/>
    <p:sldId id="261" r:id="rId18"/>
    <p:sldId id="259" r:id="rId19"/>
    <p:sldId id="287" r:id="rId20"/>
    <p:sldId id="263" r:id="rId21"/>
  </p:sldIdLst>
  <p:sldSz cx="12192000" cy="6858000"/>
  <p:notesSz cx="6858000" cy="9144000"/>
  <p:custShowLst>
    <p:custShow name="自訂放映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0ADB05-D8D8-4035-AA7E-5223095D89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287" y="1300785"/>
            <a:ext cx="9865453" cy="2509213"/>
          </a:xfrm>
        </p:spPr>
        <p:txBody>
          <a:bodyPr>
            <a:normAutofit/>
          </a:bodyPr>
          <a:lstStyle/>
          <a:p>
            <a:r>
              <a:rPr lang="zh-TW" altLang="en-US" sz="7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麥哲倫計畫</a:t>
            </a:r>
            <a:r>
              <a:rPr lang="en-US" altLang="zh-TW" sz="7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7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夏</a:t>
            </a:r>
            <a:r>
              <a:rPr lang="zh-TW" altLang="en-US" sz="70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sz="70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騎</a:t>
            </a:r>
            <a:r>
              <a:rPr lang="zh-TW" altLang="en-US" sz="7000" b="1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</a:t>
            </a:r>
            <a:r>
              <a:rPr lang="zh-TW" altLang="en-US" sz="7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趣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44BDFA4-6369-4692-A08F-7347D3E0F4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900" y="4185616"/>
            <a:ext cx="8689976" cy="1371599"/>
          </a:xfrm>
        </p:spPr>
        <p:txBody>
          <a:bodyPr>
            <a:normAutofit/>
          </a:bodyPr>
          <a:lstStyle/>
          <a:p>
            <a:r>
              <a:rPr lang="zh-TW" altLang="en-US" sz="5000" dirty="0">
                <a:latin typeface="標楷體" panose="03000509000000000000" pitchFamily="65" charset="-120"/>
                <a:ea typeface="標楷體" panose="03000509000000000000" pitchFamily="65" charset="-120"/>
              </a:rPr>
              <a:t>二年忠班</a:t>
            </a:r>
            <a:r>
              <a:rPr lang="en-US" altLang="zh-TW" sz="50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5000" dirty="0">
                <a:latin typeface="標楷體" panose="03000509000000000000" pitchFamily="65" charset="-120"/>
                <a:ea typeface="標楷體" panose="03000509000000000000" pitchFamily="65" charset="-120"/>
              </a:rPr>
              <a:t>號褚人頡</a:t>
            </a:r>
          </a:p>
        </p:txBody>
      </p:sp>
    </p:spTree>
    <p:extLst>
      <p:ext uri="{BB962C8B-B14F-4D97-AF65-F5344CB8AC3E}">
        <p14:creationId xmlns:p14="http://schemas.microsoft.com/office/powerpoint/2010/main" val="2216499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9E7F631-86D1-4F3D-AE3D-D910170F8B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5197" y="3834880"/>
            <a:ext cx="3753834" cy="281410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F87C96C-6674-4B28-BB4F-0FAF70B517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75" y="3834880"/>
            <a:ext cx="3787174" cy="283909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40B44D5-7F46-4702-A404-C7FF970B6A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267" y="3834880"/>
            <a:ext cx="3785466" cy="283909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1CE4B00-BE7F-4522-BF9A-D608CAD857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324" y="886406"/>
            <a:ext cx="3796825" cy="28390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D663DDD-6183-486A-9D49-F22E87D184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268" y="886406"/>
            <a:ext cx="3785465" cy="283781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A8AE70F-C8AC-428E-8D4E-FE0B5F130BA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842" y="886406"/>
            <a:ext cx="3753833" cy="2814105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92DB58E-4D0B-44B5-B870-ED44E7FC7C89}"/>
              </a:ext>
            </a:extLst>
          </p:cNvPr>
          <p:cNvSpPr txBox="1"/>
          <p:nvPr/>
        </p:nvSpPr>
        <p:spPr>
          <a:xfrm>
            <a:off x="5419770" y="4885097"/>
            <a:ext cx="1838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發現蜥蜴</a:t>
            </a:r>
          </a:p>
        </p:txBody>
      </p:sp>
    </p:spTree>
    <p:extLst>
      <p:ext uri="{BB962C8B-B14F-4D97-AF65-F5344CB8AC3E}">
        <p14:creationId xmlns:p14="http://schemas.microsoft.com/office/powerpoint/2010/main" val="1168466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61B8895-8E16-4E92-BA9C-1536F9804F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897" y="1226036"/>
            <a:ext cx="3403086" cy="259154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85C9C6A-E5AB-40D0-A1D2-5A38B00E17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316" y="4017860"/>
            <a:ext cx="3380248" cy="259154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0221E49-EA81-4E58-8C60-A181885D1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416" y="4017860"/>
            <a:ext cx="3380248" cy="259154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F36B8F7-367B-460E-B8FA-5A18394C86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78" y="1195442"/>
            <a:ext cx="3418005" cy="259154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EB725D7-A29F-414E-AF5B-5014E03EE27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97" y="4017860"/>
            <a:ext cx="3458967" cy="259154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34A99F5-2A79-4934-99BD-41F5FB42FA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416" y="1195442"/>
            <a:ext cx="3418005" cy="2591548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75DA5B4-8B51-4BA2-B85A-985F4A23E0BA}"/>
              </a:ext>
            </a:extLst>
          </p:cNvPr>
          <p:cNvSpPr txBox="1"/>
          <p:nvPr/>
        </p:nvSpPr>
        <p:spPr>
          <a:xfrm>
            <a:off x="10105454" y="1726164"/>
            <a:ext cx="461665" cy="125030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抽車技巧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252824A-9902-4CE9-9869-33E5F4D0C7E0}"/>
              </a:ext>
            </a:extLst>
          </p:cNvPr>
          <p:cNvSpPr txBox="1"/>
          <p:nvPr/>
        </p:nvSpPr>
        <p:spPr>
          <a:xfrm>
            <a:off x="2510381" y="2351315"/>
            <a:ext cx="461665" cy="125030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華麗伸展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6B96324-AA70-48BD-90A6-54D9B7E7DE4C}"/>
              </a:ext>
            </a:extLst>
          </p:cNvPr>
          <p:cNvSpPr txBox="1"/>
          <p:nvPr/>
        </p:nvSpPr>
        <p:spPr>
          <a:xfrm>
            <a:off x="6479002" y="4688483"/>
            <a:ext cx="461665" cy="125030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快如閃電</a:t>
            </a:r>
          </a:p>
        </p:txBody>
      </p:sp>
      <p:sp>
        <p:nvSpPr>
          <p:cNvPr id="11" name="閃電 10">
            <a:extLst>
              <a:ext uri="{FF2B5EF4-FFF2-40B4-BE49-F238E27FC236}">
                <a16:creationId xmlns:a16="http://schemas.microsoft.com/office/drawing/2014/main" id="{ED704702-1428-4F41-B732-0CC20A686F94}"/>
              </a:ext>
            </a:extLst>
          </p:cNvPr>
          <p:cNvSpPr/>
          <p:nvPr/>
        </p:nvSpPr>
        <p:spPr>
          <a:xfrm>
            <a:off x="6652727" y="5710335"/>
            <a:ext cx="233265" cy="326571"/>
          </a:xfrm>
          <a:prstGeom prst="lightningBolt">
            <a:avLst/>
          </a:prstGeom>
          <a:gradFill>
            <a:gsLst>
              <a:gs pos="50000">
                <a:srgbClr val="FFFF00"/>
              </a:gs>
              <a:gs pos="0">
                <a:schemeClr val="bg2">
                  <a:tint val="84000"/>
                  <a:shade val="100000"/>
                  <a:hueMod val="92000"/>
                  <a:satMod val="180000"/>
                  <a:lumMod val="114000"/>
                </a:schemeClr>
              </a:gs>
              <a:gs pos="100000">
                <a:schemeClr val="bg2">
                  <a:shade val="92000"/>
                  <a:satMod val="170000"/>
                  <a:lumMod val="96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1A45D6F-49F8-4D5C-BD0E-CB8E9C78AC99}"/>
              </a:ext>
            </a:extLst>
          </p:cNvPr>
          <p:cNvSpPr txBox="1"/>
          <p:nvPr/>
        </p:nvSpPr>
        <p:spPr>
          <a:xfrm>
            <a:off x="1822547" y="5037407"/>
            <a:ext cx="461665" cy="125030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我來囉！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BE17604-34AF-4269-85D6-C43EA1B769CE}"/>
              </a:ext>
            </a:extLst>
          </p:cNvPr>
          <p:cNvSpPr txBox="1"/>
          <p:nvPr/>
        </p:nvSpPr>
        <p:spPr>
          <a:xfrm>
            <a:off x="6479002" y="1726164"/>
            <a:ext cx="461665" cy="125030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補水中！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0B36A56-A4DD-47BE-99FE-6BDA9DE5BC97}"/>
              </a:ext>
            </a:extLst>
          </p:cNvPr>
          <p:cNvSpPr txBox="1"/>
          <p:nvPr/>
        </p:nvSpPr>
        <p:spPr>
          <a:xfrm>
            <a:off x="9368078" y="5586027"/>
            <a:ext cx="1521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站立表演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4D4A1222-BCAA-40DE-8545-561AABA2217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7763" y="118607"/>
            <a:ext cx="1942138" cy="961399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D187F39B-103F-4689-A599-7B3A8F9B6191}"/>
              </a:ext>
            </a:extLst>
          </p:cNvPr>
          <p:cNvSpPr txBox="1"/>
          <p:nvPr/>
        </p:nvSpPr>
        <p:spPr>
          <a:xfrm>
            <a:off x="6578437" y="56452"/>
            <a:ext cx="3480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夜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間</a:t>
            </a:r>
            <a:r>
              <a:rPr lang="zh-TW" altLang="en-US" sz="5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練</a:t>
            </a:r>
            <a:r>
              <a:rPr lang="zh-TW" altLang="en-US" sz="6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習！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49C142A7-399F-4D43-B65B-EAA9F32DF2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2937" y="509099"/>
            <a:ext cx="1292464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00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5D452B0-7B35-495C-98AB-6C483AEA4C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741" y="392224"/>
            <a:ext cx="5169159" cy="6154559"/>
          </a:xfrm>
          <a:prstGeom prst="rect">
            <a:avLst/>
          </a:prstGeom>
        </p:spPr>
      </p:pic>
      <p:sp>
        <p:nvSpPr>
          <p:cNvPr id="3" name="矩形: 剪去同側角落 2">
            <a:extLst>
              <a:ext uri="{FF2B5EF4-FFF2-40B4-BE49-F238E27FC236}">
                <a16:creationId xmlns:a16="http://schemas.microsoft.com/office/drawing/2014/main" id="{EE748021-5339-43AE-97C4-BE00B7F943FC}"/>
              </a:ext>
            </a:extLst>
          </p:cNvPr>
          <p:cNvSpPr/>
          <p:nvPr/>
        </p:nvSpPr>
        <p:spPr>
          <a:xfrm>
            <a:off x="2511487" y="1209502"/>
            <a:ext cx="383237" cy="257018"/>
          </a:xfrm>
          <a:prstGeom prst="snip2Same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流程圖: 打孔紙帶 3">
            <a:extLst>
              <a:ext uri="{FF2B5EF4-FFF2-40B4-BE49-F238E27FC236}">
                <a16:creationId xmlns:a16="http://schemas.microsoft.com/office/drawing/2014/main" id="{9B21FB27-F339-48E8-97CA-B7284A9F98CD}"/>
              </a:ext>
            </a:extLst>
          </p:cNvPr>
          <p:cNvSpPr/>
          <p:nvPr/>
        </p:nvSpPr>
        <p:spPr>
          <a:xfrm>
            <a:off x="1287624" y="5801820"/>
            <a:ext cx="597160" cy="345232"/>
          </a:xfrm>
          <a:prstGeom prst="flowChartPunchedTap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17D77F0A-7B8F-47BF-A49D-7B8798DBAD25}"/>
              </a:ext>
            </a:extLst>
          </p:cNvPr>
          <p:cNvCxnSpPr/>
          <p:nvPr/>
        </p:nvCxnSpPr>
        <p:spPr>
          <a:xfrm>
            <a:off x="1287624" y="6147052"/>
            <a:ext cx="0" cy="253748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橢圓 6">
            <a:extLst>
              <a:ext uri="{FF2B5EF4-FFF2-40B4-BE49-F238E27FC236}">
                <a16:creationId xmlns:a16="http://schemas.microsoft.com/office/drawing/2014/main" id="{01E47A96-7445-4369-B327-551FD1C5BAFC}"/>
              </a:ext>
            </a:extLst>
          </p:cNvPr>
          <p:cNvSpPr/>
          <p:nvPr/>
        </p:nvSpPr>
        <p:spPr>
          <a:xfrm>
            <a:off x="3107092" y="671804"/>
            <a:ext cx="503853" cy="35456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0DA1E96C-127C-41BD-9257-2EEB885473EE}"/>
              </a:ext>
            </a:extLst>
          </p:cNvPr>
          <p:cNvSpPr/>
          <p:nvPr/>
        </p:nvSpPr>
        <p:spPr>
          <a:xfrm>
            <a:off x="4977880" y="1161660"/>
            <a:ext cx="713792" cy="43853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EBB07405-C509-4E85-9691-579DE3BDC1EC}"/>
              </a:ext>
            </a:extLst>
          </p:cNvPr>
          <p:cNvSpPr/>
          <p:nvPr/>
        </p:nvSpPr>
        <p:spPr>
          <a:xfrm>
            <a:off x="3537852" y="2202023"/>
            <a:ext cx="713792" cy="35456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59299210-EEEF-4631-93F2-FB53CE38CB69}"/>
              </a:ext>
            </a:extLst>
          </p:cNvPr>
          <p:cNvSpPr/>
          <p:nvPr/>
        </p:nvSpPr>
        <p:spPr>
          <a:xfrm>
            <a:off x="3559068" y="3254731"/>
            <a:ext cx="721571" cy="28924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429206FE-D54D-45A8-AE59-63A7AF886609}"/>
              </a:ext>
            </a:extLst>
          </p:cNvPr>
          <p:cNvSpPr/>
          <p:nvPr/>
        </p:nvSpPr>
        <p:spPr>
          <a:xfrm>
            <a:off x="3999718" y="186611"/>
            <a:ext cx="503853" cy="35456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5FD7FDC8-C796-4576-A540-C4D0B87E5339}"/>
              </a:ext>
            </a:extLst>
          </p:cNvPr>
          <p:cNvSpPr/>
          <p:nvPr/>
        </p:nvSpPr>
        <p:spPr>
          <a:xfrm>
            <a:off x="3007565" y="5116285"/>
            <a:ext cx="503853" cy="35456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DA12AF1-AC3A-4458-BEF9-8936732204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4435" y="2919648"/>
            <a:ext cx="2287896" cy="305478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71EF9B1-F9DA-4266-ADC4-70C26D2BE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886" y="3788830"/>
            <a:ext cx="1530229" cy="2091109"/>
          </a:xfrm>
          <a:prstGeom prst="rect">
            <a:avLst/>
          </a:prstGeom>
        </p:spPr>
      </p:pic>
      <p:sp>
        <p:nvSpPr>
          <p:cNvPr id="15" name="橢圓 14">
            <a:extLst>
              <a:ext uri="{FF2B5EF4-FFF2-40B4-BE49-F238E27FC236}">
                <a16:creationId xmlns:a16="http://schemas.microsoft.com/office/drawing/2014/main" id="{3FA8B40B-4C54-47FE-861E-E2F887334E02}"/>
              </a:ext>
            </a:extLst>
          </p:cNvPr>
          <p:cNvSpPr/>
          <p:nvPr/>
        </p:nvSpPr>
        <p:spPr>
          <a:xfrm>
            <a:off x="4360504" y="1896956"/>
            <a:ext cx="713792" cy="35456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678C538C-C90E-488E-92C7-220776198E73}"/>
              </a:ext>
            </a:extLst>
          </p:cNvPr>
          <p:cNvSpPr/>
          <p:nvPr/>
        </p:nvSpPr>
        <p:spPr>
          <a:xfrm>
            <a:off x="1693504" y="891073"/>
            <a:ext cx="825761" cy="35456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05E448A-125A-4757-B88D-06D5BB976871}"/>
              </a:ext>
            </a:extLst>
          </p:cNvPr>
          <p:cNvSpPr txBox="1"/>
          <p:nvPr/>
        </p:nvSpPr>
        <p:spPr>
          <a:xfrm>
            <a:off x="1175657" y="6110779"/>
            <a:ext cx="1707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目標在這裡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B445F81-3E81-4D07-A9D4-CCD54670A750}"/>
              </a:ext>
            </a:extLst>
          </p:cNvPr>
          <p:cNvSpPr txBox="1"/>
          <p:nvPr/>
        </p:nvSpPr>
        <p:spPr>
          <a:xfrm>
            <a:off x="10455716" y="4055355"/>
            <a:ext cx="738664" cy="209169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夜深了，小心平安騎回家</a:t>
            </a:r>
            <a: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3F2C846-34D3-40C3-BF11-9B1D2036A366}"/>
              </a:ext>
            </a:extLst>
          </p:cNvPr>
          <p:cNvSpPr txBox="1"/>
          <p:nvPr/>
        </p:nvSpPr>
        <p:spPr>
          <a:xfrm>
            <a:off x="6321312" y="392224"/>
            <a:ext cx="461665" cy="35111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這些紅圈圈，都是我騎過的地方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DFCD579-EC00-454F-95FF-D790C75744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9885" y="485191"/>
            <a:ext cx="1699053" cy="2943809"/>
          </a:xfrm>
          <a:prstGeom prst="rect">
            <a:avLst/>
          </a:prstGeom>
        </p:spPr>
      </p:pic>
      <p:sp>
        <p:nvSpPr>
          <p:cNvPr id="20" name="語音泡泡: 橢圓形 19">
            <a:extLst>
              <a:ext uri="{FF2B5EF4-FFF2-40B4-BE49-F238E27FC236}">
                <a16:creationId xmlns:a16="http://schemas.microsoft.com/office/drawing/2014/main" id="{CF0F4CBD-6CF0-438E-9279-7030A73C615E}"/>
              </a:ext>
            </a:extLst>
          </p:cNvPr>
          <p:cNvSpPr/>
          <p:nvPr/>
        </p:nvSpPr>
        <p:spPr>
          <a:xfrm>
            <a:off x="8845010" y="186611"/>
            <a:ext cx="2627321" cy="1003042"/>
          </a:xfrm>
          <a:prstGeom prst="wedgeEllipseCallout">
            <a:avLst>
              <a:gd name="adj1" fmla="val -45738"/>
              <a:gd name="adj2" fmla="val 12918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下雨天騎回家，在陽台的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帥氣背影照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endParaRPr lang="zh-TW" altLang="en-US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8C7701E8-14FC-40D3-8771-D08ED1DF4BE6}"/>
              </a:ext>
            </a:extLst>
          </p:cNvPr>
          <p:cNvSpPr/>
          <p:nvPr/>
        </p:nvSpPr>
        <p:spPr>
          <a:xfrm>
            <a:off x="1884784" y="4269760"/>
            <a:ext cx="503853" cy="35456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手繪多邊形: 圖案 21">
            <a:extLst>
              <a:ext uri="{FF2B5EF4-FFF2-40B4-BE49-F238E27FC236}">
                <a16:creationId xmlns:a16="http://schemas.microsoft.com/office/drawing/2014/main" id="{1B5D5301-78BA-4911-9424-A491B6D6E65F}"/>
              </a:ext>
            </a:extLst>
          </p:cNvPr>
          <p:cNvSpPr/>
          <p:nvPr/>
        </p:nvSpPr>
        <p:spPr>
          <a:xfrm>
            <a:off x="1239735" y="1623527"/>
            <a:ext cx="1606102" cy="4180282"/>
          </a:xfrm>
          <a:custGeom>
            <a:avLst/>
            <a:gdLst>
              <a:gd name="connsiteX0" fmla="*/ 1606102 w 1606102"/>
              <a:gd name="connsiteY0" fmla="*/ 0 h 4180282"/>
              <a:gd name="connsiteX1" fmla="*/ 1578110 w 1606102"/>
              <a:gd name="connsiteY1" fmla="*/ 149289 h 4180282"/>
              <a:gd name="connsiteX2" fmla="*/ 1559449 w 1606102"/>
              <a:gd name="connsiteY2" fmla="*/ 186612 h 4180282"/>
              <a:gd name="connsiteX3" fmla="*/ 1550118 w 1606102"/>
              <a:gd name="connsiteY3" fmla="*/ 223934 h 4180282"/>
              <a:gd name="connsiteX4" fmla="*/ 1475473 w 1606102"/>
              <a:gd name="connsiteY4" fmla="*/ 345232 h 4180282"/>
              <a:gd name="connsiteX5" fmla="*/ 1419489 w 1606102"/>
              <a:gd name="connsiteY5" fmla="*/ 466530 h 4180282"/>
              <a:gd name="connsiteX6" fmla="*/ 1391498 w 1606102"/>
              <a:gd name="connsiteY6" fmla="*/ 513183 h 4180282"/>
              <a:gd name="connsiteX7" fmla="*/ 1316853 w 1606102"/>
              <a:gd name="connsiteY7" fmla="*/ 699795 h 4180282"/>
              <a:gd name="connsiteX8" fmla="*/ 1279530 w 1606102"/>
              <a:gd name="connsiteY8" fmla="*/ 793102 h 4180282"/>
              <a:gd name="connsiteX9" fmla="*/ 1260869 w 1606102"/>
              <a:gd name="connsiteY9" fmla="*/ 905069 h 4180282"/>
              <a:gd name="connsiteX10" fmla="*/ 1242208 w 1606102"/>
              <a:gd name="connsiteY10" fmla="*/ 970383 h 4180282"/>
              <a:gd name="connsiteX11" fmla="*/ 1223547 w 1606102"/>
              <a:gd name="connsiteY11" fmla="*/ 1045028 h 4180282"/>
              <a:gd name="connsiteX12" fmla="*/ 1195555 w 1606102"/>
              <a:gd name="connsiteY12" fmla="*/ 1212979 h 4180282"/>
              <a:gd name="connsiteX13" fmla="*/ 1176894 w 1606102"/>
              <a:gd name="connsiteY13" fmla="*/ 1324946 h 4180282"/>
              <a:gd name="connsiteX14" fmla="*/ 1111579 w 1606102"/>
              <a:gd name="connsiteY14" fmla="*/ 1567542 h 4180282"/>
              <a:gd name="connsiteX15" fmla="*/ 1018273 w 1606102"/>
              <a:gd name="connsiteY15" fmla="*/ 1791477 h 4180282"/>
              <a:gd name="connsiteX16" fmla="*/ 980951 w 1606102"/>
              <a:gd name="connsiteY16" fmla="*/ 1884783 h 4180282"/>
              <a:gd name="connsiteX17" fmla="*/ 934298 w 1606102"/>
              <a:gd name="connsiteY17" fmla="*/ 1978089 h 4180282"/>
              <a:gd name="connsiteX18" fmla="*/ 831661 w 1606102"/>
              <a:gd name="connsiteY18" fmla="*/ 2192693 h 4180282"/>
              <a:gd name="connsiteX19" fmla="*/ 775677 w 1606102"/>
              <a:gd name="connsiteY19" fmla="*/ 2295330 h 4180282"/>
              <a:gd name="connsiteX20" fmla="*/ 757016 w 1606102"/>
              <a:gd name="connsiteY20" fmla="*/ 2388636 h 4180282"/>
              <a:gd name="connsiteX21" fmla="*/ 719694 w 1606102"/>
              <a:gd name="connsiteY21" fmla="*/ 2472612 h 4180282"/>
              <a:gd name="connsiteX22" fmla="*/ 701032 w 1606102"/>
              <a:gd name="connsiteY22" fmla="*/ 2556587 h 4180282"/>
              <a:gd name="connsiteX23" fmla="*/ 598396 w 1606102"/>
              <a:gd name="connsiteY23" fmla="*/ 2771191 h 4180282"/>
              <a:gd name="connsiteX24" fmla="*/ 505089 w 1606102"/>
              <a:gd name="connsiteY24" fmla="*/ 2901820 h 4180282"/>
              <a:gd name="connsiteX25" fmla="*/ 486428 w 1606102"/>
              <a:gd name="connsiteY25" fmla="*/ 2976465 h 4180282"/>
              <a:gd name="connsiteX26" fmla="*/ 467767 w 1606102"/>
              <a:gd name="connsiteY26" fmla="*/ 3032449 h 4180282"/>
              <a:gd name="connsiteX27" fmla="*/ 477098 w 1606102"/>
              <a:gd name="connsiteY27" fmla="*/ 3116424 h 4180282"/>
              <a:gd name="connsiteX28" fmla="*/ 421114 w 1606102"/>
              <a:gd name="connsiteY28" fmla="*/ 3219061 h 4180282"/>
              <a:gd name="connsiteX29" fmla="*/ 383792 w 1606102"/>
              <a:gd name="connsiteY29" fmla="*/ 3237722 h 4180282"/>
              <a:gd name="connsiteX30" fmla="*/ 355800 w 1606102"/>
              <a:gd name="connsiteY30" fmla="*/ 3275044 h 4180282"/>
              <a:gd name="connsiteX31" fmla="*/ 309147 w 1606102"/>
              <a:gd name="connsiteY31" fmla="*/ 3312367 h 4180282"/>
              <a:gd name="connsiteX32" fmla="*/ 299816 w 1606102"/>
              <a:gd name="connsiteY32" fmla="*/ 3359020 h 4180282"/>
              <a:gd name="connsiteX33" fmla="*/ 271824 w 1606102"/>
              <a:gd name="connsiteY33" fmla="*/ 3405673 h 4180282"/>
              <a:gd name="connsiteX34" fmla="*/ 253163 w 1606102"/>
              <a:gd name="connsiteY34" fmla="*/ 3470987 h 4180282"/>
              <a:gd name="connsiteX35" fmla="*/ 234502 w 1606102"/>
              <a:gd name="connsiteY35" fmla="*/ 3526971 h 4180282"/>
              <a:gd name="connsiteX36" fmla="*/ 243832 w 1606102"/>
              <a:gd name="connsiteY36" fmla="*/ 3881534 h 4180282"/>
              <a:gd name="connsiteX37" fmla="*/ 178518 w 1606102"/>
              <a:gd name="connsiteY37" fmla="*/ 3946849 h 4180282"/>
              <a:gd name="connsiteX38" fmla="*/ 141196 w 1606102"/>
              <a:gd name="connsiteY38" fmla="*/ 3956179 h 4180282"/>
              <a:gd name="connsiteX39" fmla="*/ 103873 w 1606102"/>
              <a:gd name="connsiteY39" fmla="*/ 3974840 h 4180282"/>
              <a:gd name="connsiteX40" fmla="*/ 38559 w 1606102"/>
              <a:gd name="connsiteY40" fmla="*/ 4040155 h 4180282"/>
              <a:gd name="connsiteX41" fmla="*/ 29228 w 1606102"/>
              <a:gd name="connsiteY41" fmla="*/ 4077477 h 4180282"/>
              <a:gd name="connsiteX42" fmla="*/ 19898 w 1606102"/>
              <a:gd name="connsiteY42" fmla="*/ 4161453 h 4180282"/>
              <a:gd name="connsiteX43" fmla="*/ 1236 w 1606102"/>
              <a:gd name="connsiteY43" fmla="*/ 4180114 h 4180282"/>
              <a:gd name="connsiteX44" fmla="*/ 1236 w 1606102"/>
              <a:gd name="connsiteY44" fmla="*/ 4170783 h 418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606102" h="4180282">
                <a:moveTo>
                  <a:pt x="1606102" y="0"/>
                </a:moveTo>
                <a:cubicBezTo>
                  <a:pt x="1596771" y="49763"/>
                  <a:pt x="1600752" y="104004"/>
                  <a:pt x="1578110" y="149289"/>
                </a:cubicBezTo>
                <a:cubicBezTo>
                  <a:pt x="1571890" y="161730"/>
                  <a:pt x="1564333" y="173588"/>
                  <a:pt x="1559449" y="186612"/>
                </a:cubicBezTo>
                <a:cubicBezTo>
                  <a:pt x="1554946" y="198619"/>
                  <a:pt x="1555050" y="212097"/>
                  <a:pt x="1550118" y="223934"/>
                </a:cubicBezTo>
                <a:cubicBezTo>
                  <a:pt x="1496563" y="352466"/>
                  <a:pt x="1535419" y="251031"/>
                  <a:pt x="1475473" y="345232"/>
                </a:cubicBezTo>
                <a:cubicBezTo>
                  <a:pt x="1450668" y="384210"/>
                  <a:pt x="1440055" y="425397"/>
                  <a:pt x="1419489" y="466530"/>
                </a:cubicBezTo>
                <a:cubicBezTo>
                  <a:pt x="1411379" y="482751"/>
                  <a:pt x="1399261" y="496793"/>
                  <a:pt x="1391498" y="513183"/>
                </a:cubicBezTo>
                <a:cubicBezTo>
                  <a:pt x="1304640" y="696551"/>
                  <a:pt x="1360097" y="584478"/>
                  <a:pt x="1316853" y="699795"/>
                </a:cubicBezTo>
                <a:cubicBezTo>
                  <a:pt x="1305091" y="731160"/>
                  <a:pt x="1279530" y="793102"/>
                  <a:pt x="1279530" y="793102"/>
                </a:cubicBezTo>
                <a:cubicBezTo>
                  <a:pt x="1274262" y="829979"/>
                  <a:pt x="1269967" y="868679"/>
                  <a:pt x="1260869" y="905069"/>
                </a:cubicBezTo>
                <a:cubicBezTo>
                  <a:pt x="1255377" y="927035"/>
                  <a:pt x="1248042" y="948505"/>
                  <a:pt x="1242208" y="970383"/>
                </a:cubicBezTo>
                <a:cubicBezTo>
                  <a:pt x="1235600" y="995164"/>
                  <a:pt x="1229767" y="1020146"/>
                  <a:pt x="1223547" y="1045028"/>
                </a:cubicBezTo>
                <a:cubicBezTo>
                  <a:pt x="1206183" y="1201300"/>
                  <a:pt x="1225280" y="1056920"/>
                  <a:pt x="1195555" y="1212979"/>
                </a:cubicBezTo>
                <a:cubicBezTo>
                  <a:pt x="1188475" y="1250148"/>
                  <a:pt x="1184314" y="1287844"/>
                  <a:pt x="1176894" y="1324946"/>
                </a:cubicBezTo>
                <a:cubicBezTo>
                  <a:pt x="1159542" y="1411704"/>
                  <a:pt x="1140560" y="1483819"/>
                  <a:pt x="1111579" y="1567542"/>
                </a:cubicBezTo>
                <a:cubicBezTo>
                  <a:pt x="1064842" y="1702560"/>
                  <a:pt x="1071222" y="1667929"/>
                  <a:pt x="1018273" y="1791477"/>
                </a:cubicBezTo>
                <a:cubicBezTo>
                  <a:pt x="1005078" y="1822266"/>
                  <a:pt x="994697" y="1854236"/>
                  <a:pt x="980951" y="1884783"/>
                </a:cubicBezTo>
                <a:cubicBezTo>
                  <a:pt x="966681" y="1916493"/>
                  <a:pt x="949184" y="1946663"/>
                  <a:pt x="934298" y="1978089"/>
                </a:cubicBezTo>
                <a:cubicBezTo>
                  <a:pt x="900599" y="2049231"/>
                  <a:pt x="873492" y="2125763"/>
                  <a:pt x="831661" y="2192693"/>
                </a:cubicBezTo>
                <a:cubicBezTo>
                  <a:pt x="806879" y="2232344"/>
                  <a:pt x="785208" y="2254028"/>
                  <a:pt x="775677" y="2295330"/>
                </a:cubicBezTo>
                <a:cubicBezTo>
                  <a:pt x="768545" y="2326236"/>
                  <a:pt x="771200" y="2360266"/>
                  <a:pt x="757016" y="2388636"/>
                </a:cubicBezTo>
                <a:cubicBezTo>
                  <a:pt x="744056" y="2414556"/>
                  <a:pt x="727636" y="2444814"/>
                  <a:pt x="719694" y="2472612"/>
                </a:cubicBezTo>
                <a:cubicBezTo>
                  <a:pt x="711816" y="2500183"/>
                  <a:pt x="710100" y="2529384"/>
                  <a:pt x="701032" y="2556587"/>
                </a:cubicBezTo>
                <a:cubicBezTo>
                  <a:pt x="689343" y="2591652"/>
                  <a:pt x="605249" y="2761597"/>
                  <a:pt x="598396" y="2771191"/>
                </a:cubicBezTo>
                <a:lnTo>
                  <a:pt x="505089" y="2901820"/>
                </a:lnTo>
                <a:cubicBezTo>
                  <a:pt x="498869" y="2926702"/>
                  <a:pt x="493474" y="2951804"/>
                  <a:pt x="486428" y="2976465"/>
                </a:cubicBezTo>
                <a:cubicBezTo>
                  <a:pt x="481024" y="2995379"/>
                  <a:pt x="469075" y="3012822"/>
                  <a:pt x="467767" y="3032449"/>
                </a:cubicBezTo>
                <a:cubicBezTo>
                  <a:pt x="465894" y="3060551"/>
                  <a:pt x="473988" y="3088432"/>
                  <a:pt x="477098" y="3116424"/>
                </a:cubicBezTo>
                <a:cubicBezTo>
                  <a:pt x="458260" y="3166659"/>
                  <a:pt x="461050" y="3190535"/>
                  <a:pt x="421114" y="3219061"/>
                </a:cubicBezTo>
                <a:cubicBezTo>
                  <a:pt x="409796" y="3227146"/>
                  <a:pt x="396233" y="3231502"/>
                  <a:pt x="383792" y="3237722"/>
                </a:cubicBezTo>
                <a:cubicBezTo>
                  <a:pt x="374461" y="3250163"/>
                  <a:pt x="366796" y="3264048"/>
                  <a:pt x="355800" y="3275044"/>
                </a:cubicBezTo>
                <a:cubicBezTo>
                  <a:pt x="341718" y="3289126"/>
                  <a:pt x="320194" y="3295797"/>
                  <a:pt x="309147" y="3312367"/>
                </a:cubicBezTo>
                <a:cubicBezTo>
                  <a:pt x="300350" y="3325562"/>
                  <a:pt x="305706" y="3344295"/>
                  <a:pt x="299816" y="3359020"/>
                </a:cubicBezTo>
                <a:cubicBezTo>
                  <a:pt x="293081" y="3375858"/>
                  <a:pt x="281155" y="3390122"/>
                  <a:pt x="271824" y="3405673"/>
                </a:cubicBezTo>
                <a:cubicBezTo>
                  <a:pt x="265604" y="3427444"/>
                  <a:pt x="259822" y="3449346"/>
                  <a:pt x="253163" y="3470987"/>
                </a:cubicBezTo>
                <a:cubicBezTo>
                  <a:pt x="247378" y="3489788"/>
                  <a:pt x="234949" y="3507305"/>
                  <a:pt x="234502" y="3526971"/>
                </a:cubicBezTo>
                <a:cubicBezTo>
                  <a:pt x="231816" y="3645169"/>
                  <a:pt x="240722" y="3763346"/>
                  <a:pt x="243832" y="3881534"/>
                </a:cubicBezTo>
                <a:cubicBezTo>
                  <a:pt x="222444" y="3908269"/>
                  <a:pt x="210163" y="3933287"/>
                  <a:pt x="178518" y="3946849"/>
                </a:cubicBezTo>
                <a:cubicBezTo>
                  <a:pt x="166731" y="3951900"/>
                  <a:pt x="153637" y="3953069"/>
                  <a:pt x="141196" y="3956179"/>
                </a:cubicBezTo>
                <a:cubicBezTo>
                  <a:pt x="128755" y="3962399"/>
                  <a:pt x="114638" y="3966032"/>
                  <a:pt x="103873" y="3974840"/>
                </a:cubicBezTo>
                <a:cubicBezTo>
                  <a:pt x="80043" y="3994337"/>
                  <a:pt x="38559" y="4040155"/>
                  <a:pt x="38559" y="4040155"/>
                </a:cubicBezTo>
                <a:cubicBezTo>
                  <a:pt x="35449" y="4052596"/>
                  <a:pt x="31178" y="4064803"/>
                  <a:pt x="29228" y="4077477"/>
                </a:cubicBezTo>
                <a:cubicBezTo>
                  <a:pt x="24945" y="4105314"/>
                  <a:pt x="27309" y="4134281"/>
                  <a:pt x="19898" y="4161453"/>
                </a:cubicBezTo>
                <a:cubicBezTo>
                  <a:pt x="17583" y="4169940"/>
                  <a:pt x="9105" y="4176180"/>
                  <a:pt x="1236" y="4180114"/>
                </a:cubicBezTo>
                <a:cubicBezTo>
                  <a:pt x="-1546" y="4181505"/>
                  <a:pt x="1236" y="4173893"/>
                  <a:pt x="1236" y="4170783"/>
                </a:cubicBezTo>
              </a:path>
            </a:pathLst>
          </a:custGeom>
          <a:noFill/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598240C2-C862-40E3-B531-DCA6044C1C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435" y="1209502"/>
            <a:ext cx="214052" cy="290588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0DB1797-09FF-4367-AFB9-801096B31ED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432" y="1489385"/>
            <a:ext cx="306164" cy="28410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4B90B348-1A58-434D-8B2C-659C5C3C1E3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432" y="929823"/>
            <a:ext cx="340746" cy="268247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E96CAB92-0B42-4A1E-89E4-CC95A1F9056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48" y="1189651"/>
            <a:ext cx="268830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A3E992B-D2A1-4A0A-A678-4B5D2D476B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343" y="1501630"/>
            <a:ext cx="7524924" cy="490336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A388D19-8678-4267-824D-0258D235E0A9}"/>
              </a:ext>
            </a:extLst>
          </p:cNvPr>
          <p:cNvSpPr txBox="1"/>
          <p:nvPr/>
        </p:nvSpPr>
        <p:spPr>
          <a:xfrm>
            <a:off x="947957" y="684030"/>
            <a:ext cx="100667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經過每個禮拜不管</a:t>
            </a:r>
            <a:r>
              <a:rPr lang="zh-TW" altLang="en-US" sz="2000" i="1" u="sng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早上</a:t>
            </a:r>
            <a:r>
              <a:rPr lang="zh-TW" altLang="en-US" sz="2000" i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晚上</a:t>
            </a:r>
            <a:r>
              <a:rPr lang="zh-TW" altLang="en-US" sz="2000" i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000" i="1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下雨</a:t>
            </a:r>
            <a:r>
              <a:rPr lang="zh-TW" altLang="en-US" sz="2000" i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大太陽</a:t>
            </a:r>
            <a:r>
              <a:rPr lang="en-US" altLang="zh-TW" sz="2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2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我都堅持要騎腳踏車，終於到了驗收成果</a:t>
            </a:r>
            <a:r>
              <a:rPr lang="en-US" altLang="zh-TW" sz="2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---</a:t>
            </a:r>
            <a:r>
              <a:rPr lang="zh-TW" altLang="en-US" sz="20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往南下騎去壽豐</a:t>
            </a:r>
            <a:endParaRPr lang="en-US" altLang="zh-TW" sz="2000" dirty="0">
              <a:solidFill>
                <a:schemeClr val="accent3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08F92B1-C99B-4EB2-B01C-7A1A32F9E8FB}"/>
              </a:ext>
            </a:extLst>
          </p:cNvPr>
          <p:cNvSpPr txBox="1"/>
          <p:nvPr/>
        </p:nvSpPr>
        <p:spPr>
          <a:xfrm>
            <a:off x="8371941" y="1811694"/>
            <a:ext cx="461665" cy="43622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↓一開始只帶一瓶水，現在要帶兩瓶才夠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B6FC6CD-F1BA-42C0-A4AB-4D01C355591E}"/>
              </a:ext>
            </a:extLst>
          </p:cNvPr>
          <p:cNvSpPr txBox="1"/>
          <p:nvPr/>
        </p:nvSpPr>
        <p:spPr>
          <a:xfrm>
            <a:off x="3389153" y="1971414"/>
            <a:ext cx="39344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0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↓我的戰車</a:t>
            </a:r>
            <a:endParaRPr lang="zh-TW" altLang="en-US" sz="5000" b="1" dirty="0">
              <a:solidFill>
                <a:srgbClr val="FFFF00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3509B0F-9F3C-4D12-AD22-EE3AEE2613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499" y="1971414"/>
            <a:ext cx="2274179" cy="303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25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AC4F884-2B52-47D8-8625-1FDE6B234E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55" y="125513"/>
            <a:ext cx="4406637" cy="330348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631F56C-9929-45C7-976D-EAEBC7702D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0906" y="127534"/>
            <a:ext cx="4406639" cy="330348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F38E025-2E33-44D9-B08B-5B8E4890F5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942" y="3554512"/>
            <a:ext cx="4406637" cy="330348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CA2EF8B-5EDC-4CE3-84E4-3D76B34E7B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22" y="3554512"/>
            <a:ext cx="4406637" cy="3303488"/>
          </a:xfrm>
          <a:prstGeom prst="rect">
            <a:avLst/>
          </a:prstGeom>
        </p:spPr>
      </p:pic>
      <p:sp>
        <p:nvSpPr>
          <p:cNvPr id="6" name="箭號: 向右 5">
            <a:extLst>
              <a:ext uri="{FF2B5EF4-FFF2-40B4-BE49-F238E27FC236}">
                <a16:creationId xmlns:a16="http://schemas.microsoft.com/office/drawing/2014/main" id="{2F9B778D-6A2E-4711-A258-968C075923D4}"/>
              </a:ext>
            </a:extLst>
          </p:cNvPr>
          <p:cNvSpPr/>
          <p:nvPr/>
        </p:nvSpPr>
        <p:spPr>
          <a:xfrm>
            <a:off x="5560689" y="1514705"/>
            <a:ext cx="1096161" cy="54528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0A38881A-0882-46FB-92A9-37DA1E7621FB}"/>
              </a:ext>
            </a:extLst>
          </p:cNvPr>
          <p:cNvSpPr/>
          <p:nvPr/>
        </p:nvSpPr>
        <p:spPr>
          <a:xfrm rot="5400000">
            <a:off x="8558640" y="3400626"/>
            <a:ext cx="1096161" cy="54528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8389373A-60D8-4847-A0FE-1CBBD0EE7C5C}"/>
              </a:ext>
            </a:extLst>
          </p:cNvPr>
          <p:cNvSpPr/>
          <p:nvPr/>
        </p:nvSpPr>
        <p:spPr>
          <a:xfrm rot="10800000">
            <a:off x="5547919" y="4800208"/>
            <a:ext cx="1096161" cy="54528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EC4D703-8B99-4BC0-B3F4-AD5BC57EDEAE}"/>
              </a:ext>
            </a:extLst>
          </p:cNvPr>
          <p:cNvSpPr txBox="1"/>
          <p:nvPr/>
        </p:nvSpPr>
        <p:spPr>
          <a:xfrm>
            <a:off x="4102218" y="1145373"/>
            <a:ext cx="1235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點半出發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E68F3E8-4597-4927-9447-85EB02CE4EDF}"/>
              </a:ext>
            </a:extLst>
          </p:cNvPr>
          <p:cNvSpPr txBox="1"/>
          <p:nvPr/>
        </p:nvSpPr>
        <p:spPr>
          <a:xfrm>
            <a:off x="8197723" y="4888184"/>
            <a:ext cx="181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南華國小喝個水</a:t>
            </a:r>
          </a:p>
        </p:txBody>
      </p:sp>
    </p:spTree>
    <p:extLst>
      <p:ext uri="{BB962C8B-B14F-4D97-AF65-F5344CB8AC3E}">
        <p14:creationId xmlns:p14="http://schemas.microsoft.com/office/powerpoint/2010/main" val="1279052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0B6CECC-32B8-4736-A656-5630E5FA72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80" y="87253"/>
            <a:ext cx="4457674" cy="334174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6064EC3-959D-4B3D-AC1D-A2650D6527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054" y="87253"/>
            <a:ext cx="4457674" cy="334444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BA050B8-F93F-4F7B-8FDB-6A31B8800E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449" y="3516253"/>
            <a:ext cx="4457674" cy="3341747"/>
          </a:xfrm>
          <a:prstGeom prst="rect">
            <a:avLst/>
          </a:prstGeom>
        </p:spPr>
      </p:pic>
      <p:sp>
        <p:nvSpPr>
          <p:cNvPr id="6" name="箭號: 向右 5">
            <a:extLst>
              <a:ext uri="{FF2B5EF4-FFF2-40B4-BE49-F238E27FC236}">
                <a16:creationId xmlns:a16="http://schemas.microsoft.com/office/drawing/2014/main" id="{A81F1A0C-58A1-4FD0-9F48-E22A50D999FC}"/>
              </a:ext>
            </a:extLst>
          </p:cNvPr>
          <p:cNvSpPr/>
          <p:nvPr/>
        </p:nvSpPr>
        <p:spPr>
          <a:xfrm>
            <a:off x="5394121" y="1485484"/>
            <a:ext cx="1096161" cy="54528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20EE04BA-DCBB-4EB2-B428-FFC1CB7EDB65}"/>
              </a:ext>
            </a:extLst>
          </p:cNvPr>
          <p:cNvSpPr/>
          <p:nvPr/>
        </p:nvSpPr>
        <p:spPr>
          <a:xfrm rot="10800000">
            <a:off x="5368954" y="4914484"/>
            <a:ext cx="1096161" cy="54528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4CB15DA2-6288-4780-8668-BF0D21D2E23D}"/>
              </a:ext>
            </a:extLst>
          </p:cNvPr>
          <p:cNvSpPr/>
          <p:nvPr/>
        </p:nvSpPr>
        <p:spPr>
          <a:xfrm rot="5400000">
            <a:off x="9237677" y="3436559"/>
            <a:ext cx="1096161" cy="54528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9424C50-4000-4020-8927-044C838E65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79"/>
          <a:stretch/>
        </p:blipFill>
        <p:spPr>
          <a:xfrm>
            <a:off x="2835479" y="3516252"/>
            <a:ext cx="2533474" cy="334174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389F6E5-5265-4AC4-9AEB-A4CE123C57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80" y="3516251"/>
            <a:ext cx="1933986" cy="3341747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476FE771-B16D-45D4-9EE5-3E98B6787829}"/>
              </a:ext>
            </a:extLst>
          </p:cNvPr>
          <p:cNvSpPr txBox="1"/>
          <p:nvPr/>
        </p:nvSpPr>
        <p:spPr>
          <a:xfrm>
            <a:off x="936447" y="4077050"/>
            <a:ext cx="1933986" cy="65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只騎一個小時就到志學車站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7A763A1-346F-4C91-BB43-83436278184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558" y="4417549"/>
            <a:ext cx="403966" cy="401473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895E410A-299D-41FF-B1DE-CC5059CFF37F}"/>
              </a:ext>
            </a:extLst>
          </p:cNvPr>
          <p:cNvSpPr txBox="1"/>
          <p:nvPr/>
        </p:nvSpPr>
        <p:spPr>
          <a:xfrm>
            <a:off x="8053431" y="1254855"/>
            <a:ext cx="259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↗看到太魯閣號，開心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830137D-8C0D-4A26-A2F7-06E5A9FFDEA4}"/>
              </a:ext>
            </a:extLst>
          </p:cNvPr>
          <p:cNvSpPr txBox="1"/>
          <p:nvPr/>
        </p:nvSpPr>
        <p:spPr>
          <a:xfrm>
            <a:off x="1205272" y="1020691"/>
            <a:ext cx="2246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橋上危險，整隊中</a:t>
            </a:r>
            <a:r>
              <a:rPr lang="en-US" altLang="zh-TW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CA86437-6E3B-444F-8EAA-C1288C829F44}"/>
              </a:ext>
            </a:extLst>
          </p:cNvPr>
          <p:cNvSpPr txBox="1"/>
          <p:nvPr/>
        </p:nvSpPr>
        <p:spPr>
          <a:xfrm>
            <a:off x="7214559" y="5745091"/>
            <a:ext cx="2843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發現可愛貓咪，玩了一會</a:t>
            </a: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B3D24491-3B28-4123-AEC8-BA19A32854D7}"/>
              </a:ext>
            </a:extLst>
          </p:cNvPr>
          <p:cNvCxnSpPr>
            <a:cxnSpLocks/>
          </p:cNvCxnSpPr>
          <p:nvPr/>
        </p:nvCxnSpPr>
        <p:spPr>
          <a:xfrm>
            <a:off x="8528180" y="6552345"/>
            <a:ext cx="194279" cy="89352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91D15407-B87F-4DB7-934B-CA2C1699482E}"/>
              </a:ext>
            </a:extLst>
          </p:cNvPr>
          <p:cNvCxnSpPr>
            <a:cxnSpLocks/>
          </p:cNvCxnSpPr>
          <p:nvPr/>
        </p:nvCxnSpPr>
        <p:spPr>
          <a:xfrm>
            <a:off x="8757891" y="6195404"/>
            <a:ext cx="128953" cy="160723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261ECE92-BAC6-481D-8804-6071E38DE97B}"/>
              </a:ext>
            </a:extLst>
          </p:cNvPr>
          <p:cNvCxnSpPr>
            <a:cxnSpLocks/>
          </p:cNvCxnSpPr>
          <p:nvPr/>
        </p:nvCxnSpPr>
        <p:spPr>
          <a:xfrm flipH="1">
            <a:off x="10007074" y="6486120"/>
            <a:ext cx="163722" cy="66225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BD0A2493-EA3C-426C-9289-0905B689FFF5}"/>
              </a:ext>
            </a:extLst>
          </p:cNvPr>
          <p:cNvCxnSpPr>
            <a:cxnSpLocks/>
          </p:cNvCxnSpPr>
          <p:nvPr/>
        </p:nvCxnSpPr>
        <p:spPr>
          <a:xfrm>
            <a:off x="9378628" y="6125483"/>
            <a:ext cx="0" cy="187771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A414273F-54B0-4D59-95A3-8DA2004D83E3}"/>
              </a:ext>
            </a:extLst>
          </p:cNvPr>
          <p:cNvCxnSpPr>
            <a:cxnSpLocks/>
          </p:cNvCxnSpPr>
          <p:nvPr/>
        </p:nvCxnSpPr>
        <p:spPr>
          <a:xfrm flipH="1">
            <a:off x="9745655" y="6191667"/>
            <a:ext cx="163722" cy="184236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765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7B8AE9E-6A80-4819-A475-87FBA7679C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780" y="912302"/>
            <a:ext cx="2718543" cy="503339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68A0E0F-9851-4CA2-9460-A6D909559C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599" y="3428999"/>
            <a:ext cx="3558692" cy="266781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AB53AA4-0C32-48FB-BC6C-93F455980E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913" y="373224"/>
            <a:ext cx="3558692" cy="266781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666D840-E706-4F93-A936-8A9D654E60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568" y="912302"/>
            <a:ext cx="2718543" cy="503339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A4EB213-7790-4A34-BEC1-408F75788AD7}"/>
              </a:ext>
            </a:extLst>
          </p:cNvPr>
          <p:cNvSpPr txBox="1"/>
          <p:nvPr/>
        </p:nvSpPr>
        <p:spPr>
          <a:xfrm>
            <a:off x="608157" y="1104666"/>
            <a:ext cx="3013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到了目的地了</a:t>
            </a:r>
            <a:r>
              <a:rPr lang="en-US" altLang="zh-TW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 YA</a:t>
            </a:r>
            <a:endParaRPr lang="zh-TW" altLang="en-US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083FE87-1E38-4D18-95D3-AEC2B10E736D}"/>
              </a:ext>
            </a:extLst>
          </p:cNvPr>
          <p:cNvSpPr txBox="1"/>
          <p:nvPr/>
        </p:nvSpPr>
        <p:spPr>
          <a:xfrm>
            <a:off x="6182974" y="2507369"/>
            <a:ext cx="1359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補充水份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F557C3E-965A-479A-8B35-A4F00DF5F1D1}"/>
              </a:ext>
            </a:extLst>
          </p:cNvPr>
          <p:cNvSpPr txBox="1"/>
          <p:nvPr/>
        </p:nvSpPr>
        <p:spPr>
          <a:xfrm>
            <a:off x="9358603" y="4140743"/>
            <a:ext cx="17015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真得好渴喲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960460F-26CC-4AAF-ADA8-D676434AEB71}"/>
              </a:ext>
            </a:extLst>
          </p:cNvPr>
          <p:cNvSpPr txBox="1"/>
          <p:nvPr/>
        </p:nvSpPr>
        <p:spPr>
          <a:xfrm>
            <a:off x="5393094" y="5175185"/>
            <a:ext cx="19065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還是補充水份</a:t>
            </a:r>
          </a:p>
        </p:txBody>
      </p:sp>
    </p:spTree>
    <p:extLst>
      <p:ext uri="{BB962C8B-B14F-4D97-AF65-F5344CB8AC3E}">
        <p14:creationId xmlns:p14="http://schemas.microsoft.com/office/powerpoint/2010/main" val="561352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B925D8D-4244-4431-B294-703728744D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39" y="1746111"/>
            <a:ext cx="3500132" cy="466684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494A22E-6AB0-441E-B5A4-060C87B07C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761" y="1746111"/>
            <a:ext cx="3293728" cy="466684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D66EA77-AD6E-45D6-8928-0A35E39D73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679" y="2901820"/>
            <a:ext cx="3980402" cy="35111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F816651-E997-46BB-90BF-E8731C2A61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2679" y="1775571"/>
            <a:ext cx="3980402" cy="112624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B761921-35A8-4DAE-AADB-90892A3C9A9B}"/>
              </a:ext>
            </a:extLst>
          </p:cNvPr>
          <p:cNvSpPr txBox="1"/>
          <p:nvPr/>
        </p:nvSpPr>
        <p:spPr>
          <a:xfrm>
            <a:off x="2267339" y="282184"/>
            <a:ext cx="7539134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5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回   程</a:t>
            </a:r>
            <a:endParaRPr lang="en-US" altLang="zh-TW" sz="35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雖然早上吃過早餐才出發，但真得好餓，所以在壽豐買了一個飯糰吃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7306A83-55A2-497F-93D3-AB951F1E425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8186" y="306640"/>
            <a:ext cx="876573" cy="135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8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CE6D18A-C3B2-4C7D-BF3A-479503BB9D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154" y="3427187"/>
            <a:ext cx="4256680" cy="319107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56C51F8-8FB1-4A4A-B582-5EF0AEEF05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421861" y="3752390"/>
            <a:ext cx="3321962" cy="267155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CED5E14-2F66-4F2E-A7DE-604F5B062A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154" y="50150"/>
            <a:ext cx="4256679" cy="3191069"/>
          </a:xfrm>
          <a:prstGeom prst="rect">
            <a:avLst/>
          </a:prstGeom>
        </p:spPr>
      </p:pic>
      <p:pic>
        <p:nvPicPr>
          <p:cNvPr id="6" name="650281271.793235">
            <a:hlinkClick r:id="" action="ppaction://media"/>
            <a:extLst>
              <a:ext uri="{FF2B5EF4-FFF2-40B4-BE49-F238E27FC236}">
                <a16:creationId xmlns:a16="http://schemas.microsoft.com/office/drawing/2014/main" id="{EC398610-23EA-49D9-AD2E-A45F0B942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7062" y="108849"/>
            <a:ext cx="4488619" cy="279855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B9350385-4D63-4D12-A033-2F3060955F85}"/>
              </a:ext>
            </a:extLst>
          </p:cNvPr>
          <p:cNvSpPr txBox="1"/>
          <p:nvPr/>
        </p:nvSpPr>
        <p:spPr>
          <a:xfrm>
            <a:off x="10765847" y="382422"/>
            <a:ext cx="553998" cy="31910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↓分享一小段騎車影片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CF6C296-3A02-4649-8BE2-77BD4A03D5B9}"/>
              </a:ext>
            </a:extLst>
          </p:cNvPr>
          <p:cNvSpPr txBox="1"/>
          <p:nvPr/>
        </p:nvSpPr>
        <p:spPr>
          <a:xfrm>
            <a:off x="8729948" y="3573356"/>
            <a:ext cx="13452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今天騎了</a:t>
            </a:r>
            <a:r>
              <a:rPr lang="en-US" altLang="zh-TW" sz="22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3.5</a:t>
            </a:r>
            <a:r>
              <a:rPr lang="zh-TW" altLang="en-US" sz="22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小時，非常開心終於完成這個目標！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14FB53C-CAB1-40B2-8E00-05D0D85CA8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21980" y="3895209"/>
            <a:ext cx="1205329" cy="2255023"/>
          </a:xfrm>
          <a:prstGeom prst="rect">
            <a:avLst/>
          </a:prstGeom>
        </p:spPr>
      </p:pic>
      <p:sp>
        <p:nvSpPr>
          <p:cNvPr id="12" name="圖說文字: 雙折線 11">
            <a:extLst>
              <a:ext uri="{FF2B5EF4-FFF2-40B4-BE49-F238E27FC236}">
                <a16:creationId xmlns:a16="http://schemas.microsoft.com/office/drawing/2014/main" id="{6D28E1DF-00A9-47C0-AB55-D07D9B234676}"/>
              </a:ext>
            </a:extLst>
          </p:cNvPr>
          <p:cNvSpPr/>
          <p:nvPr/>
        </p:nvSpPr>
        <p:spPr>
          <a:xfrm>
            <a:off x="8715042" y="3573356"/>
            <a:ext cx="1483567" cy="1785104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21326"/>
              <a:gd name="adj8" fmla="val 98585"/>
            </a:avLst>
          </a:prstGeom>
          <a:noFill/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143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76B58006-4AFA-43D8-B1B9-0F2A39E6A9D6}"/>
              </a:ext>
            </a:extLst>
          </p:cNvPr>
          <p:cNvSpPr txBox="1">
            <a:spLocks/>
          </p:cNvSpPr>
          <p:nvPr/>
        </p:nvSpPr>
        <p:spPr>
          <a:xfrm>
            <a:off x="4689446" y="262547"/>
            <a:ext cx="4208113" cy="9148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感   想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72B9F8F-E84C-4373-9CCC-1CECB2EDE3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932" y="1173964"/>
            <a:ext cx="3609672" cy="481862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D419079-7C41-4E1A-BD08-F4CDBFB7C8C0}"/>
              </a:ext>
            </a:extLst>
          </p:cNvPr>
          <p:cNvSpPr txBox="1"/>
          <p:nvPr/>
        </p:nvSpPr>
        <p:spPr>
          <a:xfrm>
            <a:off x="612396" y="1736520"/>
            <a:ext cx="71977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因為疫情的影響，出門都要戴口罩，所以騎起腳踏車更不舒服，但我從這幾個月不斷練習下來，知道自己的缺點也知道要</a:t>
            </a:r>
            <a:r>
              <a:rPr lang="zh-TW" altLang="en-US" sz="25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適當地補充水份及休息</a:t>
            </a:r>
            <a:r>
              <a:rPr lang="zh-TW" altLang="en-US" sz="25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，也學會</a:t>
            </a:r>
            <a:r>
              <a:rPr lang="zh-TW" altLang="en-US" sz="25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換檔</a:t>
            </a:r>
            <a:r>
              <a:rPr lang="zh-TW" altLang="en-US" sz="25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25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抽車</a:t>
            </a:r>
            <a:r>
              <a:rPr lang="zh-TW" altLang="en-US" sz="25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技巧，剛好暑假中看到</a:t>
            </a:r>
            <a:r>
              <a:rPr lang="zh-TW" altLang="en-US" sz="25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東京奧運</a:t>
            </a:r>
            <a:r>
              <a:rPr lang="zh-TW" altLang="en-US" sz="25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節目，每個比賽中的選手們都很厲害，讓我覺得我也要努力，希望有一天能代表台灣參加自行車比賽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465A8BD-ECA9-4193-A3A5-F325B6E3F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113" y="4216099"/>
            <a:ext cx="4761389" cy="2200847"/>
          </a:xfrm>
          <a:prstGeom prst="rect">
            <a:avLst/>
          </a:prstGeom>
        </p:spPr>
      </p:pic>
      <p:sp>
        <p:nvSpPr>
          <p:cNvPr id="2" name="想法泡泡: 雲朵 1">
            <a:extLst>
              <a:ext uri="{FF2B5EF4-FFF2-40B4-BE49-F238E27FC236}">
                <a16:creationId xmlns:a16="http://schemas.microsoft.com/office/drawing/2014/main" id="{30ABCB8C-5918-45BC-A8AC-486E5EF7F770}"/>
              </a:ext>
            </a:extLst>
          </p:cNvPr>
          <p:cNvSpPr/>
          <p:nvPr/>
        </p:nvSpPr>
        <p:spPr>
          <a:xfrm>
            <a:off x="9320660" y="1673724"/>
            <a:ext cx="2271362" cy="871855"/>
          </a:xfrm>
          <a:prstGeom prst="cloudCallout">
            <a:avLst>
              <a:gd name="adj1" fmla="val -46108"/>
              <a:gd name="adj2" fmla="val 48815"/>
            </a:avLst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483D9EF-5BAE-4642-B95D-44901CA6E26D}"/>
              </a:ext>
            </a:extLst>
          </p:cNvPr>
          <p:cNvSpPr txBox="1"/>
          <p:nvPr/>
        </p:nvSpPr>
        <p:spPr>
          <a:xfrm>
            <a:off x="9666514" y="1847461"/>
            <a:ext cx="1579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其實收獲最大是媽媽</a:t>
            </a:r>
            <a:r>
              <a:rPr lang="en-US" altLang="zh-TW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dirty="0">
              <a:highlight>
                <a:srgbClr val="FFFF00"/>
              </a:highligh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6798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527A4E4-A873-4280-9FE3-1F01982BA3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388" y="761300"/>
            <a:ext cx="4631698" cy="598974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F28D383-102D-4810-9A7D-31C4193BDEF4}"/>
              </a:ext>
            </a:extLst>
          </p:cNvPr>
          <p:cNvSpPr txBox="1"/>
          <p:nvPr/>
        </p:nvSpPr>
        <p:spPr>
          <a:xfrm>
            <a:off x="5701004" y="635466"/>
            <a:ext cx="5313740" cy="1221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當初看到動漫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-『</a:t>
            </a: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飆速宅男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，覺得很帥氣，所以產生想騎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長程腳踏車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的想法，一開始我們本來規劃騎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193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縣道到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瑞穗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住一晚，然後隔天再騎回家，可是因為疫情的關係，所以我們改成騎到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壽豐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來回！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0A62D1B-4D5F-480A-9F8C-0459019549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7361" y="2028901"/>
            <a:ext cx="3800213" cy="4002782"/>
          </a:xfrm>
          <a:prstGeom prst="rect">
            <a:avLst/>
          </a:prstGeom>
        </p:spPr>
      </p:pic>
      <p:sp>
        <p:nvSpPr>
          <p:cNvPr id="5" name="語音泡泡: 橢圓形 4">
            <a:extLst>
              <a:ext uri="{FF2B5EF4-FFF2-40B4-BE49-F238E27FC236}">
                <a16:creationId xmlns:a16="http://schemas.microsoft.com/office/drawing/2014/main" id="{0C52416F-C548-4950-82EA-AA9EE786A2E0}"/>
              </a:ext>
            </a:extLst>
          </p:cNvPr>
          <p:cNvSpPr/>
          <p:nvPr/>
        </p:nvSpPr>
        <p:spPr>
          <a:xfrm>
            <a:off x="5421086" y="261257"/>
            <a:ext cx="5891043" cy="1978604"/>
          </a:xfrm>
          <a:prstGeom prst="wedgeEllipseCallout">
            <a:avLst>
              <a:gd name="adj1" fmla="val 28006"/>
              <a:gd name="adj2" fmla="val 70794"/>
            </a:avLst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5183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2">
            <a:extLst>
              <a:ext uri="{FF2B5EF4-FFF2-40B4-BE49-F238E27FC236}">
                <a16:creationId xmlns:a16="http://schemas.microsoft.com/office/drawing/2014/main" id="{C59423DB-17C9-4130-A044-AF7618B94B21}"/>
              </a:ext>
            </a:extLst>
          </p:cNvPr>
          <p:cNvSpPr txBox="1">
            <a:spLocks/>
          </p:cNvSpPr>
          <p:nvPr/>
        </p:nvSpPr>
        <p:spPr>
          <a:xfrm>
            <a:off x="1459685" y="2374084"/>
            <a:ext cx="9764785" cy="2692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謝謝大家的聆聽</a:t>
            </a:r>
          </a:p>
        </p:txBody>
      </p:sp>
    </p:spTree>
    <p:extLst>
      <p:ext uri="{BB962C8B-B14F-4D97-AF65-F5344CB8AC3E}">
        <p14:creationId xmlns:p14="http://schemas.microsoft.com/office/powerpoint/2010/main" val="1298738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9ECDA9D7-1EC1-467D-B79E-3D9BD01342EE}"/>
              </a:ext>
            </a:extLst>
          </p:cNvPr>
          <p:cNvSpPr txBox="1"/>
          <p:nvPr/>
        </p:nvSpPr>
        <p:spPr>
          <a:xfrm>
            <a:off x="6270171" y="541174"/>
            <a:ext cx="4749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一開始先勘路，第一次到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193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縣道在鄉間小路騎車，感覺好舒服，車子很少，風景很漂亮，先短距離練習騎車囉！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13A2CF0-02F4-4258-9154-3D7ACF1E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237" y="1557773"/>
            <a:ext cx="3828620" cy="439559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1C0219B9-7285-4A0C-9C27-0E801B66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57" y="736303"/>
            <a:ext cx="5681964" cy="58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31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FF3482E-A0F9-483B-BD62-7723E76472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7319" y="1649540"/>
            <a:ext cx="2701255" cy="477981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38880B7-B3C0-492D-9664-739CF30C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809" y="1649542"/>
            <a:ext cx="2701254" cy="477981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A576637-6714-4C3D-9EE2-1C8F7E0233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534" y="210065"/>
            <a:ext cx="5268970" cy="626084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8DFA27F-F291-405A-A125-5B41A6F9A8E0}"/>
              </a:ext>
            </a:extLst>
          </p:cNvPr>
          <p:cNvSpPr txBox="1"/>
          <p:nvPr/>
        </p:nvSpPr>
        <p:spPr>
          <a:xfrm>
            <a:off x="5861809" y="210065"/>
            <a:ext cx="5268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結果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前一秒才開心笑著，下一秒因為想踩快一點，結果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踩空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就摔車了，這讓我學習到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~~~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騎車不能搶快，而且要騎在白線內，不能因為想超車就隨意加速騎到道路中間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D3F7BCE-AF50-4B66-AF3A-52470E457E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8970" y="1123182"/>
            <a:ext cx="398567" cy="40678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540EE44-F963-41D5-A7E7-917D727B5F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4558" y="1123181"/>
            <a:ext cx="398567" cy="406785"/>
          </a:xfrm>
          <a:prstGeom prst="rect">
            <a:avLst/>
          </a:prstGeom>
        </p:spPr>
      </p:pic>
      <p:sp>
        <p:nvSpPr>
          <p:cNvPr id="8" name="語音泡泡: 橢圓形 7">
            <a:extLst>
              <a:ext uri="{FF2B5EF4-FFF2-40B4-BE49-F238E27FC236}">
                <a16:creationId xmlns:a16="http://schemas.microsoft.com/office/drawing/2014/main" id="{8E543B93-B4BF-4398-A154-1C1F27C4B9A6}"/>
              </a:ext>
            </a:extLst>
          </p:cNvPr>
          <p:cNvSpPr/>
          <p:nvPr/>
        </p:nvSpPr>
        <p:spPr>
          <a:xfrm>
            <a:off x="7987004" y="1649540"/>
            <a:ext cx="980315" cy="832403"/>
          </a:xfrm>
          <a:prstGeom prst="wedgeEllipseCallout">
            <a:avLst>
              <a:gd name="adj1" fmla="val -64616"/>
              <a:gd name="adj2" fmla="val 53533"/>
            </a:avLst>
          </a:prstGeom>
          <a:gradFill>
            <a:gsLst>
              <a:gs pos="50000">
                <a:srgbClr val="FFFF00"/>
              </a:gs>
              <a:gs pos="0">
                <a:schemeClr val="bg2">
                  <a:tint val="84000"/>
                  <a:shade val="100000"/>
                  <a:hueMod val="92000"/>
                  <a:satMod val="180000"/>
                  <a:lumMod val="114000"/>
                </a:schemeClr>
              </a:gs>
              <a:gs pos="100000">
                <a:schemeClr val="bg2">
                  <a:shade val="92000"/>
                  <a:satMod val="170000"/>
                  <a:lumMod val="96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好痛啊</a:t>
            </a:r>
          </a:p>
        </p:txBody>
      </p:sp>
      <p:sp>
        <p:nvSpPr>
          <p:cNvPr id="9" name="語音泡泡: 橢圓形 8">
            <a:extLst>
              <a:ext uri="{FF2B5EF4-FFF2-40B4-BE49-F238E27FC236}">
                <a16:creationId xmlns:a16="http://schemas.microsoft.com/office/drawing/2014/main" id="{EFB44D61-4380-4B27-B325-D3B1EC238551}"/>
              </a:ext>
            </a:extLst>
          </p:cNvPr>
          <p:cNvSpPr/>
          <p:nvPr/>
        </p:nvSpPr>
        <p:spPr>
          <a:xfrm>
            <a:off x="2779604" y="290778"/>
            <a:ext cx="980315" cy="832403"/>
          </a:xfrm>
          <a:prstGeom prst="wedgeEllipseCallout">
            <a:avLst>
              <a:gd name="adj1" fmla="val 64601"/>
              <a:gd name="adj2" fmla="val 54541"/>
            </a:avLst>
          </a:prstGeom>
          <a:gradFill>
            <a:gsLst>
              <a:gs pos="50000">
                <a:srgbClr val="FFFF00"/>
              </a:gs>
              <a:gs pos="0">
                <a:schemeClr val="bg2">
                  <a:tint val="84000"/>
                  <a:shade val="100000"/>
                  <a:hueMod val="92000"/>
                  <a:satMod val="180000"/>
                  <a:lumMod val="114000"/>
                </a:schemeClr>
              </a:gs>
              <a:gs pos="100000">
                <a:schemeClr val="bg2">
                  <a:shade val="92000"/>
                  <a:satMod val="170000"/>
                  <a:lumMod val="96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開心啊</a:t>
            </a:r>
          </a:p>
        </p:txBody>
      </p:sp>
    </p:spTree>
    <p:extLst>
      <p:ext uri="{BB962C8B-B14F-4D97-AF65-F5344CB8AC3E}">
        <p14:creationId xmlns:p14="http://schemas.microsoft.com/office/powerpoint/2010/main" val="3313624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ACE2457-EE8D-4E84-A53E-21E91388E3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909" y="1838192"/>
            <a:ext cx="2875381" cy="459404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11812B6-CA23-4B1E-80E5-E4F2111FEB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455"/>
          <a:stretch/>
        </p:blipFill>
        <p:spPr>
          <a:xfrm>
            <a:off x="6789266" y="1679510"/>
            <a:ext cx="5004522" cy="475272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BFB5CD1-AB95-4719-AF4C-974B43E0980B}"/>
              </a:ext>
            </a:extLst>
          </p:cNvPr>
          <p:cNvSpPr txBox="1"/>
          <p:nvPr/>
        </p:nvSpPr>
        <p:spPr>
          <a:xfrm>
            <a:off x="3816114" y="1339253"/>
            <a:ext cx="7333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剛開始每週六、日從家裡</a:t>
            </a:r>
            <a:r>
              <a:rPr lang="en-US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太昌</a:t>
            </a:r>
            <a:r>
              <a:rPr lang="en-US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騎到德興棒球場或附近</a:t>
            </a:r>
            <a:r>
              <a:rPr lang="en-US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sz="2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4EFC334-8DFD-438E-957F-EF2F7DB39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8588" y="1838192"/>
            <a:ext cx="2875380" cy="459404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892DB0A-3BF9-4C8B-8098-AF80323887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268" y="262625"/>
            <a:ext cx="1505210" cy="141688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4971306-AE36-4627-9F51-0A6B64113768}"/>
              </a:ext>
            </a:extLst>
          </p:cNvPr>
          <p:cNvSpPr txBox="1"/>
          <p:nvPr/>
        </p:nvSpPr>
        <p:spPr>
          <a:xfrm>
            <a:off x="4777275" y="255539"/>
            <a:ext cx="3480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練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習</a:t>
            </a:r>
            <a:r>
              <a:rPr lang="zh-TW" altLang="en-US" sz="5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</a:t>
            </a:r>
            <a:r>
              <a:rPr lang="zh-TW" altLang="en-US" sz="6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始！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955F43E7-A91D-4597-B59F-53D0F9B96506}"/>
              </a:ext>
            </a:extLst>
          </p:cNvPr>
          <p:cNvGrpSpPr/>
          <p:nvPr/>
        </p:nvGrpSpPr>
        <p:grpSpPr>
          <a:xfrm>
            <a:off x="3433666" y="744772"/>
            <a:ext cx="1275024" cy="430886"/>
            <a:chOff x="3433666" y="744772"/>
            <a:chExt cx="1275024" cy="430886"/>
          </a:xfrm>
        </p:grpSpPr>
        <p:sp>
          <p:nvSpPr>
            <p:cNvPr id="10" name="流程圖: 接點 9">
              <a:extLst>
                <a:ext uri="{FF2B5EF4-FFF2-40B4-BE49-F238E27FC236}">
                  <a16:creationId xmlns:a16="http://schemas.microsoft.com/office/drawing/2014/main" id="{D3116DAA-46AD-418F-85E0-7B80273678E0}"/>
                </a:ext>
              </a:extLst>
            </p:cNvPr>
            <p:cNvSpPr/>
            <p:nvPr/>
          </p:nvSpPr>
          <p:spPr>
            <a:xfrm>
              <a:off x="3433666" y="1063690"/>
              <a:ext cx="114922" cy="102637"/>
            </a:xfrm>
            <a:prstGeom prst="flowChartConnector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流程圖: 接點 10">
              <a:extLst>
                <a:ext uri="{FF2B5EF4-FFF2-40B4-BE49-F238E27FC236}">
                  <a16:creationId xmlns:a16="http://schemas.microsoft.com/office/drawing/2014/main" id="{0A6C62A5-8A5D-4BB3-B39F-0CD8D0B0A402}"/>
                </a:ext>
              </a:extLst>
            </p:cNvPr>
            <p:cNvSpPr/>
            <p:nvPr/>
          </p:nvSpPr>
          <p:spPr>
            <a:xfrm>
              <a:off x="3750354" y="920621"/>
              <a:ext cx="304799" cy="255037"/>
            </a:xfrm>
            <a:prstGeom prst="flowChartConnector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流程圖: 接點 11">
              <a:extLst>
                <a:ext uri="{FF2B5EF4-FFF2-40B4-BE49-F238E27FC236}">
                  <a16:creationId xmlns:a16="http://schemas.microsoft.com/office/drawing/2014/main" id="{442A73F5-21FB-420C-B6B7-C83E1DA5EC2B}"/>
                </a:ext>
              </a:extLst>
            </p:cNvPr>
            <p:cNvSpPr/>
            <p:nvPr/>
          </p:nvSpPr>
          <p:spPr>
            <a:xfrm>
              <a:off x="4241845" y="744772"/>
              <a:ext cx="466845" cy="430886"/>
            </a:xfrm>
            <a:prstGeom prst="flowChartConnector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2892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76C58B2-1767-455D-81B2-EC5C29FCDF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875" y="3587429"/>
            <a:ext cx="3615944" cy="271073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86C6315-91A0-4D4B-AE45-A9F9F5DC4B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875" y="594923"/>
            <a:ext cx="3615944" cy="271073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F4C8CE7-17B9-4739-BE5D-8E2CBAD8D9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825" y="601631"/>
            <a:ext cx="3615945" cy="271073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76C0A22-EC25-4852-B04B-FBAECD3307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824" y="3587429"/>
            <a:ext cx="3615945" cy="271073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8AD60E3-6D7C-41D0-94A6-17B78B2765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774" y="601631"/>
            <a:ext cx="3615944" cy="271073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5A0E83B-CF0C-465B-BDB6-4AF9CE3576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774" y="3587429"/>
            <a:ext cx="3615946" cy="2710736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6D464ABC-0600-44E3-B651-07BEFDD58D59}"/>
              </a:ext>
            </a:extLst>
          </p:cNvPr>
          <p:cNvSpPr txBox="1"/>
          <p:nvPr/>
        </p:nvSpPr>
        <p:spPr>
          <a:xfrm>
            <a:off x="1684261" y="2397967"/>
            <a:ext cx="1590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滿頭大汗</a:t>
            </a:r>
            <a:r>
              <a:rPr lang="en-US" altLang="zh-TW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9F78E48-97D8-4972-A162-A5B8FD698B87}"/>
              </a:ext>
            </a:extLst>
          </p:cNvPr>
          <p:cNvSpPr txBox="1"/>
          <p:nvPr/>
        </p:nvSpPr>
        <p:spPr>
          <a:xfrm>
            <a:off x="4505216" y="4341845"/>
            <a:ext cx="1590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喝冰水</a:t>
            </a:r>
            <a:r>
              <a:rPr lang="en-US" altLang="zh-TW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r>
              <a:rPr lang="en-US" altLang="zh-TW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好過癮哦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CDC45C2-99BF-41E6-91D2-50DADFA5F3CA}"/>
              </a:ext>
            </a:extLst>
          </p:cNvPr>
          <p:cNvSpPr txBox="1"/>
          <p:nvPr/>
        </p:nvSpPr>
        <p:spPr>
          <a:xfrm>
            <a:off x="8229774" y="1613711"/>
            <a:ext cx="186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脫下口罩真舒服</a:t>
            </a:r>
          </a:p>
        </p:txBody>
      </p:sp>
    </p:spTree>
    <p:extLst>
      <p:ext uri="{BB962C8B-B14F-4D97-AF65-F5344CB8AC3E}">
        <p14:creationId xmlns:p14="http://schemas.microsoft.com/office/powerpoint/2010/main" val="3661985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F89483F-373A-4BC9-B1E5-AB6BF8F52D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86" y="3429000"/>
            <a:ext cx="3732246" cy="321037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6BFC2F8-4ABC-4B7D-A489-F7321BE514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524" y="477643"/>
            <a:ext cx="3629608" cy="283536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C1AE7A4-4A14-4629-9002-82B4AD197DF4}"/>
              </a:ext>
            </a:extLst>
          </p:cNvPr>
          <p:cNvSpPr txBox="1"/>
          <p:nvPr/>
        </p:nvSpPr>
        <p:spPr>
          <a:xfrm>
            <a:off x="4415459" y="2230015"/>
            <a:ext cx="492443" cy="44093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↓從南濱公園騎到花蓮港來回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D9651D6-C961-42E0-9D9D-7916AA69BA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4892" y="490499"/>
            <a:ext cx="4655977" cy="564502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39A999C-C94F-4D32-8459-0B3DD5E5016D}"/>
              </a:ext>
            </a:extLst>
          </p:cNvPr>
          <p:cNvSpPr txBox="1"/>
          <p:nvPr/>
        </p:nvSpPr>
        <p:spPr>
          <a:xfrm>
            <a:off x="10437861" y="871310"/>
            <a:ext cx="492443" cy="52513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↓接下來開始就是遠距離的挑戰了，加油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34112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40C4A68-2734-4D32-B032-9F3185163D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914" y="653142"/>
            <a:ext cx="2845837" cy="319106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7C24623-18AE-42DF-B277-D13382CE0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1143" y="2773020"/>
            <a:ext cx="4105469" cy="349898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950A8C9-395E-4C47-AD9E-F3F013CD9A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608"/>
          <a:stretch/>
        </p:blipFill>
        <p:spPr>
          <a:xfrm>
            <a:off x="1520890" y="3429000"/>
            <a:ext cx="4898571" cy="2843000"/>
          </a:xfrm>
          <a:prstGeom prst="rect">
            <a:avLst/>
          </a:prstGeom>
        </p:spPr>
      </p:pic>
      <p:sp>
        <p:nvSpPr>
          <p:cNvPr id="5" name="想法泡泡: 雲朵 4">
            <a:extLst>
              <a:ext uri="{FF2B5EF4-FFF2-40B4-BE49-F238E27FC236}">
                <a16:creationId xmlns:a16="http://schemas.microsoft.com/office/drawing/2014/main" id="{B3E28E25-81E2-4007-A9B0-DAA57C30FFCA}"/>
              </a:ext>
            </a:extLst>
          </p:cNvPr>
          <p:cNvSpPr/>
          <p:nvPr/>
        </p:nvSpPr>
        <p:spPr>
          <a:xfrm>
            <a:off x="4460033" y="466529"/>
            <a:ext cx="5309118" cy="1464907"/>
          </a:xfrm>
          <a:prstGeom prst="cloudCallout">
            <a:avLst>
              <a:gd name="adj1" fmla="val -62646"/>
              <a:gd name="adj2" fmla="val -83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阿嬤，我來了！我要騎去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家樂福找您唷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0C07CE3-8B07-4EEF-8DCB-FE91D58C9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904" y="2350562"/>
            <a:ext cx="2658086" cy="149364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506AEAC-7291-48B2-B6F5-95E7229FF8E5}"/>
              </a:ext>
            </a:extLst>
          </p:cNvPr>
          <p:cNvSpPr txBox="1"/>
          <p:nvPr/>
        </p:nvSpPr>
        <p:spPr>
          <a:xfrm>
            <a:off x="5473959" y="2406666"/>
            <a:ext cx="6624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</a:t>
            </a:r>
            <a:endParaRPr lang="en-US" altLang="zh-TW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嬤</a:t>
            </a:r>
            <a:endParaRPr lang="en-US" altLang="zh-TW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不什</a:t>
            </a:r>
            <a:endParaRPr lang="en-US" altLang="zh-TW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相麼</a:t>
            </a:r>
            <a:endParaRPr lang="en-US" altLang="zh-TW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信！</a:t>
            </a:r>
          </a:p>
        </p:txBody>
      </p:sp>
    </p:spTree>
    <p:extLst>
      <p:ext uri="{BB962C8B-B14F-4D97-AF65-F5344CB8AC3E}">
        <p14:creationId xmlns:p14="http://schemas.microsoft.com/office/powerpoint/2010/main" val="2819875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DCCB778-07F6-4056-A234-9C5CC5A12C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86" y="2578287"/>
            <a:ext cx="2915783" cy="389443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AAC9FBF-5539-46F3-B4CC-41CA50B11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493" y="2540463"/>
            <a:ext cx="5243014" cy="393226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9998A5E-9A60-4A57-9EB8-44EE32E4E8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4745" y="2540463"/>
            <a:ext cx="2921969" cy="389443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66C97D8-A75C-4F1D-897A-370FF319855D}"/>
              </a:ext>
            </a:extLst>
          </p:cNvPr>
          <p:cNvSpPr txBox="1"/>
          <p:nvPr/>
        </p:nvSpPr>
        <p:spPr>
          <a:xfrm>
            <a:off x="895738" y="602135"/>
            <a:ext cx="111407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魔鬼訓練菜單：</a:t>
            </a:r>
            <a:endParaRPr lang="en-US" altLang="zh-TW" sz="2200" b="1" i="1" dirty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早上八點從家裡</a:t>
            </a:r>
            <a:r>
              <a:rPr lang="en-US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太昌</a:t>
            </a:r>
            <a:r>
              <a:rPr lang="en-US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騎到出海口，再去南濱公園，再原路騎回家</a:t>
            </a:r>
            <a:r>
              <a:rPr lang="en-US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…(2</a:t>
            </a:r>
            <a:r>
              <a:rPr lang="zh-TW" altLang="en-US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小時</a:t>
            </a:r>
            <a:r>
              <a:rPr lang="en-US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2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也有下午三點開始從家裡</a:t>
            </a:r>
            <a:r>
              <a:rPr lang="en-US" altLang="zh-TW" sz="2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太昌</a:t>
            </a:r>
            <a:r>
              <a:rPr lang="en-US" altLang="zh-TW" sz="2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騎到出海口，再去北濱公園，再從市區騎回家</a:t>
            </a:r>
            <a:r>
              <a:rPr lang="en-US" altLang="zh-TW" sz="2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…(2.5</a:t>
            </a:r>
            <a:r>
              <a:rPr lang="zh-TW" altLang="en-US" sz="2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小時</a:t>
            </a:r>
            <a:r>
              <a:rPr lang="en-US" altLang="zh-TW" sz="2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2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還有下午二點開始從家裡</a:t>
            </a:r>
            <a:r>
              <a:rPr lang="en-US" altLang="zh-TW" sz="22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2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太昌</a:t>
            </a:r>
            <a:r>
              <a:rPr lang="en-US" altLang="zh-TW" sz="22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2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騎到出海口，再去南濱北濱，再去新天堂樂園再從吉安騎回家</a:t>
            </a:r>
            <a:r>
              <a:rPr lang="en-US" altLang="zh-TW" sz="22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…(3</a:t>
            </a:r>
            <a:r>
              <a:rPr lang="zh-TW" altLang="en-US" sz="22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小時</a:t>
            </a:r>
            <a:r>
              <a:rPr lang="en-US" altLang="zh-TW" sz="22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endParaRPr lang="zh-TW" altLang="en-US" sz="2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7438192"/>
      </p:ext>
    </p:extLst>
  </p:cSld>
  <p:clrMapOvr>
    <a:masterClrMapping/>
  </p:clrMapOvr>
</p:sld>
</file>

<file path=ppt/theme/theme1.xml><?xml version="1.0" encoding="utf-8"?>
<a:theme xmlns:a="http://schemas.openxmlformats.org/drawingml/2006/main" name="小水滴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TM04033925[[fn=小水滴]]</Template>
  <TotalTime>483</TotalTime>
  <Words>652</Words>
  <Application>Microsoft Office PowerPoint</Application>
  <PresentationFormat>寬螢幕</PresentationFormat>
  <Paragraphs>61</Paragraphs>
  <Slides>20</Slides>
  <Notes>0</Notes>
  <HiddenSlides>0</HiddenSlides>
  <MMClips>1</MMClips>
  <ScaleCrop>false</ScaleCrop>
  <HeadingPairs>
    <vt:vector size="8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  <vt:variant>
        <vt:lpstr>自訂放映</vt:lpstr>
      </vt:variant>
      <vt:variant>
        <vt:i4>1</vt:i4>
      </vt:variant>
    </vt:vector>
  </HeadingPairs>
  <TitlesOfParts>
    <vt:vector size="25" baseType="lpstr">
      <vt:lpstr>標楷體</vt:lpstr>
      <vt:lpstr>Arial</vt:lpstr>
      <vt:lpstr>Tw Cen MT</vt:lpstr>
      <vt:lpstr>小水滴</vt:lpstr>
      <vt:lpstr>麥哲倫計畫-夏日騎車趣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自訂放映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麥哲倫計畫-夏日騎車趣</dc:title>
  <dc:creator>許毓玲</dc:creator>
  <cp:lastModifiedBy>user</cp:lastModifiedBy>
  <cp:revision>28</cp:revision>
  <dcterms:created xsi:type="dcterms:W3CDTF">2021-08-22T07:55:03Z</dcterms:created>
  <dcterms:modified xsi:type="dcterms:W3CDTF">2021-09-20T13:49:42Z</dcterms:modified>
</cp:coreProperties>
</file>