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773C79A-0124-437A-A60A-5D1E4C9C78AD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42C8556-B521-4F02-8470-03150BF9EA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CB4462-2FC2-4C50-8FFC-A0EFD674F38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C247-DC6E-4CDD-94E3-CABD5947C34E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16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12F465-F088-4941-AF4A-D1F47ACC35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E927-C8CA-4B31-A476-B378E5DA2121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929F-96BD-4EBF-AF2F-3920DC54D2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接點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橢圓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橢圓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5F0C7-43C4-4DE6-876C-EB3710F416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5A53-632A-41A9-8B82-251219084695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CBBD6-B4C7-4D0B-BF58-DA121BB7F36F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D5A98-146B-4222-895E-C1BA5E40D0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接點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橢圓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92A0-8410-4E1A-BFBE-1689BAE9F720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3A62BA-72B3-4FF0-95C7-B54377EEC4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0293-1B1A-4BC6-9C0A-82F5B6382DD7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2A03-63EE-4081-8DE0-0755509B7C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矩形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6" name="橢圓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7" name="橢圓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A009A-AE6B-458C-8FC4-6D78ADA0C1CA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013C5C9-BBE6-4A10-9946-F339DC91B5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645C7-B6BA-4F07-8ABA-4D9C880327C2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9873F-61C3-453F-93F0-8F5F81C13F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3" name="矩形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47D5-FF0A-483F-BDDC-541719E28E55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0AB1A9-DA09-4E41-BD96-7D1D7A1A4C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接點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1C00644-0009-4807-B5EC-81C5F918EC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9E65-F35F-4A07-90C7-8069A2000388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矩形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B6DF-62CB-4B2C-8E11-83398B0A31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E103A-B7C5-4DBF-A718-9777A8A77CDB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11F22B-335E-4236-A2A4-D4A6C4A1A405}" type="datetimeFigureOut">
              <a:rPr lang="zh-TW" altLang="en-US"/>
              <a:pPr>
                <a:defRPr/>
              </a:pPr>
              <a:t>2011/11/2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B8CCA0-2A93-4C04-B965-4ADC184FA3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3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3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微軟正黑體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42938" y="500063"/>
            <a:ext cx="8143875" cy="1446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dirty="0">
                <a:latin typeface="+mn-lt"/>
                <a:ea typeface="文鼎海報體" pitchFamily="49" charset="-120"/>
              </a:rPr>
              <a:t>2011 </a:t>
            </a:r>
            <a:r>
              <a:rPr kumimoji="0" lang="zh-TW" altLang="en-US" sz="4400" dirty="0">
                <a:latin typeface="+mn-lt"/>
                <a:ea typeface="文鼎海報體" pitchFamily="49" charset="-120"/>
              </a:rPr>
              <a:t>暑假麥哲倫築夢計畫</a:t>
            </a:r>
            <a:r>
              <a:rPr kumimoji="0" lang="en-US" altLang="zh-TW" sz="4400" dirty="0">
                <a:latin typeface="+mn-lt"/>
                <a:ea typeface="文鼎海報體" pitchFamily="49" charset="-120"/>
              </a:rPr>
              <a:t>---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dirty="0">
                <a:latin typeface="+mn-lt"/>
                <a:ea typeface="文鼎海報體" pitchFamily="49" charset="-120"/>
              </a:rPr>
              <a:t>                  </a:t>
            </a:r>
            <a:r>
              <a:rPr kumimoji="0" lang="zh-TW" altLang="en-US" sz="4400" dirty="0">
                <a:latin typeface="+mn-lt"/>
                <a:ea typeface="文鼎海報體" pitchFamily="49" charset="-120"/>
              </a:rPr>
              <a:t>書店打工記</a:t>
            </a:r>
            <a:endParaRPr kumimoji="0" lang="zh-TW" altLang="en-US" sz="4400" dirty="0">
              <a:latin typeface="+mn-lt"/>
              <a:ea typeface="文鼎海報體" pitchFamily="49" charset="-120"/>
            </a:endParaRPr>
          </a:p>
        </p:txBody>
      </p:sp>
      <p:pic>
        <p:nvPicPr>
          <p:cNvPr id="14338" name="圖片 4" descr="DSCF65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214563"/>
            <a:ext cx="5929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6357938" y="5286375"/>
            <a:ext cx="2560637" cy="95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+mn-lt"/>
                <a:ea typeface="文鼎海報體" pitchFamily="49" charset="-120"/>
              </a:rPr>
              <a:t>築夢人</a:t>
            </a:r>
            <a:r>
              <a:rPr kumimoji="0" lang="en-US" altLang="zh-TW" sz="2800" dirty="0">
                <a:latin typeface="+mn-lt"/>
                <a:ea typeface="文鼎海報體" pitchFamily="49" charset="-120"/>
              </a:rPr>
              <a:t>: </a:t>
            </a:r>
            <a:r>
              <a:rPr kumimoji="0" lang="zh-TW" altLang="en-US" sz="2800" dirty="0">
                <a:latin typeface="+mn-lt"/>
                <a:ea typeface="文鼎海報體" pitchFamily="49" charset="-120"/>
              </a:rPr>
              <a:t>二仁</a:t>
            </a:r>
            <a:endParaRPr kumimoji="0" lang="en-US" altLang="zh-TW" sz="2800" dirty="0">
              <a:latin typeface="+mn-lt"/>
              <a:ea typeface="文鼎海報體" pitchFamily="49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dirty="0">
                <a:latin typeface="+mn-lt"/>
                <a:ea typeface="文鼎海報體" pitchFamily="49" charset="-120"/>
              </a:rPr>
              <a:t>               </a:t>
            </a:r>
            <a:r>
              <a:rPr kumimoji="0" lang="zh-TW" altLang="en-US" sz="2800" dirty="0">
                <a:latin typeface="+mn-lt"/>
                <a:ea typeface="文鼎海報體" pitchFamily="49" charset="-120"/>
              </a:rPr>
              <a:t>陳香綺</a:t>
            </a:r>
            <a:endParaRPr kumimoji="0" lang="zh-TW" altLang="en-US" sz="2800" dirty="0">
              <a:latin typeface="+mn-lt"/>
              <a:ea typeface="文鼎海報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圖片 3" descr="DSCF63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500188"/>
            <a:ext cx="3071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圖片 4" descr="DSCF63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571875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圖片 5" descr="DSCF636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57188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57188" y="357188"/>
            <a:ext cx="4143375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穿上工作圍裙的我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是不是更有工作的感覺呢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?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圖片 2" descr="DSCF63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3714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圖片 3" descr="DSCF637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85750"/>
            <a:ext cx="3833812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圖片 4" descr="DSCF637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786188"/>
            <a:ext cx="3857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圖片 5" descr="DSCF638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85762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143250" y="3071813"/>
            <a:ext cx="3071813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書店的工作很多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---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撢灰塵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, </a:t>
            </a:r>
            <a:r>
              <a:rPr kumimoji="0" lang="zh-TW" altLang="en-US" sz="2400" dirty="0">
                <a:latin typeface="+mn-lt"/>
                <a:ea typeface="微軟正黑體" pitchFamily="34" charset="-120"/>
              </a:rPr>
              <a:t>排書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還要餵店裡的烏龜呢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!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1" descr="DSCF63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00125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圖片 2" descr="DSCF63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000125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圖片 3" descr="DSCF639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929063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571625" y="214313"/>
            <a:ext cx="5786438" cy="714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dirty="0">
                <a:latin typeface="+mj-lt"/>
                <a:ea typeface="文鼎海報體" pitchFamily="49" charset="-120"/>
                <a:cs typeface="+mj-cs"/>
              </a:rPr>
              <a:t>第三天</a:t>
            </a:r>
            <a:r>
              <a:rPr kumimoji="0" lang="en-US" altLang="zh-TW" sz="4400" dirty="0">
                <a:latin typeface="+mj-lt"/>
                <a:ea typeface="文鼎海報體" pitchFamily="49" charset="-120"/>
                <a:cs typeface="+mj-cs"/>
              </a:rPr>
              <a:t>---7</a:t>
            </a:r>
            <a:r>
              <a:rPr kumimoji="0" lang="zh-TW" altLang="en-US" sz="4400" dirty="0">
                <a:latin typeface="+mj-lt"/>
                <a:ea typeface="文鼎海報體" pitchFamily="49" charset="-120"/>
                <a:cs typeface="+mj-cs"/>
              </a:rPr>
              <a:t>月</a:t>
            </a:r>
            <a:r>
              <a:rPr kumimoji="0" lang="en-US" altLang="zh-TW" sz="4400" dirty="0">
                <a:latin typeface="+mj-lt"/>
                <a:ea typeface="文鼎海報體" pitchFamily="49" charset="-120"/>
                <a:cs typeface="+mj-cs"/>
              </a:rPr>
              <a:t>22</a:t>
            </a:r>
            <a:r>
              <a:rPr kumimoji="0" lang="zh-TW" altLang="en-US" sz="4400" dirty="0">
                <a:latin typeface="+mj-lt"/>
                <a:ea typeface="文鼎海報體" pitchFamily="49" charset="-120"/>
                <a:cs typeface="+mj-cs"/>
              </a:rPr>
              <a:t>日</a:t>
            </a:r>
            <a:endParaRPr kumimoji="0" lang="zh-TW" altLang="en-US" sz="4400" dirty="0">
              <a:latin typeface="+mj-lt"/>
              <a:ea typeface="文鼎海報體" pitchFamily="49" charset="-120"/>
              <a:cs typeface="+mj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85938" y="3500438"/>
            <a:ext cx="567690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先刷條碼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, </a:t>
            </a:r>
            <a:r>
              <a:rPr kumimoji="0" lang="zh-TW" altLang="en-US" sz="2400" dirty="0">
                <a:latin typeface="+mn-lt"/>
                <a:ea typeface="微軟正黑體" pitchFamily="34" charset="-120"/>
              </a:rPr>
              <a:t>再把書搬上書架。我得加油了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!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圖片 1" descr="DSCF64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4357688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圖片 2" descr="DSCF64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14325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4786313" y="1000125"/>
            <a:ext cx="4157662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讓我來幫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Menu</a:t>
            </a:r>
            <a:r>
              <a:rPr kumimoji="0" lang="zh-TW" altLang="en-US" sz="2400" dirty="0">
                <a:latin typeface="+mn-lt"/>
                <a:ea typeface="微軟正黑體" pitchFamily="34" charset="-120"/>
              </a:rPr>
              <a:t>板設計花樣吧</a:t>
            </a:r>
            <a:r>
              <a:rPr kumimoji="0" lang="en-US" altLang="zh-TW" sz="2400" dirty="0">
                <a:latin typeface="+mn-lt"/>
                <a:ea typeface="+mn-ea"/>
              </a:rPr>
              <a:t>!</a:t>
            </a:r>
            <a:endParaRPr kumimoji="0" lang="zh-TW" altLang="en-US" sz="2400" dirty="0"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5813" y="4500563"/>
            <a:ext cx="315595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連熊熊都說好吃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!</a:t>
            </a:r>
            <a:r>
              <a:rPr kumimoji="0" lang="zh-TW" altLang="en-US" sz="2400" dirty="0">
                <a:latin typeface="+mn-lt"/>
                <a:ea typeface="微軟正黑體" pitchFamily="34" charset="-120"/>
              </a:rPr>
              <a:t>好吃</a:t>
            </a:r>
            <a:r>
              <a:rPr kumimoji="0" lang="en-US" altLang="zh-TW" sz="2400" dirty="0">
                <a:latin typeface="+mn-lt"/>
                <a:ea typeface="+mn-ea"/>
              </a:rPr>
              <a:t>!</a:t>
            </a:r>
            <a:endParaRPr kumimoji="0" lang="zh-TW" altLang="en-US" sz="2400" dirty="0">
              <a:latin typeface="+mn-lt"/>
              <a:ea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1563" y="5286375"/>
            <a:ext cx="2643187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微軟正黑體" pitchFamily="34" charset="-120"/>
                <a:ea typeface="+mn-ea"/>
              </a:rPr>
              <a:t>Yummy! Yummy</a:t>
            </a:r>
            <a:r>
              <a:rPr kumimoji="0" lang="en-US" altLang="zh-TW" sz="2400" dirty="0">
                <a:latin typeface="+mn-lt"/>
                <a:ea typeface="+mn-ea"/>
              </a:rPr>
              <a:t>!</a:t>
            </a:r>
            <a:endParaRPr kumimoji="0" lang="zh-TW" altLang="en-US" sz="24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圖片 2" descr="DSCF64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143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圖片 3" descr="DSCF64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75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圖片 4" descr="DSCF64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14313"/>
            <a:ext cx="4143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圖片 5" descr="DSCF641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571875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286125" y="3214688"/>
            <a:ext cx="286543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+mn-lt"/>
                <a:ea typeface="微軟正黑體" pitchFamily="34" charset="-120"/>
              </a:rPr>
              <a:t>猜猜我在做什麼</a:t>
            </a:r>
            <a:r>
              <a:rPr kumimoji="0" lang="en-US" altLang="zh-TW" sz="2800" dirty="0">
                <a:latin typeface="+mn-lt"/>
                <a:ea typeface="微軟正黑體" pitchFamily="34" charset="-120"/>
              </a:rPr>
              <a:t>?</a:t>
            </a:r>
            <a:endParaRPr kumimoji="0" lang="zh-TW" altLang="en-US" sz="28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571625" y="285750"/>
            <a:ext cx="5786438" cy="714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dirty="0">
                <a:latin typeface="+mj-lt"/>
                <a:ea typeface="文鼎海報體" pitchFamily="49" charset="-120"/>
                <a:cs typeface="+mj-cs"/>
              </a:rPr>
              <a:t>第四天</a:t>
            </a:r>
            <a:r>
              <a:rPr kumimoji="0" lang="en-US" altLang="zh-TW" sz="4400" dirty="0">
                <a:latin typeface="+mj-lt"/>
                <a:ea typeface="文鼎海報體" pitchFamily="49" charset="-120"/>
                <a:cs typeface="+mj-cs"/>
              </a:rPr>
              <a:t>---7</a:t>
            </a:r>
            <a:r>
              <a:rPr kumimoji="0" lang="zh-TW" altLang="en-US" sz="4400" dirty="0">
                <a:latin typeface="+mj-lt"/>
                <a:ea typeface="文鼎海報體" pitchFamily="49" charset="-120"/>
                <a:cs typeface="+mj-cs"/>
              </a:rPr>
              <a:t>月</a:t>
            </a:r>
            <a:r>
              <a:rPr kumimoji="0" lang="en-US" altLang="zh-TW" sz="4400" dirty="0">
                <a:latin typeface="+mj-lt"/>
                <a:ea typeface="文鼎海報體" pitchFamily="49" charset="-120"/>
                <a:cs typeface="+mj-cs"/>
              </a:rPr>
              <a:t>27</a:t>
            </a:r>
            <a:r>
              <a:rPr kumimoji="0" lang="zh-TW" altLang="en-US" sz="4400" dirty="0">
                <a:latin typeface="+mj-lt"/>
                <a:ea typeface="文鼎海報體" pitchFamily="49" charset="-120"/>
                <a:cs typeface="+mj-cs"/>
              </a:rPr>
              <a:t>日</a:t>
            </a:r>
            <a:endParaRPr kumimoji="0" lang="zh-TW" altLang="en-US" sz="4400" dirty="0">
              <a:latin typeface="+mj-lt"/>
              <a:ea typeface="文鼎海報體" pitchFamily="49" charset="-120"/>
              <a:cs typeface="+mj-cs"/>
            </a:endParaRPr>
          </a:p>
        </p:txBody>
      </p:sp>
      <p:pic>
        <p:nvPicPr>
          <p:cNvPr id="29698" name="圖片 2" descr="DSCF65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1430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圖片 4" descr="DSCF64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286125"/>
            <a:ext cx="2500312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圖片 5" descr="DSCF653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214438"/>
            <a:ext cx="25717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57188" y="4643438"/>
            <a:ext cx="3262312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辛苦的一天開始了，</a:t>
            </a:r>
            <a:endParaRPr kumimoji="0" lang="en-US" altLang="zh-TW" sz="2400" dirty="0">
              <a:latin typeface="+mn-lt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先來打掃一下環境吧。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  <p:pic>
        <p:nvPicPr>
          <p:cNvPr id="29702" name="圖片 7" descr="DSCF653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4500563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圖片 2" descr="DSCF65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373856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圖片 3" descr="DSCF65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643313"/>
            <a:ext cx="37861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圖片 4" descr="DSCF654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64293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429250" y="4429125"/>
            <a:ext cx="3262313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桌遊區也要打掃乾淨，</a:t>
            </a:r>
            <a:endParaRPr kumimoji="0" lang="en-US" altLang="zh-TW" sz="2400" dirty="0">
              <a:latin typeface="+mn-lt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dirty="0">
              <a:latin typeface="+mn-lt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再把桌遊排整齊。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圖片 1" descr="DSCF65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42900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圖片 2" descr="DSCF65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5717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571625" y="214313"/>
            <a:ext cx="5786438" cy="714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dirty="0">
                <a:latin typeface="+mj-lt"/>
                <a:ea typeface="文鼎海報體" pitchFamily="49" charset="-120"/>
                <a:cs typeface="+mj-cs"/>
              </a:rPr>
              <a:t>第五天</a:t>
            </a:r>
            <a:r>
              <a:rPr kumimoji="0" lang="en-US" altLang="zh-TW" sz="4400" dirty="0">
                <a:latin typeface="+mj-lt"/>
                <a:ea typeface="文鼎海報體" pitchFamily="49" charset="-120"/>
                <a:cs typeface="+mj-cs"/>
              </a:rPr>
              <a:t>---7</a:t>
            </a:r>
            <a:r>
              <a:rPr kumimoji="0" lang="zh-TW" altLang="en-US" sz="4400" dirty="0">
                <a:latin typeface="+mj-lt"/>
                <a:ea typeface="文鼎海報體" pitchFamily="49" charset="-120"/>
                <a:cs typeface="+mj-cs"/>
              </a:rPr>
              <a:t>月</a:t>
            </a:r>
            <a:r>
              <a:rPr kumimoji="0" lang="en-US" altLang="zh-TW" sz="4400" dirty="0">
                <a:latin typeface="+mj-lt"/>
                <a:ea typeface="文鼎海報體" pitchFamily="49" charset="-120"/>
                <a:cs typeface="+mj-cs"/>
              </a:rPr>
              <a:t>29</a:t>
            </a:r>
            <a:r>
              <a:rPr kumimoji="0" lang="zh-TW" altLang="en-US" sz="4400" dirty="0">
                <a:latin typeface="+mj-lt"/>
                <a:ea typeface="文鼎海報體" pitchFamily="49" charset="-120"/>
                <a:cs typeface="+mj-cs"/>
              </a:rPr>
              <a:t>日</a:t>
            </a:r>
            <a:endParaRPr kumimoji="0" lang="zh-TW" altLang="en-US" sz="4400" dirty="0">
              <a:latin typeface="+mj-lt"/>
              <a:ea typeface="文鼎海報體" pitchFamily="49" charset="-120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43063" y="1428750"/>
            <a:ext cx="6072187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一早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, </a:t>
            </a:r>
            <a:r>
              <a:rPr kumimoji="0" lang="zh-TW" altLang="en-US" sz="2400" dirty="0">
                <a:latin typeface="+mn-lt"/>
                <a:ea typeface="微軟正黑體" pitchFamily="34" charset="-120"/>
              </a:rPr>
              <a:t>先幫店外的植物澆水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, </a:t>
            </a:r>
            <a:r>
              <a:rPr kumimoji="0" lang="zh-TW" altLang="en-US" sz="2400" dirty="0">
                <a:latin typeface="+mn-lt"/>
                <a:ea typeface="微軟正黑體" pitchFamily="34" charset="-120"/>
              </a:rPr>
              <a:t>植物喝飽了水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就會精神飽滿地迎接客人啦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!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圖片 1" descr="DSCF656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00250"/>
            <a:ext cx="3533775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圖片 2" descr="DSCF65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85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圖片 3" descr="DSCF656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7147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642938" y="357188"/>
            <a:ext cx="149860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這裡擦擦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,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43188" y="642938"/>
            <a:ext cx="149860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那裡擦擦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,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14375" y="1357313"/>
            <a:ext cx="3057525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我做的越來越棒了喔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!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圖片 1" descr="DSCF65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357313"/>
            <a:ext cx="6572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1643063" y="571500"/>
            <a:ext cx="6072187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偷個空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, </a:t>
            </a:r>
            <a:r>
              <a:rPr kumimoji="0" lang="zh-TW" altLang="en-US" sz="2400" dirty="0">
                <a:latin typeface="+mn-lt"/>
                <a:ea typeface="微軟正黑體" pitchFamily="34" charset="-120"/>
              </a:rPr>
              <a:t>看一本我最喜歡的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”</a:t>
            </a:r>
            <a:r>
              <a:rPr kumimoji="0" lang="zh-TW" altLang="en-US" sz="2400" dirty="0">
                <a:latin typeface="+mn-lt"/>
                <a:ea typeface="微軟正黑體" pitchFamily="34" charset="-120"/>
              </a:rPr>
              <a:t>丁丁歷險記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”</a:t>
            </a:r>
            <a:r>
              <a:rPr kumimoji="0" lang="zh-TW" altLang="en-US" sz="2400" dirty="0">
                <a:latin typeface="+mn-lt"/>
                <a:ea typeface="微軟正黑體" pitchFamily="34" charset="-120"/>
              </a:rPr>
              <a:t>吧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!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571750" y="357188"/>
            <a:ext cx="4186238" cy="9890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chemeClr val="tx2">
                    <a:lumMod val="75000"/>
                  </a:schemeClr>
                </a:solidFill>
                <a:ea typeface="文鼎海報體" pitchFamily="49" charset="-120"/>
                <a:cs typeface="+mj-cs"/>
              </a:rPr>
              <a:t>自我介紹</a:t>
            </a:r>
            <a:endParaRPr lang="zh-TW" altLang="en-US" sz="5400" dirty="0">
              <a:solidFill>
                <a:schemeClr val="tx2">
                  <a:lumMod val="75000"/>
                </a:schemeClr>
              </a:solidFill>
              <a:ea typeface="文鼎海報體" pitchFamily="49" charset="-120"/>
              <a:cs typeface="+mj-cs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28625" y="1785938"/>
            <a:ext cx="8358188" cy="46259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>
                <a:ea typeface="微軟正黑體" pitchFamily="34" charset="-120"/>
              </a:rPr>
              <a:t>大家好</a:t>
            </a:r>
            <a:r>
              <a:rPr lang="en-US" altLang="zh-TW" dirty="0" smtClean="0">
                <a:ea typeface="微軟正黑體" pitchFamily="34" charset="-120"/>
              </a:rPr>
              <a:t>, </a:t>
            </a:r>
            <a:r>
              <a:rPr lang="zh-TW" altLang="en-US" dirty="0" smtClean="0">
                <a:ea typeface="微軟正黑體" pitchFamily="34" charset="-120"/>
              </a:rPr>
              <a:t>我是二年仁班陳香綺</a:t>
            </a:r>
            <a:r>
              <a:rPr lang="en-US" altLang="zh-TW" dirty="0" smtClean="0">
                <a:ea typeface="微軟正黑體" pitchFamily="34" charset="-120"/>
              </a:rPr>
              <a:t>. </a:t>
            </a:r>
            <a:r>
              <a:rPr lang="zh-TW" altLang="en-US" dirty="0" smtClean="0">
                <a:ea typeface="微軟正黑體" pitchFamily="34" charset="-120"/>
              </a:rPr>
              <a:t>在我還很小的時候</a:t>
            </a:r>
            <a:r>
              <a:rPr lang="en-US" altLang="zh-TW" dirty="0" smtClean="0">
                <a:ea typeface="微軟正黑體" pitchFamily="34" charset="-120"/>
              </a:rPr>
              <a:t>, </a:t>
            </a:r>
            <a:r>
              <a:rPr lang="zh-TW" altLang="en-US" dirty="0" smtClean="0">
                <a:ea typeface="微軟正黑體" pitchFamily="34" charset="-120"/>
              </a:rPr>
              <a:t>媽媽發現美崙開了一間新的書店</a:t>
            </a:r>
            <a:r>
              <a:rPr lang="en-US" altLang="zh-TW" dirty="0" smtClean="0">
                <a:ea typeface="微軟正黑體" pitchFamily="34" charset="-120"/>
              </a:rPr>
              <a:t>. </a:t>
            </a:r>
            <a:r>
              <a:rPr lang="zh-TW" altLang="en-US" dirty="0" smtClean="0">
                <a:ea typeface="微軟正黑體" pitchFamily="34" charset="-120"/>
              </a:rPr>
              <a:t>店名叫</a:t>
            </a:r>
            <a:r>
              <a:rPr lang="en-US" altLang="zh-TW" dirty="0" smtClean="0">
                <a:ea typeface="微軟正黑體" pitchFamily="34" charset="-120"/>
              </a:rPr>
              <a:t>--- ”</a:t>
            </a:r>
            <a:r>
              <a:rPr lang="zh-TW" altLang="en-US" dirty="0" smtClean="0">
                <a:ea typeface="微軟正黑體" pitchFamily="34" charset="-120"/>
              </a:rPr>
              <a:t>凱風卡瑪</a:t>
            </a:r>
            <a:r>
              <a:rPr lang="en-US" altLang="zh-TW" dirty="0" smtClean="0">
                <a:ea typeface="微軟正黑體" pitchFamily="34" charset="-120"/>
              </a:rPr>
              <a:t>”. </a:t>
            </a:r>
            <a:r>
              <a:rPr lang="zh-TW" altLang="en-US" dirty="0" smtClean="0">
                <a:ea typeface="微軟正黑體" pitchFamily="34" charset="-120"/>
              </a:rPr>
              <a:t>我們好奇的進去</a:t>
            </a:r>
            <a:r>
              <a:rPr lang="en-US" altLang="zh-TW" dirty="0" smtClean="0">
                <a:ea typeface="微軟正黑體" pitchFamily="34" charset="-120"/>
              </a:rPr>
              <a:t>, </a:t>
            </a:r>
            <a:r>
              <a:rPr lang="zh-TW" altLang="en-US" dirty="0" smtClean="0">
                <a:ea typeface="微軟正黑體" pitchFamily="34" charset="-120"/>
              </a:rPr>
              <a:t>發現裡面都是兒童書籍及玩具</a:t>
            </a:r>
            <a:r>
              <a:rPr lang="en-US" altLang="zh-TW" dirty="0" smtClean="0">
                <a:ea typeface="微軟正黑體" pitchFamily="34" charset="-120"/>
              </a:rPr>
              <a:t>. </a:t>
            </a:r>
            <a:r>
              <a:rPr lang="zh-TW" altLang="en-US" dirty="0" smtClean="0">
                <a:ea typeface="微軟正黑體" pitchFamily="34" charset="-120"/>
              </a:rPr>
              <a:t>店裡親切的大姐姐拉著我</a:t>
            </a:r>
            <a:r>
              <a:rPr lang="en-US" altLang="zh-TW" dirty="0" smtClean="0">
                <a:ea typeface="微軟正黑體" pitchFamily="34" charset="-120"/>
              </a:rPr>
              <a:t>, </a:t>
            </a:r>
            <a:r>
              <a:rPr lang="zh-TW" altLang="en-US" dirty="0" smtClean="0">
                <a:ea typeface="微軟正黑體" pitchFamily="34" charset="-120"/>
              </a:rPr>
              <a:t>耐心的說故事</a:t>
            </a:r>
            <a:r>
              <a:rPr lang="en-US" altLang="zh-TW" dirty="0" smtClean="0">
                <a:ea typeface="微軟正黑體" pitchFamily="34" charset="-120"/>
              </a:rPr>
              <a:t>, </a:t>
            </a:r>
            <a:r>
              <a:rPr lang="zh-TW" altLang="en-US" dirty="0" smtClean="0">
                <a:ea typeface="微軟正黑體" pitchFamily="34" charset="-120"/>
              </a:rPr>
              <a:t>還陪我操作教具</a:t>
            </a:r>
            <a:r>
              <a:rPr lang="en-US" altLang="zh-TW" dirty="0" smtClean="0">
                <a:ea typeface="微軟正黑體" pitchFamily="34" charset="-120"/>
              </a:rPr>
              <a:t>.</a:t>
            </a:r>
            <a:r>
              <a:rPr lang="zh-TW" altLang="en-US" dirty="0" smtClean="0">
                <a:ea typeface="微軟正黑體" pitchFamily="34" charset="-120"/>
              </a:rPr>
              <a:t>我好喜歡這裡</a:t>
            </a:r>
            <a:r>
              <a:rPr lang="en-US" altLang="zh-TW" dirty="0" smtClean="0">
                <a:ea typeface="微軟正黑體" pitchFamily="34" charset="-120"/>
              </a:rPr>
              <a:t>! </a:t>
            </a:r>
            <a:r>
              <a:rPr lang="zh-TW" altLang="en-US" dirty="0" smtClean="0">
                <a:ea typeface="微軟正黑體" pitchFamily="34" charset="-120"/>
              </a:rPr>
              <a:t>於是媽媽每個禮拜</a:t>
            </a:r>
            <a:r>
              <a:rPr lang="en-US" altLang="zh-TW" dirty="0" smtClean="0">
                <a:ea typeface="微軟正黑體" pitchFamily="34" charset="-120"/>
              </a:rPr>
              <a:t>, </a:t>
            </a:r>
            <a:r>
              <a:rPr lang="zh-TW" altLang="en-US" dirty="0" smtClean="0">
                <a:ea typeface="微軟正黑體" pitchFamily="34" charset="-120"/>
              </a:rPr>
              <a:t>總會抽空帶我來看書</a:t>
            </a:r>
            <a:r>
              <a:rPr lang="en-US" altLang="zh-TW" dirty="0" smtClean="0">
                <a:ea typeface="微軟正黑體" pitchFamily="34" charset="-120"/>
              </a:rPr>
              <a:t>. </a:t>
            </a:r>
            <a:r>
              <a:rPr lang="zh-TW" altLang="en-US" dirty="0" smtClean="0">
                <a:ea typeface="微軟正黑體" pitchFamily="34" charset="-120"/>
              </a:rPr>
              <a:t>今年暑假前</a:t>
            </a:r>
            <a:r>
              <a:rPr lang="en-US" altLang="zh-TW" dirty="0" smtClean="0">
                <a:ea typeface="微軟正黑體" pitchFamily="34" charset="-120"/>
              </a:rPr>
              <a:t>, </a:t>
            </a:r>
            <a:r>
              <a:rPr lang="zh-TW" altLang="en-US" dirty="0" smtClean="0">
                <a:ea typeface="微軟正黑體" pitchFamily="34" charset="-120"/>
              </a:rPr>
              <a:t>書店的姐姐問我</a:t>
            </a:r>
            <a:r>
              <a:rPr lang="en-US" altLang="zh-TW" dirty="0" smtClean="0">
                <a:ea typeface="微軟正黑體" pitchFamily="34" charset="-120"/>
              </a:rPr>
              <a:t>,” </a:t>
            </a:r>
            <a:r>
              <a:rPr lang="zh-TW" altLang="en-US" dirty="0" smtClean="0">
                <a:ea typeface="微軟正黑體" pitchFamily="34" charset="-120"/>
              </a:rPr>
              <a:t>要不要體驗一下工作的感覺</a:t>
            </a:r>
            <a:r>
              <a:rPr lang="en-US" altLang="zh-TW" dirty="0" smtClean="0">
                <a:ea typeface="微軟正黑體" pitchFamily="34" charset="-120"/>
              </a:rPr>
              <a:t>?” </a:t>
            </a:r>
            <a:r>
              <a:rPr lang="zh-TW" altLang="en-US" dirty="0" smtClean="0">
                <a:ea typeface="微軟正黑體" pitchFamily="34" charset="-120"/>
              </a:rPr>
              <a:t>我很開心的答應了</a:t>
            </a:r>
            <a:r>
              <a:rPr lang="en-US" altLang="zh-TW" dirty="0" smtClean="0">
                <a:ea typeface="微軟正黑體" pitchFamily="34" charset="-120"/>
              </a:rPr>
              <a:t>. </a:t>
            </a:r>
            <a:r>
              <a:rPr lang="zh-TW" altLang="en-US" dirty="0" smtClean="0">
                <a:ea typeface="微軟正黑體" pitchFamily="34" charset="-120"/>
              </a:rPr>
              <a:t>現在</a:t>
            </a:r>
            <a:r>
              <a:rPr lang="en-US" altLang="zh-TW" dirty="0" smtClean="0">
                <a:ea typeface="微軟正黑體" pitchFamily="34" charset="-120"/>
              </a:rPr>
              <a:t>, </a:t>
            </a:r>
            <a:r>
              <a:rPr lang="zh-TW" altLang="en-US" dirty="0" smtClean="0">
                <a:ea typeface="微軟正黑體" pitchFamily="34" charset="-120"/>
              </a:rPr>
              <a:t>我就要和大家分享我的</a:t>
            </a:r>
            <a:r>
              <a:rPr lang="en-US" altLang="zh-TW" dirty="0" smtClean="0">
                <a:ea typeface="微軟正黑體" pitchFamily="34" charset="-120"/>
              </a:rPr>
              <a:t>----   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ea typeface="文鼎海報體" pitchFamily="49" charset="-120"/>
              </a:rPr>
              <a:t>                       “</a:t>
            </a:r>
            <a:r>
              <a:rPr lang="zh-TW" altLang="en-US" sz="5200" dirty="0" smtClean="0">
                <a:solidFill>
                  <a:schemeClr val="accent5">
                    <a:lumMod val="50000"/>
                  </a:schemeClr>
                </a:solidFill>
                <a:ea typeface="文鼎海報體" pitchFamily="49" charset="-120"/>
              </a:rPr>
              <a:t>書店打工記</a:t>
            </a:r>
            <a:r>
              <a:rPr lang="en-US" altLang="zh-TW" sz="5200" dirty="0" smtClean="0">
                <a:solidFill>
                  <a:schemeClr val="accent5">
                    <a:lumMod val="50000"/>
                  </a:schemeClr>
                </a:solidFill>
                <a:ea typeface="文鼎海報體" pitchFamily="49" charset="-120"/>
              </a:rPr>
              <a:t>”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ea typeface="文鼎海報體" pitchFamily="49" charset="-120"/>
              </a:rPr>
              <a:t>.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ea typeface="文鼎海報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圖片 1" descr="DSCF657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圖片 2" descr="DSCF65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07168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圖片 3" descr="DSCF658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643313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786313" y="714375"/>
            <a:ext cx="4143375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我擦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, </a:t>
            </a:r>
            <a:r>
              <a:rPr kumimoji="0" lang="zh-TW" altLang="en-US" sz="2400" dirty="0">
                <a:latin typeface="+mn-lt"/>
                <a:ea typeface="微軟正黑體" pitchFamily="34" charset="-120"/>
              </a:rPr>
              <a:t>我擦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, </a:t>
            </a:r>
            <a:r>
              <a:rPr kumimoji="0" lang="zh-TW" altLang="en-US" sz="2400" dirty="0">
                <a:latin typeface="+mn-lt"/>
                <a:ea typeface="微軟正黑體" pitchFamily="34" charset="-120"/>
              </a:rPr>
              <a:t>我擦擦擦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玻璃是不是亮晶晶了呢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?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圖片 1" descr="DSCF65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643188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000250" y="571500"/>
            <a:ext cx="608965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微軟正黑體" pitchFamily="34" charset="-120"/>
              </a:rPr>
              <a:t>哇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! </a:t>
            </a:r>
            <a:r>
              <a:rPr kumimoji="0" lang="zh-TW" altLang="en-US" sz="2000" dirty="0">
                <a:latin typeface="+mn-lt"/>
                <a:ea typeface="微軟正黑體" pitchFamily="34" charset="-120"/>
              </a:rPr>
              <a:t>經過了這五天的打工生涯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, </a:t>
            </a:r>
            <a:r>
              <a:rPr kumimoji="0" lang="zh-TW" altLang="en-US" sz="2000" dirty="0">
                <a:latin typeface="+mn-lt"/>
                <a:ea typeface="微軟正黑體" pitchFamily="34" charset="-120"/>
              </a:rPr>
              <a:t>我才知道工作的辛苦。</a:t>
            </a:r>
            <a:endParaRPr kumimoji="0" lang="zh-TW" altLang="en-US" sz="2000" dirty="0">
              <a:latin typeface="+mn-lt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43313" y="1285875"/>
            <a:ext cx="4494212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微軟正黑體" pitchFamily="34" charset="-120"/>
              </a:rPr>
              <a:t>在書店工作的姐姐們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, </a:t>
            </a:r>
            <a:r>
              <a:rPr kumimoji="0" lang="zh-TW" altLang="en-US" sz="2000" dirty="0">
                <a:latin typeface="+mn-lt"/>
                <a:ea typeface="微軟正黑體" pitchFamily="34" charset="-120"/>
              </a:rPr>
              <a:t>你們真的好厲害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!</a:t>
            </a:r>
            <a:endParaRPr kumimoji="0" lang="zh-TW" altLang="en-US" sz="2000" dirty="0">
              <a:latin typeface="+mn-lt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00625" y="2000250"/>
            <a:ext cx="3551238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微軟正黑體" pitchFamily="34" charset="-120"/>
              </a:rPr>
              <a:t>我要大力感謝這次幫助我的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---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000750" y="2571750"/>
            <a:ext cx="141605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培瑜姐姐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15125" y="3929063"/>
            <a:ext cx="1416050" cy="4619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雅薇姐姐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57813" y="3286125"/>
            <a:ext cx="1416050" cy="461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怡琳姐姐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286625" y="3143250"/>
            <a:ext cx="1416050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小馬姐姐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72125" y="4357688"/>
            <a:ext cx="696913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微軟正黑體" pitchFamily="34" charset="-120"/>
              </a:rPr>
              <a:t>還有</a:t>
            </a:r>
            <a:endParaRPr kumimoji="0" lang="zh-TW" altLang="en-US" sz="2000" dirty="0">
              <a:latin typeface="+mn-lt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72188" y="4929188"/>
            <a:ext cx="1724025" cy="461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爸爸和媽媽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15000" y="5715000"/>
            <a:ext cx="2879725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prstDash val="dashDot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dirty="0">
                <a:latin typeface="+mn-lt"/>
                <a:ea typeface="微軟正黑體" pitchFamily="34" charset="-120"/>
              </a:rPr>
              <a:t>我愛你們</a:t>
            </a:r>
            <a:r>
              <a:rPr kumimoji="0" lang="en-US" altLang="zh-TW" sz="4800" b="1" dirty="0">
                <a:latin typeface="+mn-lt"/>
                <a:ea typeface="微軟正黑體" pitchFamily="34" charset="-120"/>
              </a:rPr>
              <a:t>!</a:t>
            </a:r>
            <a:endParaRPr kumimoji="0" lang="zh-TW" altLang="en-US" sz="4800" b="1" dirty="0">
              <a:latin typeface="+mn-lt"/>
              <a:ea typeface="微軟正黑體" pitchFamily="34" charset="-120"/>
            </a:endParaRPr>
          </a:p>
        </p:txBody>
      </p:sp>
      <p:pic>
        <p:nvPicPr>
          <p:cNvPr id="35852" name="Picture 5" descr="http://t0.gstatic.com/images?q=tbn:ANd9GcQaz8JjGPVC8iqi3vm6n8zc1o4eOe4UGU92amZx7YK_XsYp6yPPqrQdLYNw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4572000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857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3">
                    <a:shade val="75000"/>
                  </a:schemeClr>
                </a:solidFill>
                <a:ea typeface="文鼎海報體" pitchFamily="49" charset="-120"/>
                <a:cs typeface="+mj-cs"/>
              </a:rPr>
              <a:t>這就是我打工的地方</a:t>
            </a:r>
            <a:r>
              <a:rPr lang="en-US" altLang="zh-TW" dirty="0" smtClean="0">
                <a:solidFill>
                  <a:schemeClr val="accent3">
                    <a:shade val="75000"/>
                  </a:schemeClr>
                </a:solidFill>
                <a:ea typeface="文鼎海報體" pitchFamily="49" charset="-120"/>
                <a:cs typeface="+mj-cs"/>
              </a:rPr>
              <a:t>---</a:t>
            </a:r>
            <a:r>
              <a:rPr lang="zh-TW" altLang="en-US" dirty="0" smtClean="0">
                <a:solidFill>
                  <a:schemeClr val="accent3">
                    <a:shade val="75000"/>
                  </a:schemeClr>
                </a:solidFill>
                <a:ea typeface="文鼎海報體" pitchFamily="49" charset="-120"/>
                <a:cs typeface="+mj-cs"/>
              </a:rPr>
              <a:t>凱風卡瑪書店</a:t>
            </a:r>
            <a:endParaRPr lang="zh-TW" altLang="en-US" dirty="0">
              <a:solidFill>
                <a:schemeClr val="accent3">
                  <a:shade val="75000"/>
                </a:schemeClr>
              </a:solidFill>
              <a:ea typeface="文鼎海報體" pitchFamily="49" charset="-120"/>
              <a:cs typeface="+mj-cs"/>
            </a:endParaRPr>
          </a:p>
        </p:txBody>
      </p:sp>
      <p:pic>
        <p:nvPicPr>
          <p:cNvPr id="16386" name="內容版面配置區 4" descr="DSCF631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428875"/>
            <a:ext cx="2857500" cy="2289175"/>
          </a:xfrm>
        </p:spPr>
      </p:pic>
      <p:pic>
        <p:nvPicPr>
          <p:cNvPr id="16387" name="內容版面配置區 5" descr="DSCF6316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143250" y="4286250"/>
            <a:ext cx="2914650" cy="2333625"/>
          </a:xfrm>
        </p:spPr>
      </p:pic>
      <p:sp>
        <p:nvSpPr>
          <p:cNvPr id="8" name="文字方塊 7"/>
          <p:cNvSpPr txBox="1"/>
          <p:nvPr/>
        </p:nvSpPr>
        <p:spPr>
          <a:xfrm>
            <a:off x="1285875" y="1428750"/>
            <a:ext cx="7072313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乾淨明亮的空間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琳瑯滿目的書籍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以及親切和藹的店員姐姐們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都是我喜歡這裡的原因喔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!</a:t>
            </a:r>
            <a:endParaRPr kumimoji="0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389" name="圖片 12" descr="DSCF63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2428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000250" y="285750"/>
            <a:ext cx="5214938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>
                <a:latin typeface="+mj-lt"/>
                <a:ea typeface="文鼎海報體" pitchFamily="49" charset="-120"/>
                <a:cs typeface="+mj-cs"/>
              </a:rPr>
              <a:t>第一天</a:t>
            </a:r>
            <a:r>
              <a:rPr kumimoji="0" lang="en-US" altLang="zh-TW" sz="4400">
                <a:latin typeface="+mj-lt"/>
                <a:ea typeface="文鼎海報體" pitchFamily="49" charset="-120"/>
                <a:cs typeface="+mj-cs"/>
              </a:rPr>
              <a:t>---7</a:t>
            </a:r>
            <a:r>
              <a:rPr kumimoji="0" lang="zh-TW" altLang="en-US" sz="4400">
                <a:latin typeface="+mj-lt"/>
                <a:ea typeface="文鼎海報體" pitchFamily="49" charset="-120"/>
                <a:cs typeface="+mj-cs"/>
              </a:rPr>
              <a:t>月</a:t>
            </a:r>
            <a:r>
              <a:rPr kumimoji="0" lang="en-US" altLang="zh-TW" sz="4400">
                <a:latin typeface="+mj-lt"/>
                <a:ea typeface="文鼎海報體" pitchFamily="49" charset="-120"/>
                <a:cs typeface="+mj-cs"/>
              </a:rPr>
              <a:t>15</a:t>
            </a:r>
            <a:r>
              <a:rPr kumimoji="0" lang="zh-TW" altLang="en-US" sz="4400">
                <a:latin typeface="+mj-lt"/>
                <a:ea typeface="文鼎海報體" pitchFamily="49" charset="-120"/>
                <a:cs typeface="+mj-cs"/>
              </a:rPr>
              <a:t>日</a:t>
            </a:r>
            <a:endParaRPr kumimoji="0" lang="zh-TW" altLang="en-US" sz="4400" dirty="0">
              <a:latin typeface="+mj-lt"/>
              <a:ea typeface="文鼎海報體" pitchFamily="49" charset="-120"/>
              <a:cs typeface="+mj-cs"/>
            </a:endParaRPr>
          </a:p>
        </p:txBody>
      </p:sp>
      <p:pic>
        <p:nvPicPr>
          <p:cNvPr id="18434" name="圖片 2" descr="DSCF63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071688"/>
            <a:ext cx="5500688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14313" y="1500188"/>
            <a:ext cx="875665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微軟正黑體" pitchFamily="34" charset="-120"/>
              </a:rPr>
              <a:t>上班囉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! </a:t>
            </a:r>
            <a:r>
              <a:rPr kumimoji="0" lang="zh-TW" altLang="en-US" sz="2000" dirty="0">
                <a:latin typeface="+mn-lt"/>
                <a:ea typeface="微軟正黑體" pitchFamily="34" charset="-120"/>
              </a:rPr>
              <a:t>書店姐姐請我在簽到簿上簽名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. </a:t>
            </a:r>
            <a:r>
              <a:rPr kumimoji="0" lang="zh-TW" altLang="en-US" sz="2000" dirty="0">
                <a:latin typeface="+mn-lt"/>
                <a:ea typeface="微軟正黑體" pitchFamily="34" charset="-120"/>
              </a:rPr>
              <a:t>從今天起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, </a:t>
            </a:r>
            <a:r>
              <a:rPr kumimoji="0" lang="zh-TW" altLang="en-US" sz="2000" dirty="0">
                <a:latin typeface="+mn-lt"/>
                <a:ea typeface="微軟正黑體" pitchFamily="34" charset="-120"/>
              </a:rPr>
              <a:t>我就是書店的小小員工啦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!</a:t>
            </a:r>
            <a:endParaRPr kumimoji="0" lang="zh-TW" altLang="en-US" sz="20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內容版面配置區 4" descr="DSCF6312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500313"/>
            <a:ext cx="4038600" cy="3028950"/>
          </a:xfrm>
        </p:spPr>
      </p:pic>
      <p:pic>
        <p:nvPicPr>
          <p:cNvPr id="19458" name="內容版面配置區 5" descr="DSCF6318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2500313"/>
            <a:ext cx="4038600" cy="3028950"/>
          </a:xfrm>
        </p:spPr>
      </p:pic>
      <p:sp>
        <p:nvSpPr>
          <p:cNvPr id="7" name="文字方塊 6"/>
          <p:cNvSpPr txBox="1"/>
          <p:nvPr/>
        </p:nvSpPr>
        <p:spPr>
          <a:xfrm>
            <a:off x="928688" y="571500"/>
            <a:ext cx="7629525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店員姐姐請我看一下櫃台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有客人來的時候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我還要大叫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” 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您好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! 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歡迎光臨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!”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呢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!</a:t>
            </a:r>
            <a:endParaRPr kumimoji="0"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313" y="1571625"/>
            <a:ext cx="4286250" cy="4397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400" dirty="0" smtClean="0">
                <a:solidFill>
                  <a:schemeClr val="tx1"/>
                </a:solidFill>
                <a:cs typeface="+mj-cs"/>
              </a:rPr>
              <a:t>我在練習說故事給培瑜阿姨聽</a:t>
            </a:r>
            <a:r>
              <a:rPr lang="en-US" altLang="zh-TW" sz="2400" dirty="0" smtClean="0">
                <a:solidFill>
                  <a:schemeClr val="tx1"/>
                </a:solidFill>
                <a:cs typeface="+mj-cs"/>
              </a:rPr>
              <a:t>.</a:t>
            </a:r>
            <a:endParaRPr lang="zh-TW" altLang="en-US" sz="24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20482" name="內容版面配置區 4" descr="DSCF63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198688"/>
            <a:ext cx="4038600" cy="3028950"/>
          </a:xfrm>
        </p:spPr>
      </p:pic>
      <p:pic>
        <p:nvPicPr>
          <p:cNvPr id="20483" name="內容版面配置區 5" descr="DSCF63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571625"/>
            <a:ext cx="4038600" cy="3028950"/>
          </a:xfrm>
        </p:spPr>
      </p:pic>
      <p:sp>
        <p:nvSpPr>
          <p:cNvPr id="7" name="文字方塊 6"/>
          <p:cNvSpPr txBox="1"/>
          <p:nvPr/>
        </p:nvSpPr>
        <p:spPr>
          <a:xfrm>
            <a:off x="4786313" y="4929188"/>
            <a:ext cx="3929062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+mn-ea"/>
              </a:rPr>
              <a:t>  </a:t>
            </a:r>
            <a:r>
              <a:rPr kumimoji="0" lang="zh-TW" altLang="en-US" sz="2400" dirty="0">
                <a:latin typeface="+mn-lt"/>
                <a:ea typeface="微軟正黑體" pitchFamily="34" charset="-120"/>
              </a:rPr>
              <a:t>幫忙把書架上的書排整齊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.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圖片 1" descr="DSCF63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30003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圖片 2" descr="DSCF63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4291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圖片 3" descr="DSCF63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8575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圖片 4" descr="DSCF633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4429125"/>
            <a:ext cx="302418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圖片 5" descr="DSCF634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2500313"/>
            <a:ext cx="264318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71500" y="2643188"/>
            <a:ext cx="2557463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微軟正黑體" pitchFamily="34" charset="-120"/>
              </a:rPr>
              <a:t>這就是二樓的小食堂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.</a:t>
            </a:r>
            <a:endParaRPr kumimoji="0" lang="zh-TW" altLang="en-US" sz="2000" dirty="0">
              <a:latin typeface="+mn-lt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4313" y="4071938"/>
            <a:ext cx="3325812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微軟正黑體" pitchFamily="34" charset="-120"/>
              </a:rPr>
              <a:t>阿雅姐姐在教我們作蘋果派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.</a:t>
            </a:r>
            <a:endParaRPr kumimoji="0" lang="zh-TW" altLang="en-US" sz="2000" dirty="0">
              <a:latin typeface="+mn-lt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29063" y="2071688"/>
            <a:ext cx="1550987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微軟正黑體" pitchFamily="34" charset="-120"/>
              </a:rPr>
              <a:t>換我試試看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!</a:t>
            </a:r>
            <a:endParaRPr kumimoji="0" lang="zh-TW" altLang="en-US" sz="2000" dirty="0">
              <a:latin typeface="+mn-lt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00813" y="3000375"/>
            <a:ext cx="2071687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微軟正黑體" pitchFamily="34" charset="-120"/>
              </a:rPr>
              <a:t>有客人點餐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+mn-lt"/>
                <a:ea typeface="微軟正黑體" pitchFamily="34" charset="-120"/>
              </a:rPr>
              <a:t> </a:t>
            </a:r>
            <a:r>
              <a:rPr kumimoji="0" lang="zh-TW" altLang="en-US" sz="2000" dirty="0">
                <a:latin typeface="+mn-lt"/>
                <a:ea typeface="微軟正黑體" pitchFamily="34" charset="-120"/>
              </a:rPr>
              <a:t>我來幫忙服務</a:t>
            </a:r>
            <a:r>
              <a:rPr kumimoji="0" lang="en-US" altLang="zh-TW" sz="2000" dirty="0">
                <a:latin typeface="+mn-lt"/>
                <a:ea typeface="微軟正黑體" pitchFamily="34" charset="-120"/>
              </a:rPr>
              <a:t>.</a:t>
            </a:r>
            <a:endParaRPr kumimoji="0" lang="zh-TW" altLang="en-US" sz="20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5786437" cy="9890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chemeClr val="tx1"/>
                </a:solidFill>
                <a:ea typeface="文鼎海報體" pitchFamily="49" charset="-120"/>
                <a:cs typeface="+mj-cs"/>
              </a:rPr>
              <a:t>第二天</a:t>
            </a:r>
            <a:r>
              <a:rPr lang="en-US" altLang="zh-TW" sz="4800" dirty="0" smtClean="0">
                <a:solidFill>
                  <a:schemeClr val="tx1"/>
                </a:solidFill>
                <a:ea typeface="文鼎海報體" pitchFamily="49" charset="-120"/>
                <a:cs typeface="+mj-cs"/>
              </a:rPr>
              <a:t>---7</a:t>
            </a:r>
            <a:r>
              <a:rPr lang="zh-TW" altLang="en-US" sz="4800" dirty="0" smtClean="0">
                <a:solidFill>
                  <a:schemeClr val="tx1"/>
                </a:solidFill>
                <a:ea typeface="文鼎海報體" pitchFamily="49" charset="-120"/>
                <a:cs typeface="+mj-cs"/>
              </a:rPr>
              <a:t>月</a:t>
            </a:r>
            <a:r>
              <a:rPr lang="en-US" altLang="zh-TW" sz="4800" dirty="0" smtClean="0">
                <a:solidFill>
                  <a:schemeClr val="tx1"/>
                </a:solidFill>
                <a:ea typeface="文鼎海報體" pitchFamily="49" charset="-120"/>
                <a:cs typeface="+mj-cs"/>
              </a:rPr>
              <a:t>20</a:t>
            </a:r>
            <a:r>
              <a:rPr lang="zh-TW" altLang="en-US" sz="4800" dirty="0" smtClean="0">
                <a:solidFill>
                  <a:schemeClr val="tx1"/>
                </a:solidFill>
                <a:ea typeface="文鼎海報體" pitchFamily="49" charset="-120"/>
                <a:cs typeface="+mj-cs"/>
              </a:rPr>
              <a:t>日</a:t>
            </a:r>
            <a:endParaRPr lang="zh-TW" altLang="en-US" sz="4800" dirty="0">
              <a:solidFill>
                <a:schemeClr val="tx1"/>
              </a:solidFill>
              <a:ea typeface="文鼎海報體" pitchFamily="49" charset="-120"/>
              <a:cs typeface="+mj-cs"/>
            </a:endParaRPr>
          </a:p>
        </p:txBody>
      </p:sp>
      <p:pic>
        <p:nvPicPr>
          <p:cNvPr id="22530" name="內容版面配置區 5" descr="DSCF634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857500"/>
            <a:ext cx="4548187" cy="3411538"/>
          </a:xfrm>
        </p:spPr>
      </p:pic>
      <p:pic>
        <p:nvPicPr>
          <p:cNvPr id="22531" name="圖片 6" descr="DSCF63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57162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圖片 7" descr="DSCF63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421481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357188" y="1714500"/>
            <a:ext cx="4929187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怡琳姐姐教我寫價格標籤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並黏在商品上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.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圖片 1" descr="DSCF63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圖片 2" descr="DSCF63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3357563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500063" y="3857625"/>
            <a:ext cx="3233737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瞧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! </a:t>
            </a:r>
            <a:r>
              <a:rPr kumimoji="0" lang="zh-TW" altLang="en-US" sz="2400" dirty="0">
                <a:latin typeface="+mn-lt"/>
                <a:ea typeface="微軟正黑體" pitchFamily="34" charset="-120"/>
              </a:rPr>
              <a:t>這是我作的標籤喔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!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918075" y="2643188"/>
            <a:ext cx="3654425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lt"/>
                <a:ea typeface="微軟正黑體" pitchFamily="34" charset="-120"/>
              </a:rPr>
              <a:t>我正在貼自己作的標籤呢</a:t>
            </a:r>
            <a:r>
              <a:rPr kumimoji="0" lang="en-US" altLang="zh-TW" sz="2400" dirty="0">
                <a:latin typeface="+mn-lt"/>
                <a:ea typeface="微軟正黑體" pitchFamily="34" charset="-120"/>
              </a:rPr>
              <a:t>.</a:t>
            </a:r>
            <a:endParaRPr kumimoji="0" lang="zh-TW" altLang="en-US" sz="24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421</TotalTime>
  <Words>706</Words>
  <Application>Microsoft Office PowerPoint</Application>
  <PresentationFormat>如螢幕大小 (4:3)</PresentationFormat>
  <Paragraphs>63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12</vt:i4>
      </vt:variant>
      <vt:variant>
        <vt:lpstr>投影片標題</vt:lpstr>
      </vt:variant>
      <vt:variant>
        <vt:i4>21</vt:i4>
      </vt:variant>
    </vt:vector>
  </HeadingPairs>
  <TitlesOfParts>
    <vt:vector size="41" baseType="lpstr">
      <vt:lpstr>Georgia</vt:lpstr>
      <vt:lpstr>新細明體</vt:lpstr>
      <vt:lpstr>Arial</vt:lpstr>
      <vt:lpstr>微軟正黑體</vt:lpstr>
      <vt:lpstr>Wingdings 2</vt:lpstr>
      <vt:lpstr>Wingdings</vt:lpstr>
      <vt:lpstr>Calibri</vt:lpstr>
      <vt:lpstr>文鼎海報體</vt:lpstr>
      <vt:lpstr>市鎮</vt:lpstr>
      <vt:lpstr>市鎮</vt:lpstr>
      <vt:lpstr>市鎮</vt:lpstr>
      <vt:lpstr>市鎮</vt:lpstr>
      <vt:lpstr>市鎮</vt:lpstr>
      <vt:lpstr>市鎮</vt:lpstr>
      <vt:lpstr>市鎮</vt:lpstr>
      <vt:lpstr>市鎮</vt:lpstr>
      <vt:lpstr>市鎮</vt:lpstr>
      <vt:lpstr>市鎮</vt:lpstr>
      <vt:lpstr>市鎮</vt:lpstr>
      <vt:lpstr>市鎮</vt:lpstr>
      <vt:lpstr>投影片 1</vt:lpstr>
      <vt:lpstr>自我介紹</vt:lpstr>
      <vt:lpstr>這就是我打工的地方---凱風卡瑪書店</vt:lpstr>
      <vt:lpstr>投影片 4</vt:lpstr>
      <vt:lpstr>投影片 5</vt:lpstr>
      <vt:lpstr>我在練習說故事給培瑜阿姨聽.</vt:lpstr>
      <vt:lpstr>投影片 7</vt:lpstr>
      <vt:lpstr>第二天---7月20日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相簿</dc:title>
  <dc:creator>PUREXP</dc:creator>
  <cp:lastModifiedBy>none</cp:lastModifiedBy>
  <cp:revision>63</cp:revision>
  <dcterms:created xsi:type="dcterms:W3CDTF">2011-08-25T06:40:15Z</dcterms:created>
  <dcterms:modified xsi:type="dcterms:W3CDTF">2011-11-02T03:29:28Z</dcterms:modified>
</cp:coreProperties>
</file>