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77" r:id="rId6"/>
    <p:sldId id="279" r:id="rId7"/>
    <p:sldId id="266" r:id="rId8"/>
    <p:sldId id="301" r:id="rId9"/>
    <p:sldId id="284" r:id="rId10"/>
    <p:sldId id="298" r:id="rId11"/>
    <p:sldId id="299" r:id="rId12"/>
    <p:sldId id="290" r:id="rId13"/>
    <p:sldId id="294" r:id="rId14"/>
    <p:sldId id="295" r:id="rId15"/>
    <p:sldId id="296" r:id="rId16"/>
    <p:sldId id="297" r:id="rId17"/>
    <p:sldId id="291" r:id="rId18"/>
    <p:sldId id="288" r:id="rId19"/>
  </p:sldIdLst>
  <p:sldSz cx="12192000" cy="6858000"/>
  <p:notesSz cx="6858000" cy="9144000"/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647" autoAdjust="0"/>
  </p:normalViewPr>
  <p:slideViewPr>
    <p:cSldViewPr snapToGrid="0">
      <p:cViewPr varScale="1">
        <p:scale>
          <a:sx n="59" d="100"/>
          <a:sy n="59" d="100"/>
        </p:scale>
        <p:origin x="1122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0E8FF7CA-18C3-44C6-AB68-29906CDB30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A16451A-2B01-421B-9719-DF8A39CEAC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C51F50E-DB24-4AB6-85FE-7B39EE2AB04B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2023/10/14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961ADEA-4231-4C48-AF2A-59069FB6FE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6EECB3F2-E4FC-40EF-A579-2C9098EBF9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05492F3-D8BE-4272-9207-B0B69E9E85EE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58960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2179686-6EF2-4A00-8AD4-E1747D985258}" type="datetime1">
              <a:rPr lang="zh-TW" altLang="en-US" noProof="0" smtClean="0"/>
              <a:t>2023/10/14</a:t>
            </a:fld>
            <a:endParaRPr lang="zh-TW" altLang="en-US" noProof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FA0C27B-56B0-4373-94C9-A2BB145B1EAB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6211424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評審，同學，大家好，我是三年愛班李佳柔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我的麥哲倫計畫是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: 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摺摺稱奇 動物大觀園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FA0C27B-56B0-4373-94C9-A2BB145B1EAB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5386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再來簡單介紹各個動物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魟魚，利用一張紙摺出尾巴，最後點上眼睛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阿德利企鵝；利用兩面不同色的紙，呈現出企鵝的毛色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E07AD8-B183-4E25-B2A7-CD3B4439310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0115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再來是小鬚鯨</a:t>
            </a:r>
            <a:r>
              <a:rPr lang="en-US" altLang="zh-TW" dirty="0"/>
              <a:t>:</a:t>
            </a:r>
            <a:r>
              <a:rPr lang="zh-TW" altLang="en-US" dirty="0"/>
              <a:t>也是利用兩面不同色的色紙，呈現鯨魚白白的肚子</a:t>
            </a:r>
            <a:endParaRPr lang="en-US" altLang="zh-TW" dirty="0"/>
          </a:p>
          <a:p>
            <a:r>
              <a:rPr lang="zh-TW" altLang="en-US" dirty="0"/>
              <a:t>這個是步驟較複雜的大象，最後畫上眼睛和腳趾頭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0C27B-56B0-4373-94C9-A2BB145B1EAB}" type="slidenum">
              <a:rPr lang="en-US" altLang="zh-TW" noProof="0" smtClean="0"/>
              <a:pPr/>
              <a:t>11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353523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這是長頸鹿，利用黃色的色紙，最後畫上斑點，腳的部分是用剪刀剪下來的</a:t>
            </a:r>
            <a:endParaRPr lang="en-US" altLang="zh-TW" dirty="0"/>
          </a:p>
          <a:p>
            <a:r>
              <a:rPr lang="zh-TW" altLang="en-US" dirty="0"/>
              <a:t>貓熊的部分，頭跟身體是分開摺，最後再組裝起來</a:t>
            </a:r>
            <a:endParaRPr lang="en-US" altLang="zh-TW" dirty="0"/>
          </a:p>
          <a:p>
            <a:r>
              <a:rPr lang="zh-TW" altLang="en-US" dirty="0"/>
              <a:t>老虎的嘴巴和耳朵，比例比較難抓，多摺了幾次，最後再用奇異筆畫上線條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0C27B-56B0-4373-94C9-A2BB145B1EAB}" type="slidenum">
              <a:rPr lang="en-US" altLang="zh-TW" noProof="0" smtClean="0"/>
              <a:pPr/>
              <a:t>12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115383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孔雀做出開箳的感覺，因為覺得太單調，所以又摺了小鳥停在樹枝上</a:t>
            </a:r>
            <a:endParaRPr lang="en-US" altLang="zh-TW" dirty="0"/>
          </a:p>
          <a:p>
            <a:r>
              <a:rPr lang="zh-TW" altLang="en-US" dirty="0"/>
              <a:t>游禽區的天鵝和鴨子，中間脖子短的是鴨子，兩邊是天鵝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0C27B-56B0-4373-94C9-A2BB145B1EAB}" type="slidenum">
              <a:rPr lang="en-US" altLang="zh-TW" noProof="0" smtClean="0"/>
              <a:pPr/>
              <a:t>13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506944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這次的麥哲倫計畫，讓我學到很多摺紙的方法，還有專業用語</a:t>
            </a:r>
            <a:endParaRPr lang="en-US" altLang="zh-TW" dirty="0"/>
          </a:p>
          <a:p>
            <a:r>
              <a:rPr lang="zh-TW" altLang="en-US" dirty="0"/>
              <a:t>再練習的過程中，讓我的手變得更靈巧，也磨練我的耐信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0C27B-56B0-4373-94C9-A2BB145B1EAB}" type="slidenum">
              <a:rPr lang="en-US" altLang="zh-TW" noProof="0" smtClean="0"/>
              <a:pPr/>
              <a:t>14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641604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以上是我的報告，請問評審老師是否有需要我再補充的地方嗎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?</a:t>
            </a:r>
          </a:p>
          <a:p>
            <a:pPr rtl="0"/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下台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: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謝謝評審</a:t>
            </a:r>
            <a:r>
              <a:rPr lang="en-US" altLang="zh-TW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E07AD8-B183-4E25-B2A7-CD3B4439310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7043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上次爸媽帶我去新竹動物園參觀，看到很多可愛的小動物，想要把它紀錄下來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所以想利用暑假的時候，製作一個屬於我的動物園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E07AD8-B183-4E25-B2A7-CD3B4439310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331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我打算利用摺紙的方式，摺出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種動物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E07AD8-B183-4E25-B2A7-CD3B4439310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2989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首先參考木柵及新竹動物園，了解動物園的動物種類。再利用手邊的摺紙書以及去圖書館借書來挑選動物，不夠的部分再上網搜尋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E07AD8-B183-4E25-B2A7-CD3B4439310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822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練習完摺法後，挑選適合的紙張大小及顏色，開始製作動物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蒐集完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種動物後，利用空紙箱開始組裝及布置我的動物園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E07AD8-B183-4E25-B2A7-CD3B4439310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7733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像大象的鼻子因為摺的步驟較多，紙摺到後來會變得比較厚，要摺成細長比較困難，後來利用直尺壓住一邊再對折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E07AD8-B183-4E25-B2A7-CD3B4439310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2366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天鵝的脖子一開始摺太常會倒下來，摺太短又有點像鴨子，所以多摺了幾次，挑選適合的長度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E07AD8-B183-4E25-B2A7-CD3B4439310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7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1800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像企鵝的立足點太小，所以無法站立，因此我用輕黏土把它立起來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魟魚的部分，因為沒有腳，所以我用鋁線把它架起來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E07AD8-B183-4E25-B2A7-CD3B4439310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8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8060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這是我的動物園俯瞰圖，我把它分為四個區域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有極地海洋區，猛獸區，草原森林區及游禽區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0E07AD8-B183-4E25-B2A7-CD3B4439310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9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5967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6">
            <a:extLst>
              <a:ext uri="{FF2B5EF4-FFF2-40B4-BE49-F238E27FC236}">
                <a16:creationId xmlns:a16="http://schemas.microsoft.com/office/drawing/2014/main" id="{28487DA5-DCB7-4474-BDCE-999DB4109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1900" y="448056"/>
            <a:ext cx="5428996" cy="3401568"/>
          </a:xfrm>
        </p:spPr>
        <p:txBody>
          <a:bodyPr rtlCol="0">
            <a:normAutofit/>
          </a:bodyPr>
          <a:lstStyle>
            <a:lvl1pPr>
              <a:defRPr sz="54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副標題 7">
            <a:extLst>
              <a:ext uri="{FF2B5EF4-FFF2-40B4-BE49-F238E27FC236}">
                <a16:creationId xmlns:a16="http://schemas.microsoft.com/office/drawing/2014/main" id="{1DA2E4DD-C8F6-49E6-BFFE-999B25D2F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1900" y="4471416"/>
            <a:ext cx="5428996" cy="1481328"/>
          </a:xfrm>
        </p:spPr>
        <p:txBody>
          <a:bodyPr rtlCol="0">
            <a:normAutofit/>
          </a:bodyPr>
          <a:lstStyle>
            <a:lvl1pPr marL="1944" indent="0">
              <a:buNone/>
              <a:defRPr sz="2400"/>
            </a:lvl1pPr>
          </a:lstStyle>
          <a:p>
            <a:pPr rtl="0"/>
            <a:r>
              <a:rPr lang="zh-TW" altLang="en-US"/>
              <a:t>按一下以編輯母片子標題樣式</a:t>
            </a:r>
            <a:endParaRPr lang="en-US" dirty="0"/>
          </a:p>
        </p:txBody>
      </p:sp>
      <p:cxnSp>
        <p:nvCxnSpPr>
          <p:cNvPr id="16" name="直線接點​​(S) 15">
            <a:extLst>
              <a:ext uri="{FF2B5EF4-FFF2-40B4-BE49-F238E27FC236}">
                <a16:creationId xmlns:a16="http://schemas.microsoft.com/office/drawing/2014/main" id="{13BBFE51-2F86-4B2A-8F7F-78DCD52EB5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318321" y="4122000"/>
            <a:ext cx="544709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圖片版面配置區 4">
            <a:extLst>
              <a:ext uri="{FF2B5EF4-FFF2-40B4-BE49-F238E27FC236}">
                <a16:creationId xmlns:a16="http://schemas.microsoft.com/office/drawing/2014/main" id="{B27F6338-E81A-4E7B-8135-E97EE9502C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0850" y="447675"/>
            <a:ext cx="5429250" cy="5545138"/>
          </a:xfrm>
        </p:spPr>
        <p:txBody>
          <a:bodyPr rtlCol="0"/>
          <a:lstStyle>
            <a:lvl1pPr marL="1944" indent="0" algn="ctr">
              <a:buNone/>
              <a:defRPr/>
            </a:lvl1pPr>
          </a:lstStyle>
          <a:p>
            <a:pPr rtl="0"/>
            <a:r>
              <a:rPr lang="zh-tw"/>
              <a:t>在此插入相片</a:t>
            </a:r>
          </a:p>
        </p:txBody>
      </p:sp>
    </p:spTree>
    <p:extLst>
      <p:ext uri="{BB962C8B-B14F-4D97-AF65-F5344CB8AC3E}">
        <p14:creationId xmlns:p14="http://schemas.microsoft.com/office/powerpoint/2010/main" val="166439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 2 欄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​​(S) 3">
            <a:extLst>
              <a:ext uri="{FF2B5EF4-FFF2-40B4-BE49-F238E27FC236}">
                <a16:creationId xmlns:a16="http://schemas.microsoft.com/office/drawing/2014/main" id="{1B910F38-F46F-4019-9892-577986F959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450000" y="1609200"/>
            <a:ext cx="113004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標題 1">
            <a:extLst>
              <a:ext uri="{FF2B5EF4-FFF2-40B4-BE49-F238E27FC236}">
                <a16:creationId xmlns:a16="http://schemas.microsoft.com/office/drawing/2014/main" id="{3A88BA19-45C7-493D-8685-D06EBEFD2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798" y="380872"/>
            <a:ext cx="11300290" cy="1026572"/>
          </a:xfrm>
        </p:spPr>
        <p:txBody>
          <a:bodyPr rtlCol="0" anchor="ctr">
            <a:normAutofit/>
          </a:bodyPr>
          <a:lstStyle>
            <a:lvl1pPr>
              <a:spcBef>
                <a:spcPts val="1000"/>
              </a:spcBef>
              <a:defRPr sz="4400">
                <a:solidFill>
                  <a:schemeClr val="tx1"/>
                </a:solidFill>
              </a:defRPr>
            </a:lvl1pPr>
          </a:lstStyle>
          <a:p>
            <a:pPr rtl="0"/>
            <a:r>
              <a:rPr lang="zh-tw"/>
              <a:t>按一下以新增標題</a:t>
            </a: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D0F824DF-992F-4E18-9BC2-56F1D60AF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89837" y="1941031"/>
            <a:ext cx="4632053" cy="869888"/>
          </a:xfrm>
        </p:spPr>
        <p:txBody>
          <a:bodyPr rtlCol="0">
            <a:normAutofit/>
          </a:bodyPr>
          <a:lstStyle>
            <a:lvl1pPr marL="1944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zh-tw"/>
              <a:t>按一下以插入副標題</a:t>
            </a:r>
          </a:p>
        </p:txBody>
      </p:sp>
      <p:sp>
        <p:nvSpPr>
          <p:cNvPr id="13" name="文字版面配置區 12">
            <a:extLst>
              <a:ext uri="{FF2B5EF4-FFF2-40B4-BE49-F238E27FC236}">
                <a16:creationId xmlns:a16="http://schemas.microsoft.com/office/drawing/2014/main" id="{CA14A543-CB0B-4FE3-82CE-0C8B0F6F6D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7987" y="2837529"/>
            <a:ext cx="4633419" cy="2547938"/>
          </a:xfrm>
        </p:spPr>
        <p:txBody>
          <a:bodyPr rtlCol="0"/>
          <a:lstStyle>
            <a:lvl1pPr>
              <a:lnSpc>
                <a:spcPct val="100000"/>
              </a:lnSpc>
              <a:buClr>
                <a:schemeClr val="tx2"/>
              </a:buClr>
              <a:defRPr>
                <a:solidFill>
                  <a:schemeClr val="tx2">
                    <a:alpha val="46000"/>
                  </a:schemeClr>
                </a:solidFill>
              </a:defRPr>
            </a:lvl1pPr>
          </a:lstStyle>
          <a:p>
            <a:pPr lvl="0" rtl="0"/>
            <a:r>
              <a:rPr lang="zh-tw"/>
              <a:t>按一下在這裡新增文字</a:t>
            </a:r>
          </a:p>
        </p:txBody>
      </p:sp>
      <p:sp>
        <p:nvSpPr>
          <p:cNvPr id="18" name="文字版面配置區 10">
            <a:extLst>
              <a:ext uri="{FF2B5EF4-FFF2-40B4-BE49-F238E27FC236}">
                <a16:creationId xmlns:a16="http://schemas.microsoft.com/office/drawing/2014/main" id="{B6B6DB95-B3AD-4954-8725-DCAA8F716A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812" y="1941031"/>
            <a:ext cx="4632053" cy="869888"/>
          </a:xfrm>
        </p:spPr>
        <p:txBody>
          <a:bodyPr rtlCol="0">
            <a:normAutofit/>
          </a:bodyPr>
          <a:lstStyle>
            <a:lvl1pPr marL="1944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zh-tw"/>
              <a:t>按一下以插入副標題</a:t>
            </a:r>
          </a:p>
        </p:txBody>
      </p:sp>
      <p:sp>
        <p:nvSpPr>
          <p:cNvPr id="19" name="文字版面配置區 12">
            <a:extLst>
              <a:ext uri="{FF2B5EF4-FFF2-40B4-BE49-F238E27FC236}">
                <a16:creationId xmlns:a16="http://schemas.microsoft.com/office/drawing/2014/main" id="{EBF18AD6-49AE-45E3-AFDB-53684AB6EC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0962" y="2837529"/>
            <a:ext cx="4633419" cy="2547938"/>
          </a:xfrm>
        </p:spPr>
        <p:txBody>
          <a:bodyPr rtlCol="0"/>
          <a:lstStyle>
            <a:lvl1pPr>
              <a:lnSpc>
                <a:spcPct val="100000"/>
              </a:lnSpc>
              <a:buClr>
                <a:schemeClr val="tx2"/>
              </a:buClr>
              <a:defRPr>
                <a:solidFill>
                  <a:schemeClr val="tx2">
                    <a:alpha val="46000"/>
                  </a:schemeClr>
                </a:solidFill>
              </a:defRPr>
            </a:lvl1pPr>
          </a:lstStyle>
          <a:p>
            <a:pPr lvl="0" rtl="0"/>
            <a:r>
              <a:rPr lang="zh-tw"/>
              <a:t>按一下在這裡新增文字</a:t>
            </a:r>
          </a:p>
        </p:txBody>
      </p:sp>
      <p:sp>
        <p:nvSpPr>
          <p:cNvPr id="7" name="日期版面配置區 5">
            <a:extLst>
              <a:ext uri="{FF2B5EF4-FFF2-40B4-BE49-F238E27FC236}">
                <a16:creationId xmlns:a16="http://schemas.microsoft.com/office/drawing/2014/main" id="{AD8C32FD-06A2-49E2-A54A-FB7C7AFFE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/>
              <a:t>20XX/2/2</a:t>
            </a:r>
            <a:endParaRPr lang="en-US" dirty="0"/>
          </a:p>
        </p:txBody>
      </p:sp>
      <p:sp>
        <p:nvSpPr>
          <p:cNvPr id="8" name="頁尾版面配置區 3">
            <a:extLst>
              <a:ext uri="{FF2B5EF4-FFF2-40B4-BE49-F238E27FC236}">
                <a16:creationId xmlns:a16="http://schemas.microsoft.com/office/drawing/2014/main" id="{7D13BE1A-DE3C-489C-A627-116679A00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</p:spPr>
        <p:txBody>
          <a:bodyPr rtlCol="0"/>
          <a:lstStyle/>
          <a:p>
            <a:pPr rtl="0"/>
            <a:r>
              <a:rPr lang="zh-tw" spc="200"/>
              <a:t>簡報標題</a:t>
            </a:r>
          </a:p>
        </p:txBody>
      </p:sp>
      <p:sp>
        <p:nvSpPr>
          <p:cNvPr id="14" name="投影片編號版面配置區 11">
            <a:extLst>
              <a:ext uri="{FF2B5EF4-FFF2-40B4-BE49-F238E27FC236}">
                <a16:creationId xmlns:a16="http://schemas.microsoft.com/office/drawing/2014/main" id="{CE15B7AC-26DD-48DA-88A0-A231BF5D1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 rtlCol="0"/>
          <a:lstStyle>
            <a:lvl1pPr algn="r">
              <a:defRPr/>
            </a:lvl1pPr>
          </a:lstStyle>
          <a:p>
            <a:pPr rtl="0"/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286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 3 欄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接點​​(S) 1">
            <a:extLst>
              <a:ext uri="{FF2B5EF4-FFF2-40B4-BE49-F238E27FC236}">
                <a16:creationId xmlns:a16="http://schemas.microsoft.com/office/drawing/2014/main" id="{AE78D948-F2B9-4EE0-B830-36F103C21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450000" y="1609200"/>
            <a:ext cx="113004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標題 1">
            <a:extLst>
              <a:ext uri="{FF2B5EF4-FFF2-40B4-BE49-F238E27FC236}">
                <a16:creationId xmlns:a16="http://schemas.microsoft.com/office/drawing/2014/main" id="{66B9A2D2-0473-4F46-BFCE-D626532960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170" y="368717"/>
            <a:ext cx="11300400" cy="1026572"/>
          </a:xfrm>
        </p:spPr>
        <p:txBody>
          <a:bodyPr rtlCol="0" anchor="ctr">
            <a:normAutofit/>
          </a:bodyPr>
          <a:lstStyle>
            <a:lvl1pPr>
              <a:spcBef>
                <a:spcPts val="1000"/>
              </a:spcBef>
              <a:defRPr sz="4400">
                <a:solidFill>
                  <a:schemeClr val="tx1"/>
                </a:solidFill>
              </a:defRPr>
            </a:lvl1pPr>
          </a:lstStyle>
          <a:p>
            <a:pPr rtl="0"/>
            <a:r>
              <a:rPr lang="zh-tw"/>
              <a:t>按一下以新增標題</a:t>
            </a:r>
          </a:p>
        </p:txBody>
      </p:sp>
      <p:sp>
        <p:nvSpPr>
          <p:cNvPr id="6" name="文字版面配置區 10">
            <a:extLst>
              <a:ext uri="{FF2B5EF4-FFF2-40B4-BE49-F238E27FC236}">
                <a16:creationId xmlns:a16="http://schemas.microsoft.com/office/drawing/2014/main" id="{C7203DC6-5779-4D18-8EDA-B417CE1CC3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1850" y="1941031"/>
            <a:ext cx="3456556" cy="869888"/>
          </a:xfrm>
        </p:spPr>
        <p:txBody>
          <a:bodyPr rtlCol="0">
            <a:normAutofit/>
          </a:bodyPr>
          <a:lstStyle>
            <a:lvl1pPr marL="1944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zh-tw"/>
              <a:t>按一下以插入副標題</a:t>
            </a:r>
          </a:p>
        </p:txBody>
      </p:sp>
      <p:sp>
        <p:nvSpPr>
          <p:cNvPr id="7" name="文字版面配置區 12">
            <a:extLst>
              <a:ext uri="{FF2B5EF4-FFF2-40B4-BE49-F238E27FC236}">
                <a16:creationId xmlns:a16="http://schemas.microsoft.com/office/drawing/2014/main" id="{65286B5D-8C3D-49BC-A56B-54C3D0FBC7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000" y="2837528"/>
            <a:ext cx="3457576" cy="2986221"/>
          </a:xfrm>
        </p:spPr>
        <p:txBody>
          <a:bodyPr rtlCol="0"/>
          <a:lstStyle>
            <a:lvl1pPr marL="457200" indent="-457200">
              <a:lnSpc>
                <a:spcPct val="110000"/>
              </a:lnSpc>
              <a:buClr>
                <a:schemeClr val="tx2"/>
              </a:buClr>
              <a:defRPr>
                <a:solidFill>
                  <a:schemeClr val="tx2">
                    <a:alpha val="46000"/>
                  </a:schemeClr>
                </a:solidFill>
              </a:defRPr>
            </a:lvl1pPr>
          </a:lstStyle>
          <a:p>
            <a:pPr lvl="0" rtl="0"/>
            <a:r>
              <a:rPr lang="zh-tw"/>
              <a:t>按一下在這裡新增文字</a:t>
            </a:r>
          </a:p>
        </p:txBody>
      </p:sp>
      <p:sp>
        <p:nvSpPr>
          <p:cNvPr id="15" name="文字版面配置區 10">
            <a:extLst>
              <a:ext uri="{FF2B5EF4-FFF2-40B4-BE49-F238E27FC236}">
                <a16:creationId xmlns:a16="http://schemas.microsoft.com/office/drawing/2014/main" id="{9C8FA9F2-E665-4A1C-AB30-847F4A2000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4947" y="1941031"/>
            <a:ext cx="3456556" cy="869888"/>
          </a:xfrm>
        </p:spPr>
        <p:txBody>
          <a:bodyPr rtlCol="0">
            <a:normAutofit/>
          </a:bodyPr>
          <a:lstStyle>
            <a:lvl1pPr marL="1944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zh-tw"/>
              <a:t>按一下以插入副標題</a:t>
            </a:r>
          </a:p>
        </p:txBody>
      </p:sp>
      <p:sp>
        <p:nvSpPr>
          <p:cNvPr id="16" name="文字版面配置區 12">
            <a:extLst>
              <a:ext uri="{FF2B5EF4-FFF2-40B4-BE49-F238E27FC236}">
                <a16:creationId xmlns:a16="http://schemas.microsoft.com/office/drawing/2014/main" id="{3C54263D-50A7-43A8-A3BC-BE063187A8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3097" y="2837528"/>
            <a:ext cx="3457576" cy="2986221"/>
          </a:xfrm>
        </p:spPr>
        <p:txBody>
          <a:bodyPr rtlCol="0"/>
          <a:lstStyle>
            <a:lvl1pPr marL="457200" indent="-457200">
              <a:lnSpc>
                <a:spcPct val="110000"/>
              </a:lnSpc>
              <a:buClr>
                <a:schemeClr val="tx2"/>
              </a:buClr>
              <a:defRPr>
                <a:solidFill>
                  <a:schemeClr val="tx2">
                    <a:alpha val="46000"/>
                  </a:schemeClr>
                </a:solidFill>
              </a:defRPr>
            </a:lvl1pPr>
          </a:lstStyle>
          <a:p>
            <a:pPr lvl="0" rtl="0"/>
            <a:r>
              <a:rPr lang="zh-tw"/>
              <a:t>按一下在這裡新增文字</a:t>
            </a:r>
          </a:p>
        </p:txBody>
      </p:sp>
      <p:sp>
        <p:nvSpPr>
          <p:cNvPr id="17" name="文字版面配置區 10">
            <a:extLst>
              <a:ext uri="{FF2B5EF4-FFF2-40B4-BE49-F238E27FC236}">
                <a16:creationId xmlns:a16="http://schemas.microsoft.com/office/drawing/2014/main" id="{6DD25081-6CEB-4E5B-A7E5-8100DE6732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83594" y="1939364"/>
            <a:ext cx="3456556" cy="869888"/>
          </a:xfrm>
        </p:spPr>
        <p:txBody>
          <a:bodyPr rtlCol="0">
            <a:normAutofit/>
          </a:bodyPr>
          <a:lstStyle>
            <a:lvl1pPr marL="1944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zh-tw"/>
              <a:t>按一下以插入副標題</a:t>
            </a:r>
          </a:p>
        </p:txBody>
      </p:sp>
      <p:sp>
        <p:nvSpPr>
          <p:cNvPr id="18" name="文字版面配置區 12">
            <a:extLst>
              <a:ext uri="{FF2B5EF4-FFF2-40B4-BE49-F238E27FC236}">
                <a16:creationId xmlns:a16="http://schemas.microsoft.com/office/drawing/2014/main" id="{B40E43BE-19E7-4C92-A02A-A747188A11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82764" y="2835861"/>
            <a:ext cx="3456556" cy="2986221"/>
          </a:xfrm>
        </p:spPr>
        <p:txBody>
          <a:bodyPr rtlCol="0"/>
          <a:lstStyle>
            <a:lvl1pPr marL="457200" indent="-457200">
              <a:lnSpc>
                <a:spcPct val="110000"/>
              </a:lnSpc>
              <a:buClr>
                <a:schemeClr val="tx2"/>
              </a:buClr>
              <a:defRPr>
                <a:solidFill>
                  <a:schemeClr val="tx2">
                    <a:alpha val="46000"/>
                  </a:schemeClr>
                </a:solidFill>
              </a:defRPr>
            </a:lvl1pPr>
          </a:lstStyle>
          <a:p>
            <a:pPr lvl="0" rtl="0"/>
            <a:r>
              <a:rPr lang="zh-tw"/>
              <a:t>按一下在這裡新增文字</a:t>
            </a:r>
          </a:p>
        </p:txBody>
      </p:sp>
      <p:sp>
        <p:nvSpPr>
          <p:cNvPr id="3" name="日期版面配置區 5">
            <a:extLst>
              <a:ext uri="{FF2B5EF4-FFF2-40B4-BE49-F238E27FC236}">
                <a16:creationId xmlns:a16="http://schemas.microsoft.com/office/drawing/2014/main" id="{0364CC8C-A596-4C30-BE97-FF78E0424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/>
              <a:t>20XX/2/2</a:t>
            </a:r>
            <a:endParaRPr 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16E94F2-5327-4ECE-B9D6-26CA83445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</p:spPr>
        <p:txBody>
          <a:bodyPr rtlCol="0"/>
          <a:lstStyle/>
          <a:p>
            <a:pPr rtl="0"/>
            <a:r>
              <a:rPr lang="zh-tw" spc="200"/>
              <a:t>簡報標題</a:t>
            </a:r>
          </a:p>
        </p:txBody>
      </p:sp>
      <p:sp>
        <p:nvSpPr>
          <p:cNvPr id="14" name="投影片編號版面配置區 11">
            <a:extLst>
              <a:ext uri="{FF2B5EF4-FFF2-40B4-BE49-F238E27FC236}">
                <a16:creationId xmlns:a16="http://schemas.microsoft.com/office/drawing/2014/main" id="{F9BB08CB-1C70-40D7-A67C-2EF5BFFEF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 rtlCol="0"/>
          <a:lstStyle>
            <a:lvl1pPr algn="r">
              <a:defRPr/>
            </a:lvl1pPr>
          </a:lstStyle>
          <a:p>
            <a:pPr rtl="0"/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82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摘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7C226849-4911-4156-8A09-2F8021BB6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52432" cy="1262446"/>
          </a:xfrm>
        </p:spPr>
        <p:txBody>
          <a:bodyPr rtlCol="0" anchor="b" anchorCtr="0">
            <a:normAutofit/>
          </a:bodyPr>
          <a:lstStyle>
            <a:lvl1pPr>
              <a:defRPr sz="44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cxnSp>
        <p:nvCxnSpPr>
          <p:cNvPr id="12" name="直線接點​​(S) 11">
            <a:extLst>
              <a:ext uri="{FF2B5EF4-FFF2-40B4-BE49-F238E27FC236}">
                <a16:creationId xmlns:a16="http://schemas.microsoft.com/office/drawing/2014/main" id="{89EDBB71-02D9-4513-9A6D-F8246A0E50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450000" y="1988843"/>
            <a:ext cx="3454116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3D7A8221-ABAC-45E1-98D1-6FBB8565D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326441"/>
            <a:ext cx="3452432" cy="3624359"/>
          </a:xfrm>
        </p:spPr>
        <p:txBody>
          <a:bodyPr rtlCol="0">
            <a:normAutofit/>
          </a:bodyPr>
          <a:lstStyle>
            <a:lvl1pPr marL="1944" indent="0">
              <a:lnSpc>
                <a:spcPct val="100000"/>
              </a:lnSpc>
              <a:buNone/>
              <a:defRPr/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22" name="圖片版面配置區 18">
            <a:extLst>
              <a:ext uri="{FF2B5EF4-FFF2-40B4-BE49-F238E27FC236}">
                <a16:creationId xmlns:a16="http://schemas.microsoft.com/office/drawing/2014/main" id="{00098A9B-BD9F-4E67-AB5F-A280BC9141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7213" y="449263"/>
            <a:ext cx="3600450" cy="5508625"/>
          </a:xfrm>
        </p:spPr>
        <p:txBody>
          <a:bodyPr rtlCol="0"/>
          <a:lstStyle>
            <a:lvl1pPr marL="1944" indent="0" algn="ctr">
              <a:buNone/>
              <a:defRPr/>
            </a:lvl1pPr>
          </a:lstStyle>
          <a:p>
            <a:pPr rtl="0"/>
            <a:r>
              <a:rPr lang="zh-tw"/>
              <a:t>在此插入相片</a:t>
            </a:r>
          </a:p>
        </p:txBody>
      </p:sp>
      <p:sp>
        <p:nvSpPr>
          <p:cNvPr id="23" name="圖片版面配置區 20">
            <a:extLst>
              <a:ext uri="{FF2B5EF4-FFF2-40B4-BE49-F238E27FC236}">
                <a16:creationId xmlns:a16="http://schemas.microsoft.com/office/drawing/2014/main" id="{D6529E84-FFD6-4547-9301-DD080AB8CE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7050" y="449263"/>
            <a:ext cx="3595688" cy="5502275"/>
          </a:xfrm>
        </p:spPr>
        <p:txBody>
          <a:bodyPr rtlCol="0"/>
          <a:lstStyle>
            <a:lvl1pPr marL="1944" indent="0" algn="ctr">
              <a:buNone/>
              <a:defRPr/>
            </a:lvl1pPr>
          </a:lstStyle>
          <a:p>
            <a:pPr rtl="0"/>
            <a:r>
              <a:rPr lang="zh-tw"/>
              <a:t>在此插入相片</a:t>
            </a:r>
          </a:p>
        </p:txBody>
      </p:sp>
      <p:sp>
        <p:nvSpPr>
          <p:cNvPr id="16" name="日期版面配置區 5">
            <a:extLst>
              <a:ext uri="{FF2B5EF4-FFF2-40B4-BE49-F238E27FC236}">
                <a16:creationId xmlns:a16="http://schemas.microsoft.com/office/drawing/2014/main" id="{7E7086C0-AADF-4D58-BFB3-165425B3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/>
              <a:t>20XX/2/2</a:t>
            </a:r>
            <a:endParaRPr lang="en-US" dirty="0"/>
          </a:p>
        </p:txBody>
      </p:sp>
      <p:sp>
        <p:nvSpPr>
          <p:cNvPr id="17" name="頁尾版面配置區 3">
            <a:extLst>
              <a:ext uri="{FF2B5EF4-FFF2-40B4-BE49-F238E27FC236}">
                <a16:creationId xmlns:a16="http://schemas.microsoft.com/office/drawing/2014/main" id="{314B5571-19B2-423C-A0C4-62B5ED9849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/>
              <a:t>簡報標題</a:t>
            </a:r>
          </a:p>
        </p:txBody>
      </p:sp>
      <p:sp>
        <p:nvSpPr>
          <p:cNvPr id="10" name="投影片編號版面配置區 11">
            <a:extLst>
              <a:ext uri="{FF2B5EF4-FFF2-40B4-BE49-F238E27FC236}">
                <a16:creationId xmlns:a16="http://schemas.microsoft.com/office/drawing/2014/main" id="{ED5A0CED-3AE4-4EF7-BDA2-E35634835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 rtlCol="0"/>
          <a:lstStyle>
            <a:lvl1pPr algn="r">
              <a:defRPr/>
            </a:lvl1pPr>
          </a:lstStyle>
          <a:p>
            <a:pPr rtl="0"/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52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結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​​(S) 4">
            <a:extLst>
              <a:ext uri="{FF2B5EF4-FFF2-40B4-BE49-F238E27FC236}">
                <a16:creationId xmlns:a16="http://schemas.microsoft.com/office/drawing/2014/main" id="{1787F79D-9EFD-4F24-B92B-3DEF507C6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標題 1">
            <a:extLst>
              <a:ext uri="{FF2B5EF4-FFF2-40B4-BE49-F238E27FC236}">
                <a16:creationId xmlns:a16="http://schemas.microsoft.com/office/drawing/2014/main" id="{12758C89-0197-4B72-BA43-2CC4DE73F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969" y="647377"/>
            <a:ext cx="11316056" cy="1026572"/>
          </a:xfrm>
        </p:spPr>
        <p:txBody>
          <a:bodyPr rtlCol="0" anchor="ctr">
            <a:normAutofit/>
          </a:bodyPr>
          <a:lstStyle>
            <a:lvl1pPr>
              <a:spcBef>
                <a:spcPts val="1000"/>
              </a:spcBef>
              <a:defRPr sz="4400">
                <a:solidFill>
                  <a:schemeClr val="tx1"/>
                </a:solidFill>
              </a:defRPr>
            </a:lvl1pPr>
          </a:lstStyle>
          <a:p>
            <a:pPr rtl="0"/>
            <a:r>
              <a:rPr lang="zh-tw"/>
              <a:t>按一下以新增標題</a:t>
            </a:r>
          </a:p>
        </p:txBody>
      </p:sp>
      <p:sp>
        <p:nvSpPr>
          <p:cNvPr id="16" name="文字版面配置區 13">
            <a:extLst>
              <a:ext uri="{FF2B5EF4-FFF2-40B4-BE49-F238E27FC236}">
                <a16:creationId xmlns:a16="http://schemas.microsoft.com/office/drawing/2014/main" id="{37D2E7B5-A506-45AA-881E-1EF6A0EB07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968" y="1692923"/>
            <a:ext cx="11300287" cy="1001712"/>
          </a:xfrm>
        </p:spPr>
        <p:txBody>
          <a:bodyPr rtlCol="0">
            <a:normAutofit/>
          </a:bodyPr>
          <a:lstStyle>
            <a:lvl1pPr marL="1944" indent="0">
              <a:buNone/>
              <a:defRPr sz="2400" i="0">
                <a:solidFill>
                  <a:schemeClr val="tx1">
                    <a:alpha val="5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zh-tw"/>
              <a:t>按一下以新增文字</a:t>
            </a:r>
          </a:p>
        </p:txBody>
      </p:sp>
      <p:sp>
        <p:nvSpPr>
          <p:cNvPr id="25" name="圖片版面配置區 17">
            <a:extLst>
              <a:ext uri="{FF2B5EF4-FFF2-40B4-BE49-F238E27FC236}">
                <a16:creationId xmlns:a16="http://schemas.microsoft.com/office/drawing/2014/main" id="{751E77E5-BC2E-4851-A46B-1081DBFEE18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1325" y="2959100"/>
            <a:ext cx="2698750" cy="2987675"/>
          </a:xfrm>
        </p:spPr>
        <p:txBody>
          <a:bodyPr rtlCol="0"/>
          <a:lstStyle>
            <a:lvl1pPr marL="1944" indent="0" algn="ctr">
              <a:buNone/>
              <a:defRPr/>
            </a:lvl1pPr>
          </a:lstStyle>
          <a:p>
            <a:pPr rtl="0"/>
            <a:r>
              <a:rPr lang="zh-tw"/>
              <a:t>在此插入相片</a:t>
            </a:r>
          </a:p>
        </p:txBody>
      </p:sp>
      <p:sp>
        <p:nvSpPr>
          <p:cNvPr id="26" name="圖片版面配置區 19">
            <a:extLst>
              <a:ext uri="{FF2B5EF4-FFF2-40B4-BE49-F238E27FC236}">
                <a16:creationId xmlns:a16="http://schemas.microsoft.com/office/drawing/2014/main" id="{5ADD8D61-5FF6-4FF8-A853-94978CE2BF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19463" y="2959100"/>
            <a:ext cx="2690812" cy="2987675"/>
          </a:xfrm>
        </p:spPr>
        <p:txBody>
          <a:bodyPr rtlCol="0"/>
          <a:lstStyle>
            <a:lvl1pPr marL="1944" indent="0" algn="ctr">
              <a:buNone/>
              <a:defRPr/>
            </a:lvl1pPr>
          </a:lstStyle>
          <a:p>
            <a:pPr rtl="0"/>
            <a:r>
              <a:rPr lang="zh-tw"/>
              <a:t>在此插入相片</a:t>
            </a:r>
          </a:p>
        </p:txBody>
      </p:sp>
      <p:sp>
        <p:nvSpPr>
          <p:cNvPr id="27" name="圖片版面配置區 21">
            <a:extLst>
              <a:ext uri="{FF2B5EF4-FFF2-40B4-BE49-F238E27FC236}">
                <a16:creationId xmlns:a16="http://schemas.microsoft.com/office/drawing/2014/main" id="{7217B0CF-D153-4F21-B2F3-3736BFEE8B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9663" y="2959100"/>
            <a:ext cx="2689225" cy="2987675"/>
          </a:xfrm>
        </p:spPr>
        <p:txBody>
          <a:bodyPr rtlCol="0"/>
          <a:lstStyle>
            <a:lvl1pPr marL="1944" indent="0" algn="ctr">
              <a:buNone/>
              <a:defRPr/>
            </a:lvl1pPr>
          </a:lstStyle>
          <a:p>
            <a:pPr rtl="0"/>
            <a:r>
              <a:rPr lang="zh-tw"/>
              <a:t>在此插入相片</a:t>
            </a:r>
          </a:p>
        </p:txBody>
      </p:sp>
      <p:sp>
        <p:nvSpPr>
          <p:cNvPr id="28" name="圖片版面配置區 23">
            <a:extLst>
              <a:ext uri="{FF2B5EF4-FFF2-40B4-BE49-F238E27FC236}">
                <a16:creationId xmlns:a16="http://schemas.microsoft.com/office/drawing/2014/main" id="{46C9A6A5-13C0-4A42-B695-F3511DCA96A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58275" y="2959100"/>
            <a:ext cx="2698750" cy="2987675"/>
          </a:xfrm>
        </p:spPr>
        <p:txBody>
          <a:bodyPr rtlCol="0"/>
          <a:lstStyle>
            <a:lvl1pPr marL="1944" indent="0" algn="ctr">
              <a:buNone/>
              <a:defRPr/>
            </a:lvl1pPr>
          </a:lstStyle>
          <a:p>
            <a:pPr rtl="0"/>
            <a:r>
              <a:rPr lang="zh-tw"/>
              <a:t>在此插入相片</a:t>
            </a:r>
          </a:p>
        </p:txBody>
      </p:sp>
      <p:sp>
        <p:nvSpPr>
          <p:cNvPr id="10" name="日期版面配置區 5">
            <a:extLst>
              <a:ext uri="{FF2B5EF4-FFF2-40B4-BE49-F238E27FC236}">
                <a16:creationId xmlns:a16="http://schemas.microsoft.com/office/drawing/2014/main" id="{DD1D6B44-0E3B-4C46-B068-14568BF01D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/>
              <a:t>20XX/2/2</a:t>
            </a:r>
            <a:endParaRPr lang="en-US" dirty="0"/>
          </a:p>
        </p:txBody>
      </p:sp>
      <p:sp>
        <p:nvSpPr>
          <p:cNvPr id="11" name="頁尾版面配置區 3">
            <a:extLst>
              <a:ext uri="{FF2B5EF4-FFF2-40B4-BE49-F238E27FC236}">
                <a16:creationId xmlns:a16="http://schemas.microsoft.com/office/drawing/2014/main" id="{FB72C5E2-290F-4D02-842B-932296C10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</p:spPr>
        <p:txBody>
          <a:bodyPr rtlCol="0"/>
          <a:lstStyle/>
          <a:p>
            <a:pPr rtl="0"/>
            <a:r>
              <a:rPr lang="zh-tw" spc="200"/>
              <a:t>簡報標題</a:t>
            </a:r>
          </a:p>
        </p:txBody>
      </p:sp>
      <p:sp>
        <p:nvSpPr>
          <p:cNvPr id="14" name="投影片編號版面配置區 11">
            <a:extLst>
              <a:ext uri="{FF2B5EF4-FFF2-40B4-BE49-F238E27FC236}">
                <a16:creationId xmlns:a16="http://schemas.microsoft.com/office/drawing/2014/main" id="{E3152744-4FDB-4426-90C5-B204EE645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 rtlCol="0"/>
          <a:lstStyle>
            <a:lvl1pPr algn="r">
              <a:defRPr/>
            </a:lvl1pPr>
          </a:lstStyle>
          <a:p>
            <a:pPr rtl="0"/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323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rtlCol="0"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 rtlCol="0"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11" name="日期版面配置區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rtlCol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pPr rtl="0"/>
            <a:r>
              <a:rPr lang="zh-tw"/>
              <a:t>20XX/2/2</a:t>
            </a:r>
            <a:endParaRPr lang="en-US" dirty="0"/>
          </a:p>
        </p:txBody>
      </p:sp>
      <p:sp>
        <p:nvSpPr>
          <p:cNvPr id="9" name="頁尾版面配置區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pPr rtl="0"/>
            <a:r>
              <a:rPr lang="zh-tw" spc="200"/>
              <a:t>簡報標題</a:t>
            </a:r>
          </a:p>
        </p:txBody>
      </p:sp>
      <p:sp>
        <p:nvSpPr>
          <p:cNvPr id="7" name="投影片編號版面配置區 11">
            <a:extLst>
              <a:ext uri="{FF2B5EF4-FFF2-40B4-BE49-F238E27FC236}">
                <a16:creationId xmlns:a16="http://schemas.microsoft.com/office/drawing/2014/main" id="{A7C3E5E6-3D65-419E-9CE7-1BEC4CB37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 rtlCol="0"/>
          <a:lstStyle>
            <a:lvl1pPr algn="r">
              <a:defRPr/>
            </a:lvl1pPr>
          </a:lstStyle>
          <a:p>
            <a:pPr rtl="0"/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4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議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接點​​(S) 5">
            <a:extLst>
              <a:ext uri="{FF2B5EF4-FFF2-40B4-BE49-F238E27FC236}">
                <a16:creationId xmlns:a16="http://schemas.microsoft.com/office/drawing/2014/main" id="{80307A1A-4AC6-459C-9531-704CF37672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>
            <a:off x="7527600" y="450000"/>
            <a:ext cx="0" cy="59652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44D2BF6B-AD6F-4BC9-B5A6-BC7741CD0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75" y="227011"/>
            <a:ext cx="6860946" cy="2954337"/>
          </a:xfrm>
        </p:spPr>
        <p:txBody>
          <a:bodyPr rtlCol="0">
            <a:normAutofit/>
          </a:bodyPr>
          <a:lstStyle>
            <a:lvl1pPr>
              <a:spcBef>
                <a:spcPts val="1000"/>
              </a:spcBef>
              <a:defRPr sz="4400">
                <a:solidFill>
                  <a:schemeClr val="tx1"/>
                </a:solidFill>
              </a:defRPr>
            </a:lvl1pPr>
          </a:lstStyle>
          <a:p>
            <a:pPr rtl="0"/>
            <a:r>
              <a:rPr lang="zh-tw"/>
              <a:t>按一下以新增標題</a:t>
            </a:r>
          </a:p>
        </p:txBody>
      </p:sp>
      <p:sp>
        <p:nvSpPr>
          <p:cNvPr id="15" name="圖片版面配置區 11">
            <a:extLst>
              <a:ext uri="{FF2B5EF4-FFF2-40B4-BE49-F238E27FC236}">
                <a16:creationId xmlns:a16="http://schemas.microsoft.com/office/drawing/2014/main" id="{8FB06AF1-CFEB-40E6-A617-E9CA5CF8B6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7675" y="3643313"/>
            <a:ext cx="3227388" cy="2771775"/>
          </a:xfrm>
        </p:spPr>
        <p:txBody>
          <a:bodyPr rtlCol="0"/>
          <a:lstStyle>
            <a:lvl1pPr marL="1944" indent="0" algn="ctr">
              <a:buNone/>
              <a:defRPr/>
            </a:lvl1pPr>
          </a:lstStyle>
          <a:p>
            <a:pPr rtl="0"/>
            <a:r>
              <a:rPr lang="zh-tw"/>
              <a:t>在此插入相片</a:t>
            </a:r>
          </a:p>
        </p:txBody>
      </p:sp>
      <p:sp>
        <p:nvSpPr>
          <p:cNvPr id="16" name="圖片版面配置區 13">
            <a:extLst>
              <a:ext uri="{FF2B5EF4-FFF2-40B4-BE49-F238E27FC236}">
                <a16:creationId xmlns:a16="http://schemas.microsoft.com/office/drawing/2014/main" id="{62D71E4C-2705-4622-887B-1F1262DB91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49688" y="3643313"/>
            <a:ext cx="3233737" cy="2771775"/>
          </a:xfrm>
        </p:spPr>
        <p:txBody>
          <a:bodyPr rtlCol="0"/>
          <a:lstStyle>
            <a:lvl1pPr marL="1944" indent="0" algn="ctr">
              <a:buNone/>
              <a:defRPr/>
            </a:lvl1pPr>
          </a:lstStyle>
          <a:p>
            <a:pPr rtl="0"/>
            <a:r>
              <a:rPr lang="zh-tw"/>
              <a:t>在此插入相片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5431B6C7-1096-4AD3-9D48-AA45F0B21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800" y="383764"/>
            <a:ext cx="3312000" cy="6031435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9" name="日期版面配置區 9">
            <a:extLst>
              <a:ext uri="{FF2B5EF4-FFF2-40B4-BE49-F238E27FC236}">
                <a16:creationId xmlns:a16="http://schemas.microsoft.com/office/drawing/2014/main" id="{3C3DC7A9-2932-431E-8EC0-CFA4B2CF6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299675" y="1584976"/>
            <a:ext cx="2772000" cy="502920"/>
          </a:xfrm>
        </p:spPr>
        <p:txBody>
          <a:bodyPr tIns="180000" rIns="180000" bIns="180000" rtlCol="0"/>
          <a:lstStyle>
            <a:lvl1pPr>
              <a:defRPr/>
            </a:lvl1pPr>
          </a:lstStyle>
          <a:p>
            <a:pPr rtl="0"/>
            <a:r>
              <a:rPr lang="zh-tw"/>
              <a:t>20XX/2/2</a:t>
            </a:r>
            <a:endParaRPr lang="en-US" dirty="0"/>
          </a:p>
        </p:txBody>
      </p:sp>
      <p:sp>
        <p:nvSpPr>
          <p:cNvPr id="8" name="頁尾版面配置區 10">
            <a:extLst>
              <a:ext uri="{FF2B5EF4-FFF2-40B4-BE49-F238E27FC236}">
                <a16:creationId xmlns:a16="http://schemas.microsoft.com/office/drawing/2014/main" id="{A97579B5-432F-4A2F-A65A-D2FACF71A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216875" y="4439775"/>
            <a:ext cx="2937600" cy="502920"/>
          </a:xfrm>
        </p:spPr>
        <p:txBody>
          <a:bodyPr tIns="180000" rIns="180000" bIns="180000" rtlCol="0"/>
          <a:lstStyle/>
          <a:p>
            <a:pPr rtl="0"/>
            <a:r>
              <a:rPr lang="zh-tw" spc="200"/>
              <a:t>簡報標題</a:t>
            </a:r>
          </a:p>
        </p:txBody>
      </p:sp>
      <p:sp>
        <p:nvSpPr>
          <p:cNvPr id="14" name="投影片編號版面配置區 11">
            <a:extLst>
              <a:ext uri="{FF2B5EF4-FFF2-40B4-BE49-F238E27FC236}">
                <a16:creationId xmlns:a16="http://schemas.microsoft.com/office/drawing/2014/main" id="{F320B19E-E872-42A8-AA5D-7F84287BD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 rtlCol="0"/>
          <a:lstStyle>
            <a:lvl1pPr algn="r">
              <a:defRPr/>
            </a:lvl1pPr>
          </a:lstStyle>
          <a:p>
            <a:pPr rtl="0"/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74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簡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451A3404-D5A9-4BC5-A2B8-5BC253682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5432044" cy="860400"/>
          </a:xfrm>
        </p:spPr>
        <p:txBody>
          <a:bodyPr rtlCol="0" anchor="b" anchorCtr="0">
            <a:normAutofit/>
          </a:bodyPr>
          <a:lstStyle>
            <a:lvl1pPr>
              <a:defRPr sz="44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cxnSp>
        <p:nvCxnSpPr>
          <p:cNvPr id="4" name="直線接點​​(S) 3">
            <a:extLst>
              <a:ext uri="{FF2B5EF4-FFF2-40B4-BE49-F238E27FC236}">
                <a16:creationId xmlns:a16="http://schemas.microsoft.com/office/drawing/2014/main" id="{B4BD8583-3FBE-444A-9F7E-DF7C6578E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450000" y="1609200"/>
            <a:ext cx="5434694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74F115DF-54F8-4335-86CC-1875CD745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944000"/>
            <a:ext cx="5432044" cy="4006800"/>
          </a:xfrm>
        </p:spPr>
        <p:txBody>
          <a:bodyPr rtlCol="0">
            <a:normAutofit/>
          </a:bodyPr>
          <a:lstStyle>
            <a:lvl1pPr marL="1944" indent="0">
              <a:lnSpc>
                <a:spcPct val="100000"/>
              </a:lnSpc>
              <a:buNone/>
              <a:defRPr/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12" name="圖片版面配置區 10">
            <a:extLst>
              <a:ext uri="{FF2B5EF4-FFF2-40B4-BE49-F238E27FC236}">
                <a16:creationId xmlns:a16="http://schemas.microsoft.com/office/drawing/2014/main" id="{45F81656-BF34-4B85-ACD5-BFAE78191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07138" y="449263"/>
            <a:ext cx="5432425" cy="5502275"/>
          </a:xfrm>
        </p:spPr>
        <p:txBody>
          <a:bodyPr rtlCol="0"/>
          <a:lstStyle>
            <a:lvl1pPr marL="1944" indent="0" algn="ctr">
              <a:buNone/>
              <a:defRPr/>
            </a:lvl1pPr>
          </a:lstStyle>
          <a:p>
            <a:pPr rtl="0"/>
            <a:r>
              <a:rPr lang="zh-tw"/>
              <a:t>在此插入相片</a:t>
            </a:r>
          </a:p>
        </p:txBody>
      </p:sp>
      <p:sp>
        <p:nvSpPr>
          <p:cNvPr id="7" name="日期版面配置區 5">
            <a:extLst>
              <a:ext uri="{FF2B5EF4-FFF2-40B4-BE49-F238E27FC236}">
                <a16:creationId xmlns:a16="http://schemas.microsoft.com/office/drawing/2014/main" id="{C54CC99A-1CCA-4711-9007-627C736BD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/>
              <a:t>20XX/2/2</a:t>
            </a:r>
            <a:endParaRPr lang="en-US" dirty="0"/>
          </a:p>
        </p:txBody>
      </p:sp>
      <p:sp>
        <p:nvSpPr>
          <p:cNvPr id="8" name="頁尾版面配置區 3">
            <a:extLst>
              <a:ext uri="{FF2B5EF4-FFF2-40B4-BE49-F238E27FC236}">
                <a16:creationId xmlns:a16="http://schemas.microsoft.com/office/drawing/2014/main" id="{E513F610-B150-40E5-A881-4F4F84212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/>
              <a:t>簡報標題</a:t>
            </a:r>
          </a:p>
        </p:txBody>
      </p:sp>
      <p:sp>
        <p:nvSpPr>
          <p:cNvPr id="13" name="投影片編號版面配置區 11">
            <a:extLst>
              <a:ext uri="{FF2B5EF4-FFF2-40B4-BE49-F238E27FC236}">
                <a16:creationId xmlns:a16="http://schemas.microsoft.com/office/drawing/2014/main" id="{9C7D98EF-127D-4092-9E0B-82F254B11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 rtlCol="0"/>
          <a:lstStyle>
            <a:lvl1pPr algn="r">
              <a:defRPr/>
            </a:lvl1pPr>
          </a:lstStyle>
          <a:p>
            <a:pPr rtl="0"/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61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節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6">
            <a:extLst>
              <a:ext uri="{FF2B5EF4-FFF2-40B4-BE49-F238E27FC236}">
                <a16:creationId xmlns:a16="http://schemas.microsoft.com/office/drawing/2014/main" id="{8F9B17DB-D85A-4B5F-A44F-4BAD5975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412" y="448056"/>
            <a:ext cx="7355484" cy="3401568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5" name="副標題 7">
            <a:extLst>
              <a:ext uri="{FF2B5EF4-FFF2-40B4-BE49-F238E27FC236}">
                <a16:creationId xmlns:a16="http://schemas.microsoft.com/office/drawing/2014/main" id="{4582DBBD-4E7B-4825-A55A-B28211141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5412" y="4471416"/>
            <a:ext cx="7355484" cy="1481328"/>
          </a:xfrm>
        </p:spPr>
        <p:txBody>
          <a:bodyPr rtlCol="0">
            <a:normAutofit/>
          </a:bodyPr>
          <a:lstStyle>
            <a:lvl1pPr marL="1944" indent="0">
              <a:buNone/>
              <a:defRPr sz="2400"/>
            </a:lvl1pPr>
          </a:lstStyle>
          <a:p>
            <a:pPr rtl="0"/>
            <a:r>
              <a:rPr lang="zh-TW" altLang="en-US"/>
              <a:t>按一下以編輯母片子標題樣式</a:t>
            </a:r>
            <a:endParaRPr lang="en-US" dirty="0"/>
          </a:p>
        </p:txBody>
      </p:sp>
      <p:cxnSp>
        <p:nvCxnSpPr>
          <p:cNvPr id="18" name="直線接點​​(S) 17">
            <a:extLst>
              <a:ext uri="{FF2B5EF4-FFF2-40B4-BE49-F238E27FC236}">
                <a16:creationId xmlns:a16="http://schemas.microsoft.com/office/drawing/2014/main" id="{2E7AB31A-4165-4478-8B2E-0C53985504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4385412" y="4122000"/>
            <a:ext cx="7380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圖片版面配置區 2">
            <a:extLst>
              <a:ext uri="{FF2B5EF4-FFF2-40B4-BE49-F238E27FC236}">
                <a16:creationId xmlns:a16="http://schemas.microsoft.com/office/drawing/2014/main" id="{E2291097-923C-4C79-A2E1-C0C1C5F943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9263" y="447675"/>
            <a:ext cx="3449637" cy="1727200"/>
          </a:xfrm>
        </p:spPr>
        <p:txBody>
          <a:bodyPr rtlCol="0"/>
          <a:lstStyle>
            <a:lvl1pPr marL="1944" indent="0" algn="ctr">
              <a:buNone/>
              <a:defRPr/>
            </a:lvl1pPr>
          </a:lstStyle>
          <a:p>
            <a:pPr rtl="0"/>
            <a:r>
              <a:rPr lang="zh-tw"/>
              <a:t>在此插入相片</a:t>
            </a:r>
          </a:p>
        </p:txBody>
      </p:sp>
      <p:sp>
        <p:nvSpPr>
          <p:cNvPr id="26" name="圖片版面配置區 4">
            <a:extLst>
              <a:ext uri="{FF2B5EF4-FFF2-40B4-BE49-F238E27FC236}">
                <a16:creationId xmlns:a16="http://schemas.microsoft.com/office/drawing/2014/main" id="{BD63B57D-B7E5-4B5F-BA72-251478B503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9263" y="2354263"/>
            <a:ext cx="3449637" cy="1727200"/>
          </a:xfrm>
        </p:spPr>
        <p:txBody>
          <a:bodyPr rtlCol="0"/>
          <a:lstStyle>
            <a:lvl1pPr marL="1944" indent="0" algn="ctr">
              <a:buNone/>
              <a:defRPr/>
            </a:lvl1pPr>
          </a:lstStyle>
          <a:p>
            <a:pPr rtl="0"/>
            <a:r>
              <a:rPr lang="zh-tw"/>
              <a:t>在此插入相片</a:t>
            </a:r>
          </a:p>
        </p:txBody>
      </p:sp>
      <p:sp>
        <p:nvSpPr>
          <p:cNvPr id="27" name="圖片版面配置區 6">
            <a:extLst>
              <a:ext uri="{FF2B5EF4-FFF2-40B4-BE49-F238E27FC236}">
                <a16:creationId xmlns:a16="http://schemas.microsoft.com/office/drawing/2014/main" id="{5C8C147E-814C-4008-8C13-0216089EF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9263" y="4260850"/>
            <a:ext cx="3449637" cy="1727200"/>
          </a:xfrm>
        </p:spPr>
        <p:txBody>
          <a:bodyPr rtlCol="0"/>
          <a:lstStyle>
            <a:lvl1pPr marL="1944" indent="0" algn="ctr">
              <a:buNone/>
              <a:defRPr/>
            </a:lvl1pPr>
          </a:lstStyle>
          <a:p>
            <a:pPr rtl="0"/>
            <a:r>
              <a:rPr lang="zh-tw"/>
              <a:t>在此插入相片</a:t>
            </a:r>
          </a:p>
        </p:txBody>
      </p:sp>
    </p:spTree>
    <p:extLst>
      <p:ext uri="{BB962C8B-B14F-4D97-AF65-F5344CB8AC3E}">
        <p14:creationId xmlns:p14="http://schemas.microsoft.com/office/powerpoint/2010/main" val="1365409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​​(S) 3">
            <a:extLst>
              <a:ext uri="{FF2B5EF4-FFF2-40B4-BE49-F238E27FC236}">
                <a16:creationId xmlns:a16="http://schemas.microsoft.com/office/drawing/2014/main" id="{6C472BA8-C86A-4A3E-BDE2-5B103B418B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449400" y="16092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標題 1">
            <a:extLst>
              <a:ext uri="{FF2B5EF4-FFF2-40B4-BE49-F238E27FC236}">
                <a16:creationId xmlns:a16="http://schemas.microsoft.com/office/drawing/2014/main" id="{A4C7BB06-8210-4B65-AD12-157991E7E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626" y="206916"/>
            <a:ext cx="11293199" cy="1026572"/>
          </a:xfrm>
        </p:spPr>
        <p:txBody>
          <a:bodyPr rtlCol="0" anchor="ctr">
            <a:normAutofit/>
          </a:bodyPr>
          <a:lstStyle>
            <a:lvl1pPr>
              <a:spcBef>
                <a:spcPts val="1000"/>
              </a:spcBef>
              <a:defRPr sz="4400">
                <a:solidFill>
                  <a:schemeClr val="tx1"/>
                </a:solidFill>
              </a:defRPr>
            </a:lvl1pPr>
          </a:lstStyle>
          <a:p>
            <a:pPr rtl="0"/>
            <a:r>
              <a:rPr lang="zh-tw"/>
              <a:t>按一下以新增標題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03CE44-6F04-4B27-8C13-AD0131E9211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6563" y="2017713"/>
            <a:ext cx="11312525" cy="3906837"/>
          </a:xfrm>
        </p:spPr>
        <p:txBody>
          <a:bodyPr rtlCol="0">
            <a:normAutofit/>
          </a:bodyPr>
          <a:lstStyle>
            <a:lvl1pPr marL="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1pPr>
            <a:lvl2pPr marL="45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2pPr>
            <a:lvl3pPr marL="90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3pPr>
            <a:lvl4pPr marL="135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4pPr>
            <a:lvl5pPr marL="180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5pPr>
          </a:lstStyle>
          <a:p>
            <a:pPr lvl="0" rtl="0"/>
            <a:r>
              <a:rPr lang="zh-tw"/>
              <a:t>按一下以新增內容</a:t>
            </a:r>
          </a:p>
        </p:txBody>
      </p:sp>
      <p:sp>
        <p:nvSpPr>
          <p:cNvPr id="5" name="日期版面配置區 6">
            <a:extLst>
              <a:ext uri="{FF2B5EF4-FFF2-40B4-BE49-F238E27FC236}">
                <a16:creationId xmlns:a16="http://schemas.microsoft.com/office/drawing/2014/main" id="{4D71227A-06F0-4EDB-9BA6-C5AA4D028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/>
              <a:t>20XX/2/2</a:t>
            </a:r>
            <a:endParaRPr lang="en-US" dirty="0"/>
          </a:p>
        </p:txBody>
      </p:sp>
      <p:sp>
        <p:nvSpPr>
          <p:cNvPr id="6" name="頁尾版面配置區 7">
            <a:extLst>
              <a:ext uri="{FF2B5EF4-FFF2-40B4-BE49-F238E27FC236}">
                <a16:creationId xmlns:a16="http://schemas.microsoft.com/office/drawing/2014/main" id="{9F297A86-7B17-452A-9C74-D1F11ACBB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/>
              <a:t>簡報標題</a:t>
            </a:r>
          </a:p>
        </p:txBody>
      </p:sp>
      <p:sp>
        <p:nvSpPr>
          <p:cNvPr id="8" name="投影片編號版面配置區 11">
            <a:extLst>
              <a:ext uri="{FF2B5EF4-FFF2-40B4-BE49-F238E27FC236}">
                <a16:creationId xmlns:a16="http://schemas.microsoft.com/office/drawing/2014/main" id="{5A51317C-59B0-4A35-8F79-F4AE3B59E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 rtlCol="0"/>
          <a:lstStyle>
            <a:lvl1pPr algn="r">
              <a:defRPr/>
            </a:lvl1pPr>
          </a:lstStyle>
          <a:p>
            <a:pPr rtl="0"/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29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接點​​(S) 1">
            <a:extLst>
              <a:ext uri="{FF2B5EF4-FFF2-40B4-BE49-F238E27FC236}">
                <a16:creationId xmlns:a16="http://schemas.microsoft.com/office/drawing/2014/main" id="{B32E1050-6C12-4B39-8715-4D54724392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449400" y="16092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標題 1">
            <a:extLst>
              <a:ext uri="{FF2B5EF4-FFF2-40B4-BE49-F238E27FC236}">
                <a16:creationId xmlns:a16="http://schemas.microsoft.com/office/drawing/2014/main" id="{4E513D97-B9A8-4710-A599-E88B1669A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626" y="206916"/>
            <a:ext cx="11311461" cy="1026572"/>
          </a:xfrm>
        </p:spPr>
        <p:txBody>
          <a:bodyPr rtlCol="0" anchor="ctr">
            <a:normAutofit/>
          </a:bodyPr>
          <a:lstStyle>
            <a:lvl1pPr>
              <a:spcBef>
                <a:spcPts val="1000"/>
              </a:spcBef>
              <a:defRPr sz="4400">
                <a:solidFill>
                  <a:schemeClr val="tx1"/>
                </a:solidFill>
              </a:defRPr>
            </a:lvl1pPr>
          </a:lstStyle>
          <a:p>
            <a:pPr rtl="0"/>
            <a:r>
              <a:rPr lang="zh-tw"/>
              <a:t>按一下以新增標題</a:t>
            </a: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8E769319-28CA-4E68-8E19-68C73CD1647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6563" y="2210546"/>
            <a:ext cx="11312525" cy="3522363"/>
          </a:xfrm>
        </p:spPr>
        <p:txBody>
          <a:bodyPr rtlCol="0">
            <a:normAutofit/>
          </a:bodyPr>
          <a:lstStyle>
            <a:lvl1pPr marL="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1pPr>
            <a:lvl2pPr marL="45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2pPr>
            <a:lvl3pPr marL="90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3pPr>
            <a:lvl4pPr marL="135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4pPr>
            <a:lvl5pPr marL="180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5pPr>
          </a:lstStyle>
          <a:p>
            <a:pPr lvl="0" rtl="0"/>
            <a:r>
              <a:rPr lang="zh-tw"/>
              <a:t>按一下以新增內容</a:t>
            </a:r>
          </a:p>
        </p:txBody>
      </p:sp>
      <p:sp>
        <p:nvSpPr>
          <p:cNvPr id="3" name="日期版面配置區 6">
            <a:extLst>
              <a:ext uri="{FF2B5EF4-FFF2-40B4-BE49-F238E27FC236}">
                <a16:creationId xmlns:a16="http://schemas.microsoft.com/office/drawing/2014/main" id="{7EBC5E34-0C82-438C-B5D6-3C1B0209B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/>
              <a:t>20XX/2/2</a:t>
            </a:r>
            <a:endParaRPr lang="en-US" dirty="0"/>
          </a:p>
        </p:txBody>
      </p:sp>
      <p:sp>
        <p:nvSpPr>
          <p:cNvPr id="4" name="頁尾版面配置區 7">
            <a:extLst>
              <a:ext uri="{FF2B5EF4-FFF2-40B4-BE49-F238E27FC236}">
                <a16:creationId xmlns:a16="http://schemas.microsoft.com/office/drawing/2014/main" id="{0BDEB4F1-6670-45BB-B9CB-C99C1EDB7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/>
              <a:t>簡報標題</a:t>
            </a:r>
          </a:p>
        </p:txBody>
      </p:sp>
      <p:sp>
        <p:nvSpPr>
          <p:cNvPr id="8" name="投影片編號版面配置區 11">
            <a:extLst>
              <a:ext uri="{FF2B5EF4-FFF2-40B4-BE49-F238E27FC236}">
                <a16:creationId xmlns:a16="http://schemas.microsoft.com/office/drawing/2014/main" id="{1930349C-8BE0-47EA-B0BA-1F8A839CC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 rtlCol="0"/>
          <a:lstStyle>
            <a:lvl1pPr algn="r">
              <a:defRPr/>
            </a:lvl1pPr>
          </a:lstStyle>
          <a:p>
            <a:pPr rtl="0"/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7">
            <a:extLst>
              <a:ext uri="{FF2B5EF4-FFF2-40B4-BE49-F238E27FC236}">
                <a16:creationId xmlns:a16="http://schemas.microsoft.com/office/drawing/2014/main" id="{5BE7201D-E29D-4C0F-8BDA-C31C7AD21F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949950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>
            <a:lvl1pPr marL="1944" indent="0" algn="ctr">
              <a:buNone/>
              <a:defRPr/>
            </a:lvl1pPr>
          </a:lstStyle>
          <a:p>
            <a:pPr rtl="0"/>
            <a:r>
              <a:rPr lang="zh-tw"/>
              <a:t>在此插入相片</a:t>
            </a: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5D76D068-9B81-43EB-8EF6-14A14B932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5830" y="388800"/>
            <a:ext cx="5314209" cy="4293732"/>
          </a:xfrm>
        </p:spPr>
        <p:txBody>
          <a:bodyPr rtlCol="0" anchor="t">
            <a:normAutofit/>
          </a:bodyPr>
          <a:lstStyle>
            <a:lvl1pPr algn="r">
              <a:lnSpc>
                <a:spcPct val="140000"/>
              </a:lnSpc>
              <a:spcBef>
                <a:spcPts val="1000"/>
              </a:spcBef>
              <a:defRPr sz="4800">
                <a:solidFill>
                  <a:schemeClr val="accent4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13" name="文字版面配置區 9">
            <a:extLst>
              <a:ext uri="{FF2B5EF4-FFF2-40B4-BE49-F238E27FC236}">
                <a16:creationId xmlns:a16="http://schemas.microsoft.com/office/drawing/2014/main" id="{86ACD1FC-2042-4BBF-A15C-4CF09BE6FA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5831" y="4787752"/>
            <a:ext cx="5313255" cy="882039"/>
          </a:xfrm>
        </p:spPr>
        <p:txBody>
          <a:bodyPr rtlCol="0">
            <a:normAutofit/>
          </a:bodyPr>
          <a:lstStyle>
            <a:lvl1pPr marL="1944" indent="0" algn="r">
              <a:buNone/>
              <a:defRPr sz="2400" i="0">
                <a:solidFill>
                  <a:schemeClr val="accent4">
                    <a:alpha val="5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zh-tw"/>
              <a:t>按一下以新增副標題</a:t>
            </a:r>
          </a:p>
        </p:txBody>
      </p:sp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395F5207-FD4F-4EA3-B90A-38946525CC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/>
              <a:t>20XX/2/2</a:t>
            </a:r>
            <a:endParaRPr lang="en-US" dirty="0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1B85A082-D2CF-4D9E-8B9A-4A4EC2FBF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0832" y="6153912"/>
            <a:ext cx="5397056" cy="50292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/>
              <a:t>簡報標題</a:t>
            </a:r>
          </a:p>
        </p:txBody>
      </p:sp>
      <p:sp>
        <p:nvSpPr>
          <p:cNvPr id="9" name="投影片編號版面配置區 11">
            <a:extLst>
              <a:ext uri="{FF2B5EF4-FFF2-40B4-BE49-F238E27FC236}">
                <a16:creationId xmlns:a16="http://schemas.microsoft.com/office/drawing/2014/main" id="{516C575C-EAC2-426D-8F27-9F19CCC0B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 rtlCol="0"/>
          <a:lstStyle>
            <a:lvl1pPr algn="r">
              <a:defRPr/>
            </a:lvl1pPr>
          </a:lstStyle>
          <a:p>
            <a:pPr rtl="0"/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929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9800939-EE62-4A6F-8369-E0A2225C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799"/>
            <a:ext cx="2854800" cy="5965199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cxnSp>
        <p:nvCxnSpPr>
          <p:cNvPr id="4" name="直線接點​​(S) 3">
            <a:extLst>
              <a:ext uri="{FF2B5EF4-FFF2-40B4-BE49-F238E27FC236}">
                <a16:creationId xmlns:a16="http://schemas.microsoft.com/office/drawing/2014/main" id="{88AD8766-64D5-4907-9387-55556E06B6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>
            <a:off x="3744000" y="450000"/>
            <a:ext cx="0" cy="59652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356A4E20-3710-4756-B5AA-0D9A3C38678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54400" y="386634"/>
            <a:ext cx="6269984" cy="6084732"/>
          </a:xfrm>
        </p:spPr>
        <p:txBody>
          <a:bodyPr rtlCol="0">
            <a:normAutofit/>
          </a:bodyPr>
          <a:lstStyle>
            <a:lvl1pPr marL="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1pPr>
            <a:lvl2pPr marL="45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2pPr>
            <a:lvl3pPr marL="90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3pPr>
            <a:lvl4pPr marL="135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4pPr>
            <a:lvl5pPr marL="180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5pPr>
          </a:lstStyle>
          <a:p>
            <a:pPr lvl="0" rtl="0"/>
            <a:r>
              <a:rPr lang="zh-tw"/>
              <a:t>按一下以新增內容</a:t>
            </a:r>
          </a:p>
        </p:txBody>
      </p:sp>
      <p:sp>
        <p:nvSpPr>
          <p:cNvPr id="11" name="日期版面配置區 9">
            <a:extLst>
              <a:ext uri="{FF2B5EF4-FFF2-40B4-BE49-F238E27FC236}">
                <a16:creationId xmlns:a16="http://schemas.microsoft.com/office/drawing/2014/main" id="{90ACCA35-D6BC-4204-B1A6-C9F022F5F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299675" y="1584976"/>
            <a:ext cx="2772000" cy="502920"/>
          </a:xfrm>
        </p:spPr>
        <p:txBody>
          <a:bodyPr tIns="180000" rIns="180000" bIns="180000" rtlCol="0"/>
          <a:lstStyle>
            <a:lvl1pPr>
              <a:defRPr/>
            </a:lvl1pPr>
          </a:lstStyle>
          <a:p>
            <a:pPr rtl="0"/>
            <a:r>
              <a:rPr lang="zh-tw"/>
              <a:t>20XX/2/2</a:t>
            </a:r>
            <a:endParaRPr lang="en-US" dirty="0"/>
          </a:p>
        </p:txBody>
      </p:sp>
      <p:sp>
        <p:nvSpPr>
          <p:cNvPr id="12" name="頁尾版面配置區 10">
            <a:extLst>
              <a:ext uri="{FF2B5EF4-FFF2-40B4-BE49-F238E27FC236}">
                <a16:creationId xmlns:a16="http://schemas.microsoft.com/office/drawing/2014/main" id="{6B393FEE-25D9-48C7-B753-BE4F3F53B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216875" y="4439775"/>
            <a:ext cx="2937600" cy="502920"/>
          </a:xfrm>
        </p:spPr>
        <p:txBody>
          <a:bodyPr tIns="180000" rIns="180000" bIns="180000" rtlCol="0"/>
          <a:lstStyle/>
          <a:p>
            <a:pPr rtl="0"/>
            <a:r>
              <a:rPr lang="zh-tw" spc="200"/>
              <a:t>簡報標題</a:t>
            </a:r>
          </a:p>
        </p:txBody>
      </p:sp>
      <p:sp>
        <p:nvSpPr>
          <p:cNvPr id="13" name="投影片編號版面配置區 11">
            <a:extLst>
              <a:ext uri="{FF2B5EF4-FFF2-40B4-BE49-F238E27FC236}">
                <a16:creationId xmlns:a16="http://schemas.microsoft.com/office/drawing/2014/main" id="{6BB8704D-5CE8-4D94-A969-93FD48205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 rtlCol="0"/>
          <a:lstStyle>
            <a:lvl1pPr algn="r">
              <a:defRPr/>
            </a:lvl1pPr>
          </a:lstStyle>
          <a:p>
            <a:pPr rtl="0"/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22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時間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90EC6A-9526-4F5D-831C-D05B6D20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2854800" cy="5965200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cxnSp>
        <p:nvCxnSpPr>
          <p:cNvPr id="3" name="直線接點​​(S) 2">
            <a:extLst>
              <a:ext uri="{FF2B5EF4-FFF2-40B4-BE49-F238E27FC236}">
                <a16:creationId xmlns:a16="http://schemas.microsoft.com/office/drawing/2014/main" id="{2DBA2A15-3A0D-4FF2-946D-1A226AB201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>
            <a:off x="3744000" y="450000"/>
            <a:ext cx="0" cy="59652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3AD23B8B-A425-4CDA-8B08-F225F1A56B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71837" y="555337"/>
            <a:ext cx="6923815" cy="5747326"/>
          </a:xfrm>
        </p:spPr>
        <p:txBody>
          <a:bodyPr rtlCol="0">
            <a:normAutofit/>
          </a:bodyPr>
          <a:lstStyle>
            <a:lvl1pPr marL="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1pPr>
            <a:lvl2pPr marL="45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2pPr>
            <a:lvl3pPr marL="90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3pPr>
            <a:lvl4pPr marL="135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4pPr>
            <a:lvl5pPr marL="180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5pPr>
          </a:lstStyle>
          <a:p>
            <a:pPr lvl="0" rtl="0"/>
            <a:r>
              <a:rPr lang="zh-tw"/>
              <a:t>按一下以新增內容</a:t>
            </a:r>
          </a:p>
        </p:txBody>
      </p:sp>
      <p:sp>
        <p:nvSpPr>
          <p:cNvPr id="12" name="日期版面配置區 9">
            <a:extLst>
              <a:ext uri="{FF2B5EF4-FFF2-40B4-BE49-F238E27FC236}">
                <a16:creationId xmlns:a16="http://schemas.microsoft.com/office/drawing/2014/main" id="{148B844A-8E38-4D22-9A7F-A95D22C1E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299675" y="1584976"/>
            <a:ext cx="2772000" cy="502920"/>
          </a:xfrm>
        </p:spPr>
        <p:txBody>
          <a:bodyPr tIns="180000" rIns="180000" bIns="180000" rtlCol="0"/>
          <a:lstStyle>
            <a:lvl1pPr>
              <a:defRPr/>
            </a:lvl1pPr>
          </a:lstStyle>
          <a:p>
            <a:pPr rtl="0"/>
            <a:r>
              <a:rPr lang="zh-tw"/>
              <a:t>20XX/2/2</a:t>
            </a:r>
            <a:endParaRPr lang="en-US" dirty="0"/>
          </a:p>
        </p:txBody>
      </p:sp>
      <p:sp>
        <p:nvSpPr>
          <p:cNvPr id="13" name="頁尾版面配置區 10">
            <a:extLst>
              <a:ext uri="{FF2B5EF4-FFF2-40B4-BE49-F238E27FC236}">
                <a16:creationId xmlns:a16="http://schemas.microsoft.com/office/drawing/2014/main" id="{9EE6E96B-321F-4070-8AB9-69F8498B1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216875" y="4439775"/>
            <a:ext cx="2937600" cy="502920"/>
          </a:xfrm>
        </p:spPr>
        <p:txBody>
          <a:bodyPr tIns="180000" rIns="180000" bIns="180000" rtlCol="0"/>
          <a:lstStyle/>
          <a:p>
            <a:pPr rtl="0"/>
            <a:r>
              <a:rPr lang="zh-tw" spc="200"/>
              <a:t>簡報標題</a:t>
            </a:r>
          </a:p>
        </p:txBody>
      </p:sp>
      <p:sp>
        <p:nvSpPr>
          <p:cNvPr id="15" name="投影片編號版面配置區 11">
            <a:extLst>
              <a:ext uri="{FF2B5EF4-FFF2-40B4-BE49-F238E27FC236}">
                <a16:creationId xmlns:a16="http://schemas.microsoft.com/office/drawing/2014/main" id="{B6CC3AFC-1429-49C6-B3ED-9B5C629A5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 rtlCol="0"/>
          <a:lstStyle>
            <a:lvl1pPr algn="r">
              <a:defRPr/>
            </a:lvl1pPr>
          </a:lstStyle>
          <a:p>
            <a:pPr rtl="0"/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6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rtl="0"/>
            <a:r>
              <a:rPr lang="zh-tw"/>
              <a:t>按一下以編輯母片標題樣式</a:t>
            </a:r>
            <a:endParaRPr lang="en-US" dirty="0"/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pPr rtl="0"/>
            <a:r>
              <a:rPr lang="zh-tw" spc="200"/>
              <a:t>簡報標題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pPr rtl="0"/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日期版面配置區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rtlCol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pPr rtl="0"/>
            <a:r>
              <a:rPr lang="zh-tw"/>
              <a:t>20XX/2/2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125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40000"/>
        </a:lnSpc>
        <a:spcBef>
          <a:spcPts val="1000"/>
        </a:spcBef>
        <a:buClr>
          <a:schemeClr val="tx2">
            <a:lumMod val="75000"/>
          </a:schemeClr>
        </a:buClr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40000"/>
        </a:lnSpc>
        <a:spcBef>
          <a:spcPts val="500"/>
        </a:spcBef>
        <a:buClr>
          <a:schemeClr val="tx2">
            <a:lumMod val="75000"/>
          </a:schemeClr>
        </a:buClr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40000"/>
        </a:lnSpc>
        <a:spcBef>
          <a:spcPts val="500"/>
        </a:spcBef>
        <a:buClr>
          <a:schemeClr val="tx2">
            <a:lumMod val="75000"/>
          </a:schemeClr>
        </a:buClr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40000"/>
        </a:lnSpc>
        <a:spcBef>
          <a:spcPts val="500"/>
        </a:spcBef>
        <a:buClr>
          <a:schemeClr val="tx2">
            <a:lumMod val="75000"/>
          </a:schemeClr>
        </a:buClr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40000"/>
        </a:lnSpc>
        <a:spcBef>
          <a:spcPts val="500"/>
        </a:spcBef>
        <a:buClr>
          <a:schemeClr val="tx2">
            <a:lumMod val="75000"/>
          </a:schemeClr>
        </a:buClr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48">
          <p15:clr>
            <a:srgbClr val="F26B43"/>
          </p15:clr>
        </p15:guide>
        <p15:guide id="2" pos="279">
          <p15:clr>
            <a:srgbClr val="F26B43"/>
          </p15:clr>
        </p15:guide>
        <p15:guide id="3" pos="1232">
          <p15:clr>
            <a:srgbClr val="5ACBF0"/>
          </p15:clr>
        </p15:guide>
        <p15:guide id="4" pos="1527">
          <p15:clr>
            <a:srgbClr val="5ACBF0"/>
          </p15:clr>
        </p15:guide>
        <p15:guide id="5" pos="2457">
          <p15:clr>
            <a:srgbClr val="5ACBF0"/>
          </p15:clr>
        </p15:guide>
        <p15:guide id="6" pos="2751">
          <p15:clr>
            <a:srgbClr val="5ACBF0"/>
          </p15:clr>
        </p15:guide>
        <p15:guide id="7" pos="3704">
          <p15:clr>
            <a:srgbClr val="5ACBF0"/>
          </p15:clr>
        </p15:guide>
        <p15:guide id="8" pos="3976">
          <p15:clr>
            <a:srgbClr val="5ACBF0"/>
          </p15:clr>
        </p15:guide>
        <p15:guide id="9" pos="4929">
          <p15:clr>
            <a:srgbClr val="5ACBF0"/>
          </p15:clr>
        </p15:guide>
        <p15:guide id="10" pos="5201">
          <p15:clr>
            <a:srgbClr val="5ACBF0"/>
          </p15:clr>
        </p15:guide>
        <p15:guide id="11" pos="6153">
          <p15:clr>
            <a:srgbClr val="5ACBF0"/>
          </p15:clr>
        </p15:guide>
        <p15:guide id="12" pos="6448">
          <p15:clr>
            <a:srgbClr val="5ACBF0"/>
          </p15:clr>
        </p15:guide>
        <p15:guide id="13" pos="7401">
          <p15:clr>
            <a:srgbClr val="F26B43"/>
          </p15:clr>
        </p15:guide>
        <p15:guide id="14" orient="horz" pos="3475">
          <p15:clr>
            <a:srgbClr val="F26B43"/>
          </p15:clr>
        </p15:guide>
        <p15:guide id="15" orient="horz" pos="278">
          <p15:clr>
            <a:srgbClr val="F26B43"/>
          </p15:clr>
        </p15:guide>
        <p15:guide id="16" orient="horz" pos="2886">
          <p15:clr>
            <a:srgbClr val="5ACBF0"/>
          </p15:clr>
        </p15:guide>
        <p15:guide id="17" orient="horz" pos="2591">
          <p15:clr>
            <a:srgbClr val="5ACBF0"/>
          </p15:clr>
        </p15:guide>
        <p15:guide id="18" orient="horz" pos="2024">
          <p15:clr>
            <a:srgbClr val="5ACBF0"/>
          </p15:clr>
        </p15:guide>
        <p15:guide id="19" orient="horz" pos="1729">
          <p15:clr>
            <a:srgbClr val="5ACBF0"/>
          </p15:clr>
        </p15:guide>
        <p15:guide id="20" orient="horz" pos="1162">
          <p15:clr>
            <a:srgbClr val="5ACBF0"/>
          </p15:clr>
        </p15:guide>
        <p15:guide id="21" orient="horz" pos="867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A21F7C9-5828-4AED-834A-87AEA2281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1900" y="973122"/>
            <a:ext cx="5428996" cy="2876501"/>
          </a:xfrm>
        </p:spPr>
        <p:txBody>
          <a:bodyPr rtlCol="0">
            <a:normAutofit/>
          </a:bodyPr>
          <a:lstStyle/>
          <a:p>
            <a:pPr algn="ctr" rtl="0"/>
            <a:r>
              <a:rPr lang="zh-TW" altLang="en-US" sz="4400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摺摺稱奇</a:t>
            </a:r>
            <a:r>
              <a:rPr lang="en-US" altLang="zh-TW" sz="4400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/>
            </a:r>
            <a:br>
              <a:rPr lang="en-US" altLang="zh-TW" sz="4400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en-US" altLang="zh-TW" sz="4400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/>
            </a:r>
            <a:br>
              <a:rPr lang="en-US" altLang="zh-TW" sz="4400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4400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動物大觀園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6B2940A3-1B97-4EDD-B073-C632DA7FF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1900" y="4471416"/>
            <a:ext cx="5428996" cy="1481328"/>
          </a:xfrm>
        </p:spPr>
        <p:txBody>
          <a:bodyPr rtlCol="0">
            <a:normAutofit/>
          </a:bodyPr>
          <a:lstStyle/>
          <a:p>
            <a:pPr algn="ctr" rtl="0"/>
            <a:r>
              <a:rPr lang="zh-TW" altLang="en-US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三年愛班 李佳柔</a:t>
            </a:r>
          </a:p>
        </p:txBody>
      </p:sp>
      <p:pic>
        <p:nvPicPr>
          <p:cNvPr id="13" name="圖片 12" descr="一張含有 嬰兒玩具, 室內, 卡通, 玩具 的圖片&#10;&#10;自動產生的描述">
            <a:extLst>
              <a:ext uri="{FF2B5EF4-FFF2-40B4-BE49-F238E27FC236}">
                <a16:creationId xmlns:a16="http://schemas.microsoft.com/office/drawing/2014/main" id="{CD3018E6-24D4-ECF1-B43C-B93010A7C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902" r="11099" b="-1"/>
          <a:stretch/>
        </p:blipFill>
        <p:spPr>
          <a:xfrm>
            <a:off x="451104" y="973122"/>
            <a:ext cx="5794797" cy="498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3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>
            <a:extLst>
              <a:ext uri="{FF2B5EF4-FFF2-40B4-BE49-F238E27FC236}">
                <a16:creationId xmlns:a16="http://schemas.microsoft.com/office/drawing/2014/main" id="{AA6A305D-EA59-470F-B351-EBA6253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成果</a:t>
            </a:r>
          </a:p>
        </p:txBody>
      </p:sp>
      <p:sp>
        <p:nvSpPr>
          <p:cNvPr id="32" name="投影片編號版面配置區 31">
            <a:extLst>
              <a:ext uri="{FF2B5EF4-FFF2-40B4-BE49-F238E27FC236}">
                <a16:creationId xmlns:a16="http://schemas.microsoft.com/office/drawing/2014/main" id="{D30DAE34-DD82-432D-8996-97E05E890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0D309695-DEC3-40DA-9DF5-330280C9D0E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10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3" name="圖片 2" descr="一張含有 紙張, 紙製品, 靜止的, 美術紙 的圖片&#10;&#10;自動產生的描述">
            <a:extLst>
              <a:ext uri="{FF2B5EF4-FFF2-40B4-BE49-F238E27FC236}">
                <a16:creationId xmlns:a16="http://schemas.microsoft.com/office/drawing/2014/main" id="{ABB8A958-662D-BD8B-7AC3-117036FE2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1" t="-1488" r="9918" b="331"/>
          <a:stretch/>
        </p:blipFill>
        <p:spPr>
          <a:xfrm>
            <a:off x="1174862" y="2618403"/>
            <a:ext cx="4124509" cy="3786969"/>
          </a:xfrm>
          <a:prstGeom prst="rect">
            <a:avLst/>
          </a:prstGeom>
        </p:spPr>
      </p:pic>
      <p:pic>
        <p:nvPicPr>
          <p:cNvPr id="9" name="內容版面配置區 8" descr="一張含有 室內 的圖片&#10;&#10;自動產生的描述">
            <a:extLst>
              <a:ext uri="{FF2B5EF4-FFF2-40B4-BE49-F238E27FC236}">
                <a16:creationId xmlns:a16="http://schemas.microsoft.com/office/drawing/2014/main" id="{50260D53-12FB-9585-081C-C4BE899C650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 rot="16200000">
            <a:off x="6645959" y="3033635"/>
            <a:ext cx="3786115" cy="3004904"/>
          </a:xfr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A8262EB1-34C1-56D9-C783-BB9F81E0086A}"/>
              </a:ext>
            </a:extLst>
          </p:cNvPr>
          <p:cNvSpPr/>
          <p:nvPr/>
        </p:nvSpPr>
        <p:spPr>
          <a:xfrm>
            <a:off x="2420689" y="1808113"/>
            <a:ext cx="1632857" cy="5138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魟魚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932C0F5-9215-71CC-9246-B3082246F8A2}"/>
              </a:ext>
            </a:extLst>
          </p:cNvPr>
          <p:cNvSpPr/>
          <p:nvPr/>
        </p:nvSpPr>
        <p:spPr>
          <a:xfrm>
            <a:off x="7380514" y="1808113"/>
            <a:ext cx="2122715" cy="5138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/>
              <a:t>阿德利企鵝</a:t>
            </a:r>
          </a:p>
        </p:txBody>
      </p:sp>
    </p:spTree>
    <p:extLst>
      <p:ext uri="{BB962C8B-B14F-4D97-AF65-F5344CB8AC3E}">
        <p14:creationId xmlns:p14="http://schemas.microsoft.com/office/powerpoint/2010/main" val="8176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7BD4BD-52EE-23B6-3777-08022498D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rPr>
              <a:t>成果</a:t>
            </a:r>
            <a:endParaRPr lang="zh-TW" altLang="en-US" b="1" i="0" dirty="0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3002C5A-3A9B-2901-5BB2-FAEDAA3E1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0D309695-DEC3-40DA-9DF5-330280C9D0E8}" type="slidenum">
              <a:rPr lang="en-US" smtClean="0"/>
              <a:pPr rtl="0"/>
              <a:t>11</a:t>
            </a:fld>
            <a:endParaRPr lang="en-US" dirty="0"/>
          </a:p>
        </p:txBody>
      </p:sp>
      <p:pic>
        <p:nvPicPr>
          <p:cNvPr id="11" name="內容版面配置區 10" descr="一張含有 紙張, 美術紙, 紙製品, 折紙 的圖片&#10;&#10;自動產生的描述">
            <a:extLst>
              <a:ext uri="{FF2B5EF4-FFF2-40B4-BE49-F238E27FC236}">
                <a16:creationId xmlns:a16="http://schemas.microsoft.com/office/drawing/2014/main" id="{E2DDC9EE-DABF-697B-3EBC-C57CD946D70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 rot="10800000">
            <a:off x="984854" y="2631249"/>
            <a:ext cx="4696884" cy="3522663"/>
          </a:xfrm>
        </p:spPr>
      </p:pic>
      <p:pic>
        <p:nvPicPr>
          <p:cNvPr id="13" name="圖片 12" descr="一張含有 工藝, 美術紙, 勞作紙, 折紙 的圖片&#10;&#10;自動產生的描述">
            <a:extLst>
              <a:ext uri="{FF2B5EF4-FFF2-40B4-BE49-F238E27FC236}">
                <a16:creationId xmlns:a16="http://schemas.microsoft.com/office/drawing/2014/main" id="{ED7A52DB-7476-E131-BAB7-1286ADE3D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544140" y="2631249"/>
            <a:ext cx="4696885" cy="3522664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BA08D411-8C52-9184-EB86-A9FBC3583B06}"/>
              </a:ext>
            </a:extLst>
          </p:cNvPr>
          <p:cNvSpPr/>
          <p:nvPr/>
        </p:nvSpPr>
        <p:spPr>
          <a:xfrm>
            <a:off x="1665514" y="1845129"/>
            <a:ext cx="2253343" cy="5225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/>
              <a:t>小鬚鯨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8B9492A6-E149-DFB6-3E37-C4B6A3ACEA93}"/>
              </a:ext>
            </a:extLst>
          </p:cNvPr>
          <p:cNvSpPr/>
          <p:nvPr/>
        </p:nvSpPr>
        <p:spPr>
          <a:xfrm>
            <a:off x="8010839" y="1845129"/>
            <a:ext cx="1763486" cy="5225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/>
              <a:t>大象</a:t>
            </a:r>
          </a:p>
        </p:txBody>
      </p:sp>
    </p:spTree>
    <p:extLst>
      <p:ext uri="{BB962C8B-B14F-4D97-AF65-F5344CB8AC3E}">
        <p14:creationId xmlns:p14="http://schemas.microsoft.com/office/powerpoint/2010/main" val="272460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D1459C-6544-74D4-AB34-65223278B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rPr>
              <a:t>成果</a:t>
            </a:r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AABE4E-36AC-E660-F6DA-B8D78F9DC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0D309695-DEC3-40DA-9DF5-330280C9D0E8}" type="slidenum">
              <a:rPr lang="en-US" smtClean="0"/>
              <a:pPr rtl="0"/>
              <a:t>12</a:t>
            </a:fld>
            <a:endParaRPr lang="en-US" dirty="0"/>
          </a:p>
        </p:txBody>
      </p:sp>
      <p:pic>
        <p:nvPicPr>
          <p:cNvPr id="10" name="內容版面配置區 9" descr="一張含有 美術紙, 勞作紙, 兒童藝術, 工藝 的圖片&#10;&#10;自動產生的描述">
            <a:extLst>
              <a:ext uri="{FF2B5EF4-FFF2-40B4-BE49-F238E27FC236}">
                <a16:creationId xmlns:a16="http://schemas.microsoft.com/office/drawing/2014/main" id="{7704331E-B47E-83C7-AB73-E002AB53777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/>
          <a:srcRect l="-7995" r="26392" b="11002"/>
          <a:stretch/>
        </p:blipFill>
        <p:spPr>
          <a:xfrm>
            <a:off x="716327" y="2630306"/>
            <a:ext cx="2598373" cy="3135086"/>
          </a:xfrm>
        </p:spPr>
      </p:pic>
      <p:pic>
        <p:nvPicPr>
          <p:cNvPr id="13" name="圖片 12" descr="一張含有 美術紙, 勞作紙, 工藝, 折紙 的圖片&#10;&#10;自動產生的描述">
            <a:extLst>
              <a:ext uri="{FF2B5EF4-FFF2-40B4-BE49-F238E27FC236}">
                <a16:creationId xmlns:a16="http://schemas.microsoft.com/office/drawing/2014/main" id="{17AE4631-B257-514D-B08E-1E3F92005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893" y="2630306"/>
            <a:ext cx="3509565" cy="2856095"/>
          </a:xfrm>
          <a:prstGeom prst="rect">
            <a:avLst/>
          </a:prstGeom>
        </p:spPr>
      </p:pic>
      <p:pic>
        <p:nvPicPr>
          <p:cNvPr id="16" name="圖片 15" descr="一張含有 比例模型, 室內, 玩具 的圖片&#10;&#10;自動產生的描述">
            <a:extLst>
              <a:ext uri="{FF2B5EF4-FFF2-40B4-BE49-F238E27FC236}">
                <a16:creationId xmlns:a16="http://schemas.microsoft.com/office/drawing/2014/main" id="{BCD15349-0A08-F509-10AD-0C4EA6FA91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711" t="437" r="15315" b="1649"/>
          <a:stretch/>
        </p:blipFill>
        <p:spPr>
          <a:xfrm>
            <a:off x="7912837" y="2582725"/>
            <a:ext cx="3831108" cy="3182666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2483E8C0-722F-69F4-9D24-C63F974B1F11}"/>
              </a:ext>
            </a:extLst>
          </p:cNvPr>
          <p:cNvSpPr/>
          <p:nvPr/>
        </p:nvSpPr>
        <p:spPr>
          <a:xfrm>
            <a:off x="1208314" y="1861457"/>
            <a:ext cx="1632857" cy="55517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/>
              <a:t>長頸鹿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B585D727-AF40-F0CA-BB13-8F1ADF397695}"/>
              </a:ext>
            </a:extLst>
          </p:cNvPr>
          <p:cNvSpPr/>
          <p:nvPr/>
        </p:nvSpPr>
        <p:spPr>
          <a:xfrm>
            <a:off x="5176157" y="1861457"/>
            <a:ext cx="1469572" cy="55517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/>
              <a:t>貓熊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8A88E1ED-0B0D-53AC-36DD-F9B60C763CDD}"/>
              </a:ext>
            </a:extLst>
          </p:cNvPr>
          <p:cNvSpPr/>
          <p:nvPr/>
        </p:nvSpPr>
        <p:spPr>
          <a:xfrm>
            <a:off x="9323614" y="1861457"/>
            <a:ext cx="1355272" cy="55517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/>
              <a:t>老虎</a:t>
            </a:r>
          </a:p>
        </p:txBody>
      </p:sp>
    </p:spTree>
    <p:extLst>
      <p:ext uri="{BB962C8B-B14F-4D97-AF65-F5344CB8AC3E}">
        <p14:creationId xmlns:p14="http://schemas.microsoft.com/office/powerpoint/2010/main" val="242339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0B9E6E-4591-F13C-7114-AF02654F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rPr>
              <a:t>成果</a:t>
            </a:r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E813BA-E7D7-53C3-DA81-3F96FB744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0D309695-DEC3-40DA-9DF5-330280C9D0E8}" type="slidenum">
              <a:rPr lang="en-US" smtClean="0"/>
              <a:pPr rtl="0"/>
              <a:t>13</a:t>
            </a:fld>
            <a:endParaRPr lang="en-US" dirty="0"/>
          </a:p>
        </p:txBody>
      </p:sp>
      <p:pic>
        <p:nvPicPr>
          <p:cNvPr id="11" name="內容版面配置區 10" descr="一張含有 美術紙, 折紙, 工藝, 勞作紙 的圖片&#10;&#10;自動產生的描述">
            <a:extLst>
              <a:ext uri="{FF2B5EF4-FFF2-40B4-BE49-F238E27FC236}">
                <a16:creationId xmlns:a16="http://schemas.microsoft.com/office/drawing/2014/main" id="{4ACEDA83-29F0-DA75-216A-2C7AF946CAF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/>
          <a:srcRect l="9268" r="671"/>
          <a:stretch/>
        </p:blipFill>
        <p:spPr>
          <a:xfrm>
            <a:off x="860821" y="2585544"/>
            <a:ext cx="4373331" cy="3641988"/>
          </a:xfrm>
        </p:spPr>
      </p:pic>
      <p:pic>
        <p:nvPicPr>
          <p:cNvPr id="13" name="圖片 12" descr="一張含有 美術紙, 勞作紙, 折紙, 工藝 的圖片&#10;&#10;自動產生的描述">
            <a:extLst>
              <a:ext uri="{FF2B5EF4-FFF2-40B4-BE49-F238E27FC236}">
                <a16:creationId xmlns:a16="http://schemas.microsoft.com/office/drawing/2014/main" id="{1C494A5D-ED2F-DB4B-B1ED-F7F2721AD4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3754" t="-3096" r="44513" b="-119"/>
          <a:stretch/>
        </p:blipFill>
        <p:spPr>
          <a:xfrm rot="16200000">
            <a:off x="6522967" y="2317648"/>
            <a:ext cx="4540316" cy="5076109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DD87C017-4016-615C-D4B0-CA02168B51F2}"/>
              </a:ext>
            </a:extLst>
          </p:cNvPr>
          <p:cNvSpPr/>
          <p:nvPr/>
        </p:nvSpPr>
        <p:spPr>
          <a:xfrm>
            <a:off x="1408343" y="1844566"/>
            <a:ext cx="3037533" cy="59908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/>
              <a:t>孔雀及小鳥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1F47CD8-6813-7109-949F-CB5AFE98A96B}"/>
              </a:ext>
            </a:extLst>
          </p:cNvPr>
          <p:cNvSpPr/>
          <p:nvPr/>
        </p:nvSpPr>
        <p:spPr>
          <a:xfrm>
            <a:off x="7746126" y="1816970"/>
            <a:ext cx="2664372" cy="59908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/>
              <a:t>天鵝及鴨子</a:t>
            </a:r>
          </a:p>
        </p:txBody>
      </p:sp>
    </p:spTree>
    <p:extLst>
      <p:ext uri="{BB962C8B-B14F-4D97-AF65-F5344CB8AC3E}">
        <p14:creationId xmlns:p14="http://schemas.microsoft.com/office/powerpoint/2010/main" val="317212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>
            <a:extLst>
              <a:ext uri="{FF2B5EF4-FFF2-40B4-BE49-F238E27FC236}">
                <a16:creationId xmlns:a16="http://schemas.microsoft.com/office/drawing/2014/main" id="{C44E1C2B-1A27-0DBB-48B5-F55923D2C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i="0" dirty="0">
                <a:latin typeface="+mn-lt"/>
              </a:rPr>
              <a:t>心得</a:t>
            </a:r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1E5F9D23-81CA-79C0-79F7-A6003AE7D6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968" y="1692922"/>
            <a:ext cx="11300287" cy="3080245"/>
          </a:xfrm>
        </p:spPr>
        <p:txBody>
          <a:bodyPr>
            <a:normAutofit/>
          </a:bodyPr>
          <a:lstStyle/>
          <a:p>
            <a:r>
              <a:rPr lang="zh-TW" altLang="en-US" b="1" dirty="0"/>
              <a:t>學會很多摺紙的方法及專業術語</a:t>
            </a:r>
            <a:endParaRPr lang="en-US" altLang="zh-TW" b="1" dirty="0"/>
          </a:p>
          <a:p>
            <a:r>
              <a:rPr lang="zh-TW" altLang="en-US" b="1" dirty="0"/>
              <a:t>讓我的手變得更靈巧</a:t>
            </a:r>
            <a:endParaRPr lang="en-US" altLang="zh-TW" b="1" dirty="0"/>
          </a:p>
          <a:p>
            <a:r>
              <a:rPr lang="zh-TW" altLang="en-US" b="1" dirty="0"/>
              <a:t>磨練我的耐心</a:t>
            </a:r>
            <a:endParaRPr lang="en-US" altLang="zh-TW" b="1" dirty="0"/>
          </a:p>
          <a:p>
            <a:r>
              <a:rPr lang="zh-TW" altLang="en-US" b="1" dirty="0"/>
              <a:t>謝謝爸爸媽媽陪我找資料並指導我</a:t>
            </a:r>
            <a:endParaRPr lang="en-US" altLang="zh-TW" b="1" dirty="0"/>
          </a:p>
          <a:p>
            <a:endParaRPr lang="zh-TW" altLang="en-US" dirty="0"/>
          </a:p>
        </p:txBody>
      </p:sp>
      <p:pic>
        <p:nvPicPr>
          <p:cNvPr id="16" name="圖片版面配置區 15" descr="一張含有 文字, 筆跡, 兒童藝術 的圖片&#10;&#10;自動產生的描述">
            <a:extLst>
              <a:ext uri="{FF2B5EF4-FFF2-40B4-BE49-F238E27FC236}">
                <a16:creationId xmlns:a16="http://schemas.microsoft.com/office/drawing/2014/main" id="{80875EF3-7466-5A51-AF3B-2831CD8CF9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8504" b="8504"/>
          <a:stretch>
            <a:fillRect/>
          </a:stretch>
        </p:blipFill>
        <p:spPr>
          <a:xfrm>
            <a:off x="6010274" y="1160663"/>
            <a:ext cx="4393804" cy="4974516"/>
          </a:xfrm>
        </p:spPr>
      </p:pic>
      <p:sp>
        <p:nvSpPr>
          <p:cNvPr id="12" name="圖片版面配置區 11">
            <a:extLst>
              <a:ext uri="{FF2B5EF4-FFF2-40B4-BE49-F238E27FC236}">
                <a16:creationId xmlns:a16="http://schemas.microsoft.com/office/drawing/2014/main" id="{874CC361-40CD-141E-B264-653E1493C0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64199" y="2959100"/>
            <a:ext cx="346075" cy="2987675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13" name="圖片版面配置區 12">
            <a:extLst>
              <a:ext uri="{FF2B5EF4-FFF2-40B4-BE49-F238E27FC236}">
                <a16:creationId xmlns:a16="http://schemas.microsoft.com/office/drawing/2014/main" id="{C64FCF68-0DEE-55DC-9B75-4DA5467904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6504" y="2959100"/>
            <a:ext cx="2689225" cy="2987675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14" name="圖片版面配置區 13">
            <a:extLst>
              <a:ext uri="{FF2B5EF4-FFF2-40B4-BE49-F238E27FC236}">
                <a16:creationId xmlns:a16="http://schemas.microsoft.com/office/drawing/2014/main" id="{DF1BF4A6-9AC4-AF55-E068-11DDD9C7F0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BF822F67-4B0A-9C9F-A3E8-2792772B2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0D309695-DEC3-40DA-9DF5-330280C9D0E8}" type="slidenum">
              <a:rPr lang="en-US" smtClean="0"/>
              <a:pPr rtl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81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標題 61">
            <a:extLst>
              <a:ext uri="{FF2B5EF4-FFF2-40B4-BE49-F238E27FC236}">
                <a16:creationId xmlns:a16="http://schemas.microsoft.com/office/drawing/2014/main" id="{C233D55B-4DFD-49DA-BA62-72F3E2D0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69" y="647377"/>
            <a:ext cx="11316056" cy="1136454"/>
          </a:xfrm>
        </p:spPr>
        <p:txBody>
          <a:bodyPr rtlCol="0"/>
          <a:lstStyle/>
          <a:p>
            <a:pPr algn="ctr" rtl="0"/>
            <a:r>
              <a:rPr lang="zh-TW" altLang="en-US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感謝您的聆聽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6956C8A-7BD4-4A46-82BA-EAB9CAD4B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rtlCol="0"/>
          <a:lstStyle/>
          <a:p>
            <a:pPr rtl="0"/>
            <a:fld id="{0D309695-DEC3-40DA-9DF5-330280C9D0E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15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0" name="圖片 9" descr="一張含有 生日蛋糕, 卡通, 室內, 遊戲屋 的圖片&#10;&#10;自動產生的描述">
            <a:extLst>
              <a:ext uri="{FF2B5EF4-FFF2-40B4-BE49-F238E27FC236}">
                <a16:creationId xmlns:a16="http://schemas.microsoft.com/office/drawing/2014/main" id="{0190160D-E813-E08C-0E51-57539CF9F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052" y="1837634"/>
            <a:ext cx="6220918" cy="456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9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>
            <a:extLst>
              <a:ext uri="{FF2B5EF4-FFF2-40B4-BE49-F238E27FC236}">
                <a16:creationId xmlns:a16="http://schemas.microsoft.com/office/drawing/2014/main" id="{AA6A305D-EA59-470F-B351-EBA6253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508568"/>
            <a:ext cx="6860946" cy="2650997"/>
          </a:xfrm>
        </p:spPr>
        <p:txBody>
          <a:bodyPr rtlCol="0"/>
          <a:lstStyle/>
          <a:p>
            <a:pPr rtl="0"/>
            <a:r>
              <a:rPr lang="zh-TW" altLang="en-US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動機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79D37F2E-EB29-4FAE-A77B-C75DADA5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5464" y="1353201"/>
            <a:ext cx="3446137" cy="5061887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上次去動物園看到很多動物好喜歡</a:t>
            </a:r>
            <a:endParaRPr lang="en-US" altLang="zh-TW" sz="28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zh-TW" altLang="en-US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想擁有屬於我自己的小小動物園</a:t>
            </a:r>
          </a:p>
        </p:txBody>
      </p:sp>
      <p:sp>
        <p:nvSpPr>
          <p:cNvPr id="32" name="投影片編號版面配置區 31">
            <a:extLst>
              <a:ext uri="{FF2B5EF4-FFF2-40B4-BE49-F238E27FC236}">
                <a16:creationId xmlns:a16="http://schemas.microsoft.com/office/drawing/2014/main" id="{D30DAE34-DD82-432D-8996-97E05E890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rtlCol="0"/>
          <a:lstStyle/>
          <a:p>
            <a:pPr rtl="0"/>
            <a:fld id="{0D309695-DEC3-40DA-9DF5-330280C9D0E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/>
              <a:t>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5" name="圖片 4" descr="一張含有 戶外, 服裝, 足部穿著, 人員 的圖片&#10;&#10;自動產生的描述">
            <a:extLst>
              <a:ext uri="{FF2B5EF4-FFF2-40B4-BE49-F238E27FC236}">
                <a16:creationId xmlns:a16="http://schemas.microsoft.com/office/drawing/2014/main" id="{CCE6D3D1-A972-B6C0-16BC-00690E068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2" t="15777" r="28059" b="3012"/>
          <a:stretch/>
        </p:blipFill>
        <p:spPr>
          <a:xfrm>
            <a:off x="1154212" y="1688034"/>
            <a:ext cx="5074744" cy="4706912"/>
          </a:xfrm>
          <a:prstGeom prst="rect">
            <a:avLst/>
          </a:prstGeom>
        </p:spPr>
      </p:pic>
      <p:sp>
        <p:nvSpPr>
          <p:cNvPr id="7" name="圖片版面配置區 6">
            <a:extLst>
              <a:ext uri="{FF2B5EF4-FFF2-40B4-BE49-F238E27FC236}">
                <a16:creationId xmlns:a16="http://schemas.microsoft.com/office/drawing/2014/main" id="{58AD95E2-F011-5118-B3FC-2C18088FA9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78148" y="3626102"/>
            <a:ext cx="3233737" cy="277177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圖片版面配置區 8">
            <a:extLst>
              <a:ext uri="{FF2B5EF4-FFF2-40B4-BE49-F238E27FC236}">
                <a16:creationId xmlns:a16="http://schemas.microsoft.com/office/drawing/2014/main" id="{34A8B2B2-51FC-A338-445F-1FBFC723A5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89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>
            <a:extLst>
              <a:ext uri="{FF2B5EF4-FFF2-40B4-BE49-F238E27FC236}">
                <a16:creationId xmlns:a16="http://schemas.microsoft.com/office/drawing/2014/main" id="{C95E17A9-94C3-43A2-AF79-D18356EA3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5432044" cy="860400"/>
          </a:xfrm>
        </p:spPr>
        <p:txBody>
          <a:bodyPr rtlCol="0"/>
          <a:lstStyle/>
          <a:p>
            <a:pPr rtl="0"/>
            <a:r>
              <a:rPr lang="zh-TW" altLang="en-US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目標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BD10AD8D-8DE5-40F2-A2F2-E7567BEC3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944000"/>
            <a:ext cx="5432044" cy="4006800"/>
          </a:xfrm>
        </p:spPr>
        <p:txBody>
          <a:bodyPr rtlCol="0"/>
          <a:lstStyle/>
          <a:p>
            <a:pPr rtl="0"/>
            <a:r>
              <a:rPr lang="zh-TW" altLang="en-US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利用摺紙的方式， 預計摺出</a:t>
            </a:r>
            <a:r>
              <a:rPr lang="en-US" altLang="zh-TW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</a:t>
            </a:r>
            <a:r>
              <a:rPr lang="zh-TW" altLang="en-US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種動物的小型動物園</a:t>
            </a:r>
            <a:endParaRPr lang="en-US" altLang="zh-TW" sz="28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zh-TW" altLang="en-US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176EB0E-E7B9-4EF9-A88F-4A2531EAD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rtlCol="0"/>
          <a:lstStyle/>
          <a:p>
            <a:pPr rtl="0"/>
            <a:fld id="{0D309695-DEC3-40DA-9DF5-330280C9D0E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6" name="圖片 15" descr="一張含有 蝴蝶, 創作藝術, 藝術, 蛾與蝴蝶 的圖片&#10;&#10;自動產生的描述">
            <a:extLst>
              <a:ext uri="{FF2B5EF4-FFF2-40B4-BE49-F238E27FC236}">
                <a16:creationId xmlns:a16="http://schemas.microsoft.com/office/drawing/2014/main" id="{94F49E06-CC4E-64A4-8B76-D4B402257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55494" y="1137306"/>
            <a:ext cx="5340349" cy="4005262"/>
          </a:xfrm>
          <a:prstGeom prst="rect">
            <a:avLst/>
          </a:prstGeom>
        </p:spPr>
      </p:pic>
      <p:sp>
        <p:nvSpPr>
          <p:cNvPr id="18" name="圖片版面配置區 17">
            <a:extLst>
              <a:ext uri="{FF2B5EF4-FFF2-40B4-BE49-F238E27FC236}">
                <a16:creationId xmlns:a16="http://schemas.microsoft.com/office/drawing/2014/main" id="{C0B5098B-C42D-66CC-414C-F99153C10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80101" y="388800"/>
            <a:ext cx="1866900" cy="5502275"/>
          </a:xfrm>
        </p:spPr>
        <p:txBody>
          <a:bodyPr/>
          <a:lstStyle/>
          <a:p>
            <a:endParaRPr lang="zh-TW" altLang="en-US" u="sng" dirty="0"/>
          </a:p>
        </p:txBody>
      </p:sp>
    </p:spTree>
    <p:extLst>
      <p:ext uri="{BB962C8B-B14F-4D97-AF65-F5344CB8AC3E}">
        <p14:creationId xmlns:p14="http://schemas.microsoft.com/office/powerpoint/2010/main" val="19862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96E57B-70F2-48DC-97F8-5B9633B2D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1100" y="448056"/>
            <a:ext cx="6749796" cy="3401568"/>
          </a:xfrm>
        </p:spPr>
        <p:txBody>
          <a:bodyPr rtlCol="0"/>
          <a:lstStyle/>
          <a:p>
            <a:pPr rtl="0"/>
            <a:r>
              <a:rPr lang="zh-TW" altLang="en-US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執行方式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83A0D81-3B78-42FD-8C85-E8216C7D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1921" y="1434211"/>
            <a:ext cx="7048974" cy="1481328"/>
          </a:xfrm>
        </p:spPr>
        <p:txBody>
          <a:bodyPr rtlCol="0">
            <a:noAutofit/>
          </a:bodyPr>
          <a:lstStyle/>
          <a:p>
            <a:pPr marL="344844" indent="-342900" rtl="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利用摺紙書及圖書館借書挑選適合的動物</a:t>
            </a:r>
            <a:endParaRPr lang="en-US" altLang="zh-TW" sz="28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344844" indent="-342900" rtl="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上網搜尋摺紙步驟或看影片邊學邊摺</a:t>
            </a:r>
            <a:endParaRPr lang="en-US" altLang="zh-TW" sz="28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344844" indent="-34290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參考新竹及木柵動物園，將動物分類配置</a:t>
            </a:r>
            <a:endParaRPr lang="en-US" altLang="zh-TW" sz="28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344844" indent="-342900" rtl="0">
              <a:buFont typeface="Arial" panose="020B0604020202020204" pitchFamily="34" charset="0"/>
              <a:buChar char="•"/>
            </a:pPr>
            <a:endParaRPr lang="zh-TW" altLang="en-US" sz="28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7" name="圖片 6" descr="一張含有 文字, 室內, 人員, 電腦監視器 的圖片&#10;&#10;自動產生的描述">
            <a:extLst>
              <a:ext uri="{FF2B5EF4-FFF2-40B4-BE49-F238E27FC236}">
                <a16:creationId xmlns:a16="http://schemas.microsoft.com/office/drawing/2014/main" id="{41BA8349-3F10-C09F-F592-B35BC1F1D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87" y="301752"/>
            <a:ext cx="2462784" cy="1847088"/>
          </a:xfrm>
          <a:prstGeom prst="rect">
            <a:avLst/>
          </a:prstGeom>
        </p:spPr>
      </p:pic>
      <p:pic>
        <p:nvPicPr>
          <p:cNvPr id="18" name="圖片 17" descr="一張含有 服裝, 室內, 人員, 人的臉孔 的圖片&#10;&#10;自動產生的描述">
            <a:extLst>
              <a:ext uri="{FF2B5EF4-FFF2-40B4-BE49-F238E27FC236}">
                <a16:creationId xmlns:a16="http://schemas.microsoft.com/office/drawing/2014/main" id="{76FA273E-F252-48C1-846E-C548F5F8F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135454" y="4449313"/>
            <a:ext cx="2229862" cy="1948952"/>
          </a:xfrm>
          <a:prstGeom prst="rect">
            <a:avLst/>
          </a:prstGeom>
        </p:spPr>
      </p:pic>
      <p:pic>
        <p:nvPicPr>
          <p:cNvPr id="6" name="圖片 5" descr="一張含有 文字, 卡通, 圖書 的圖片&#10;&#10;自動產生的描述">
            <a:extLst>
              <a:ext uri="{FF2B5EF4-FFF2-40B4-BE49-F238E27FC236}">
                <a16:creationId xmlns:a16="http://schemas.microsoft.com/office/drawing/2014/main" id="{589E5576-A43B-4747-8426-268D6AF49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87" y="2183616"/>
            <a:ext cx="1588986" cy="1848523"/>
          </a:xfrm>
          <a:prstGeom prst="rect">
            <a:avLst/>
          </a:prstGeom>
        </p:spPr>
      </p:pic>
      <p:pic>
        <p:nvPicPr>
          <p:cNvPr id="9" name="圖片 8" descr="一張含有 文字, 兒童藝術, 卡通, 圖書 的圖片&#10;&#10;自動產生的描述">
            <a:extLst>
              <a:ext uri="{FF2B5EF4-FFF2-40B4-BE49-F238E27FC236}">
                <a16:creationId xmlns:a16="http://schemas.microsoft.com/office/drawing/2014/main" id="{944153F2-B62C-07E5-57AD-F21FDA9A5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87" y="4159884"/>
            <a:ext cx="1588985" cy="2029691"/>
          </a:xfrm>
          <a:prstGeom prst="rect">
            <a:avLst/>
          </a:prstGeom>
        </p:spPr>
      </p:pic>
      <p:pic>
        <p:nvPicPr>
          <p:cNvPr id="16" name="圖片版面配置區 15">
            <a:extLst>
              <a:ext uri="{FF2B5EF4-FFF2-40B4-BE49-F238E27FC236}">
                <a16:creationId xmlns:a16="http://schemas.microsoft.com/office/drawing/2014/main" id="{47D7CD50-3D0D-4E37-A729-30A7E65098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/>
          <a:srcRect t="2558" b="2558"/>
          <a:stretch/>
        </p:blipFill>
        <p:spPr>
          <a:xfrm rot="5400000">
            <a:off x="2172496" y="3491651"/>
            <a:ext cx="2275290" cy="1588987"/>
          </a:xfrm>
        </p:spPr>
      </p:pic>
      <p:pic>
        <p:nvPicPr>
          <p:cNvPr id="5" name="圖片 4" descr="一張含有 人員, 人的臉孔, 服裝, 圖畫 的圖片&#10;&#10;自動產生的描述">
            <a:extLst>
              <a:ext uri="{FF2B5EF4-FFF2-40B4-BE49-F238E27FC236}">
                <a16:creationId xmlns:a16="http://schemas.microsoft.com/office/drawing/2014/main" id="{854F7AEB-F0AF-F489-AAA5-3A3EC88C8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476548" y="4482952"/>
            <a:ext cx="2229862" cy="18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6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96E57B-70F2-48DC-97F8-5B9633B2D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1100" y="448056"/>
            <a:ext cx="6749796" cy="3401568"/>
          </a:xfrm>
        </p:spPr>
        <p:txBody>
          <a:bodyPr rtlCol="0"/>
          <a:lstStyle/>
          <a:p>
            <a:pPr rtl="0"/>
            <a:r>
              <a:rPr lang="zh-TW" altLang="en-US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執行方式</a:t>
            </a:r>
          </a:p>
        </p:txBody>
      </p:sp>
      <p:pic>
        <p:nvPicPr>
          <p:cNvPr id="19" name="圖片 18" descr="一張含有 人員, 兒童藝術, 人的臉孔, 幼兒 的圖片&#10;&#10;自動產生的描述">
            <a:extLst>
              <a:ext uri="{FF2B5EF4-FFF2-40B4-BE49-F238E27FC236}">
                <a16:creationId xmlns:a16="http://schemas.microsoft.com/office/drawing/2014/main" id="{B45CD02B-3E0E-635F-77FE-14760FEA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479" y="849249"/>
            <a:ext cx="3429000" cy="2571750"/>
          </a:xfrm>
          <a:prstGeom prst="rect">
            <a:avLst/>
          </a:prstGeom>
        </p:spPr>
      </p:pic>
      <p:pic>
        <p:nvPicPr>
          <p:cNvPr id="21" name="圖片 20" descr="一張含有 兒童藝術, 人員, 服裝, 圖畫 的圖片&#10;&#10;自動產生的描述">
            <a:extLst>
              <a:ext uri="{FF2B5EF4-FFF2-40B4-BE49-F238E27FC236}">
                <a16:creationId xmlns:a16="http://schemas.microsoft.com/office/drawing/2014/main" id="{CDFED2BD-B5F9-95A0-74F4-9386E02CF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311536" y="2877365"/>
            <a:ext cx="3401568" cy="2551176"/>
          </a:xfrm>
          <a:prstGeom prst="rect">
            <a:avLst/>
          </a:prstGeom>
        </p:spPr>
      </p:pic>
      <p:pic>
        <p:nvPicPr>
          <p:cNvPr id="25" name="圖片 24" descr="一張含有 室內, 兒童藝術, 服裝, 圖畫 的圖片&#10;&#10;自動產生的描述">
            <a:extLst>
              <a:ext uri="{FF2B5EF4-FFF2-40B4-BE49-F238E27FC236}">
                <a16:creationId xmlns:a16="http://schemas.microsoft.com/office/drawing/2014/main" id="{1DDD23DD-6ACC-99E9-9EFE-099CF9974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33445" y="3565806"/>
            <a:ext cx="3429000" cy="2571750"/>
          </a:xfrm>
          <a:prstGeom prst="rect">
            <a:avLst/>
          </a:prstGeom>
        </p:spPr>
      </p:pic>
      <p:pic>
        <p:nvPicPr>
          <p:cNvPr id="27" name="圖片 26" descr="一張含有 人員, 服裝, 牆, 幼兒 的圖片&#10;&#10;自動產生的描述">
            <a:extLst>
              <a:ext uri="{FF2B5EF4-FFF2-40B4-BE49-F238E27FC236}">
                <a16:creationId xmlns:a16="http://schemas.microsoft.com/office/drawing/2014/main" id="{918F1FA7-FBF1-2C69-2BEA-E12E67F67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613491" y="2877365"/>
            <a:ext cx="3401568" cy="2551176"/>
          </a:xfrm>
          <a:prstGeom prst="rect">
            <a:avLst/>
          </a:prstGeom>
        </p:spPr>
      </p:pic>
      <p:pic>
        <p:nvPicPr>
          <p:cNvPr id="29" name="圖片 28" descr="一張含有 圖書, 人員, 人的臉孔, 室內 的圖片&#10;&#10;自動產生的描述">
            <a:extLst>
              <a:ext uri="{FF2B5EF4-FFF2-40B4-BE49-F238E27FC236}">
                <a16:creationId xmlns:a16="http://schemas.microsoft.com/office/drawing/2014/main" id="{BC874B20-4C69-BC5C-CC6E-3B32F3D78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62194" y="3565806"/>
            <a:ext cx="3429001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1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319A5A35-6EED-4F7C-B6D6-4C6AC9E3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52432" cy="1262446"/>
          </a:xfrm>
        </p:spPr>
        <p:txBody>
          <a:bodyPr rtlCol="0"/>
          <a:lstStyle/>
          <a:p>
            <a:pPr rtl="0"/>
            <a:r>
              <a:rPr lang="zh-TW" altLang="en-US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問題</a:t>
            </a: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F2CA6E79-6E12-4C7A-88B7-DDB611B87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48525"/>
            <a:ext cx="3974042" cy="3702276"/>
          </a:xfrm>
        </p:spPr>
        <p:txBody>
          <a:bodyPr rtlCol="0"/>
          <a:lstStyle/>
          <a:p>
            <a:pPr marL="287694" indent="-285750" rtl="0"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tx1">
                    <a:lumMod val="95000"/>
                    <a:alpha val="5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步驟太多太複雜</a:t>
            </a:r>
            <a:r>
              <a:rPr lang="en-US" altLang="zh-TW" sz="2800" b="1" dirty="0">
                <a:solidFill>
                  <a:schemeClr val="tx1">
                    <a:lumMod val="95000"/>
                    <a:alpha val="5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:</a:t>
            </a:r>
          </a:p>
          <a:p>
            <a:pPr rtl="0"/>
            <a:r>
              <a:rPr lang="zh-TW" altLang="en-US" sz="2800" b="1" dirty="0">
                <a:solidFill>
                  <a:schemeClr val="tx1">
                    <a:lumMod val="95000"/>
                    <a:alpha val="5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 大象的鼻子</a:t>
            </a:r>
            <a:endParaRPr lang="en-US" altLang="zh-TW" sz="2800" b="1" dirty="0">
              <a:solidFill>
                <a:schemeClr val="tx1">
                  <a:lumMod val="95000"/>
                  <a:alpha val="55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zh-TW" altLang="en-US" sz="2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  </a:t>
            </a:r>
            <a:endParaRPr lang="en-US" altLang="zh-TW" sz="2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zh-TW" altLang="en-US" sz="2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    </a:t>
            </a:r>
            <a:endParaRPr lang="en-US" altLang="zh-TW" sz="2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10AE281-2C4F-4364-9E31-75CFEAA34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rtlCol="0"/>
          <a:lstStyle/>
          <a:p>
            <a:pPr rtl="0"/>
            <a:fld id="{0D309695-DEC3-40DA-9DF5-330280C9D0E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30" name="圖片版面配置區 29" descr="一張含有 折紙, 美術紙, 玩具, 工藝 的圖片&#10;&#10;自動產生的描述">
            <a:extLst>
              <a:ext uri="{FF2B5EF4-FFF2-40B4-BE49-F238E27FC236}">
                <a16:creationId xmlns:a16="http://schemas.microsoft.com/office/drawing/2014/main" id="{AFD8E195-0368-9633-FF15-BF0F71901F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163" t="4979" r="8447" b="20774"/>
          <a:stretch/>
        </p:blipFill>
        <p:spPr>
          <a:xfrm>
            <a:off x="4646951" y="899410"/>
            <a:ext cx="6745574" cy="4302178"/>
          </a:xfrm>
        </p:spPr>
      </p:pic>
    </p:spTree>
    <p:extLst>
      <p:ext uri="{BB962C8B-B14F-4D97-AF65-F5344CB8AC3E}">
        <p14:creationId xmlns:p14="http://schemas.microsoft.com/office/powerpoint/2010/main" val="307213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319A5A35-6EED-4F7C-B6D6-4C6AC9E3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52432" cy="1262446"/>
          </a:xfrm>
        </p:spPr>
        <p:txBody>
          <a:bodyPr rtlCol="0"/>
          <a:lstStyle/>
          <a:p>
            <a:pPr rtl="0"/>
            <a:r>
              <a:rPr lang="zh-TW" altLang="en-US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問題</a:t>
            </a: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F2CA6E79-6E12-4C7A-88B7-DDB611B87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7" y="2203554"/>
            <a:ext cx="4539208" cy="3849172"/>
          </a:xfrm>
        </p:spPr>
        <p:txBody>
          <a:bodyPr rtlCol="0"/>
          <a:lstStyle/>
          <a:p>
            <a:pPr marL="459144" indent="-457200" rtl="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比例太難抓</a:t>
            </a:r>
            <a:r>
              <a:rPr lang="en-US" altLang="zh-TW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:</a:t>
            </a:r>
          </a:p>
          <a:p>
            <a:pPr rtl="0"/>
            <a:r>
              <a:rPr lang="zh-TW" altLang="en-US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   天鵝的脖子</a:t>
            </a:r>
            <a:endParaRPr lang="en-US" altLang="zh-TW" sz="28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r>
              <a:rPr lang="zh-TW" altLang="en-US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endParaRPr lang="en-US" altLang="zh-TW" sz="2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10AE281-2C4F-4364-9E31-75CFEAA34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rtlCol="0"/>
          <a:lstStyle/>
          <a:p>
            <a:pPr rtl="0"/>
            <a:fld id="{0D309695-DEC3-40DA-9DF5-330280C9D0E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7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圖片版面配置區 5">
            <a:extLst>
              <a:ext uri="{FF2B5EF4-FFF2-40B4-BE49-F238E27FC236}">
                <a16:creationId xmlns:a16="http://schemas.microsoft.com/office/drawing/2014/main" id="{26B21EDA-80F0-82F6-7B21-3980915426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版面配置區 6" descr="一張含有 兒童藝術, 足部穿著, 藝術, 地板 的圖片&#10;&#10;自動產生的描述">
            <a:extLst>
              <a:ext uri="{FF2B5EF4-FFF2-40B4-BE49-F238E27FC236}">
                <a16:creationId xmlns:a16="http://schemas.microsoft.com/office/drawing/2014/main" id="{61D4DB94-C906-79EF-0ECD-8D2ED41BBA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427" b="6427"/>
          <a:stretch>
            <a:fillRect/>
          </a:stretch>
        </p:blipFill>
        <p:spPr>
          <a:xfrm rot="5400000">
            <a:off x="4854576" y="1498188"/>
            <a:ext cx="5508625" cy="3600450"/>
          </a:xfrm>
        </p:spPr>
      </p:pic>
    </p:spTree>
    <p:extLst>
      <p:ext uri="{BB962C8B-B14F-4D97-AF65-F5344CB8AC3E}">
        <p14:creationId xmlns:p14="http://schemas.microsoft.com/office/powerpoint/2010/main" val="251818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319A5A35-6EED-4F7C-B6D6-4C6AC9E3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52432" cy="1262446"/>
          </a:xfrm>
        </p:spPr>
        <p:txBody>
          <a:bodyPr rtlCol="0"/>
          <a:lstStyle/>
          <a:p>
            <a:pPr rtl="0"/>
            <a:r>
              <a:rPr lang="zh-TW" altLang="en-US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問題</a:t>
            </a: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F2CA6E79-6E12-4C7A-88B7-DDB611B87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188563"/>
            <a:ext cx="3739770" cy="3762237"/>
          </a:xfrm>
        </p:spPr>
        <p:txBody>
          <a:bodyPr rtlCol="0"/>
          <a:lstStyle/>
          <a:p>
            <a:pPr marL="287694" indent="-285750" rtl="0"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動物站不起來</a:t>
            </a:r>
            <a:r>
              <a:rPr lang="en-US" altLang="zh-TW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:</a:t>
            </a:r>
          </a:p>
          <a:p>
            <a:pPr rtl="0"/>
            <a:r>
              <a:rPr lang="zh-TW" altLang="en-US" sz="2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 企鵝、魟魚</a:t>
            </a:r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10AE281-2C4F-4364-9E31-75CFEAA34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rtlCol="0"/>
          <a:lstStyle/>
          <a:p>
            <a:pPr rtl="0"/>
            <a:fld id="{0D309695-DEC3-40DA-9DF5-330280C9D0E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8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0" name="圖片版面配置區 9" descr="一張含有 室內, 比例模型, 生日蛋糕, 資料表 的圖片&#10;&#10;自動產生的描述">
            <a:extLst>
              <a:ext uri="{FF2B5EF4-FFF2-40B4-BE49-F238E27FC236}">
                <a16:creationId xmlns:a16="http://schemas.microsoft.com/office/drawing/2014/main" id="{5712DBE1-3574-3A3C-B35D-A8DB089A3EB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-461" t="-9224" r="-7163" b="26940"/>
          <a:stretch/>
        </p:blipFill>
        <p:spPr>
          <a:xfrm>
            <a:off x="4187825" y="449263"/>
            <a:ext cx="7556119" cy="4662383"/>
          </a:xfrm>
        </p:spPr>
      </p:pic>
    </p:spTree>
    <p:extLst>
      <p:ext uri="{BB962C8B-B14F-4D97-AF65-F5344CB8AC3E}">
        <p14:creationId xmlns:p14="http://schemas.microsoft.com/office/powerpoint/2010/main" val="272954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>
            <a:extLst>
              <a:ext uri="{FF2B5EF4-FFF2-40B4-BE49-F238E27FC236}">
                <a16:creationId xmlns:a16="http://schemas.microsoft.com/office/drawing/2014/main" id="{AA6A305D-EA59-470F-B351-EBA6253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b="1" i="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成果</a:t>
            </a:r>
          </a:p>
        </p:txBody>
      </p:sp>
      <p:pic>
        <p:nvPicPr>
          <p:cNvPr id="13" name="內容版面配置區 12" descr="一張含有 生日蛋糕, 文字, 室內, 容器 的圖片&#10;&#10;自動產生的描述">
            <a:extLst>
              <a:ext uri="{FF2B5EF4-FFF2-40B4-BE49-F238E27FC236}">
                <a16:creationId xmlns:a16="http://schemas.microsoft.com/office/drawing/2014/main" id="{D15CBCFB-6050-3580-F7E5-7CACB272B32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1851024" y="818929"/>
            <a:ext cx="8670070" cy="5716782"/>
          </a:xfrm>
        </p:spPr>
      </p:pic>
      <p:sp>
        <p:nvSpPr>
          <p:cNvPr id="32" name="投影片編號版面配置區 31">
            <a:extLst>
              <a:ext uri="{FF2B5EF4-FFF2-40B4-BE49-F238E27FC236}">
                <a16:creationId xmlns:a16="http://schemas.microsoft.com/office/drawing/2014/main" id="{D30DAE34-DD82-432D-8996-97E05E890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0D309695-DEC3-40DA-9DF5-330280C9D0E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rtl="0"/>
              <a:t>9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598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inLineVTI">
  <a:themeElements>
    <a:clrScheme name="ThinLines Color Sc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AC8"/>
      </a:accent1>
      <a:accent2>
        <a:srgbClr val="794DFF"/>
      </a:accent2>
      <a:accent3>
        <a:srgbClr val="00D17D"/>
      </a:accent3>
      <a:accent4>
        <a:srgbClr val="404040"/>
      </a:accent4>
      <a:accent5>
        <a:srgbClr val="FE5D21"/>
      </a:accent5>
      <a:accent6>
        <a:srgbClr val="B3B3B3"/>
      </a:accent6>
      <a:hlink>
        <a:srgbClr val="3E8FF1"/>
      </a:hlink>
      <a:folHlink>
        <a:srgbClr val="939393"/>
      </a:folHlink>
    </a:clrScheme>
    <a:fontScheme name="Custom 3">
      <a:majorFont>
        <a:latin typeface="Sagona Book"/>
        <a:ea typeface=""/>
        <a:cs typeface=""/>
      </a:majorFont>
      <a:minorFont>
        <a:latin typeface="Univer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1756440_TF11909277_Win32" id="{223F04E7-3D3B-4CA2-9258-F583D609BD08}" vid="{CD38A290-149E-4B1A-921B-DE43C13731DC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1E06989-8323-4451-A21F-821A6C24788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B27884-F043-4BF1-A4FB-D6C1216AE5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1971ED-0722-4CF3-9522-6E6843A2D88D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細線設計</Template>
  <TotalTime>455</TotalTime>
  <Words>709</Words>
  <Application>Microsoft Office PowerPoint</Application>
  <PresentationFormat>寬螢幕</PresentationFormat>
  <Paragraphs>101</Paragraphs>
  <Slides>15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2" baseType="lpstr">
      <vt:lpstr>Microsoft JhengHei UI</vt:lpstr>
      <vt:lpstr>Sagona Book</vt:lpstr>
      <vt:lpstr>Univers</vt:lpstr>
      <vt:lpstr>Arial</vt:lpstr>
      <vt:lpstr>Calibri Light</vt:lpstr>
      <vt:lpstr>Microsoft New Tai Lue</vt:lpstr>
      <vt:lpstr>ThinLineVTI</vt:lpstr>
      <vt:lpstr>摺摺稱奇  動物大觀園</vt:lpstr>
      <vt:lpstr>動機</vt:lpstr>
      <vt:lpstr>目標</vt:lpstr>
      <vt:lpstr>執行方式</vt:lpstr>
      <vt:lpstr>執行方式</vt:lpstr>
      <vt:lpstr>問題</vt:lpstr>
      <vt:lpstr>問題</vt:lpstr>
      <vt:lpstr>問題</vt:lpstr>
      <vt:lpstr>成果</vt:lpstr>
      <vt:lpstr>成果</vt:lpstr>
      <vt:lpstr>成果</vt:lpstr>
      <vt:lpstr>成果</vt:lpstr>
      <vt:lpstr>成果</vt:lpstr>
      <vt:lpstr>心得</vt:lpstr>
      <vt:lpstr>感謝您的聆聽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我摺了一個 動物園  摺摺稱奇</dc:title>
  <dc:creator>2909</dc:creator>
  <cp:lastModifiedBy>kk k</cp:lastModifiedBy>
  <cp:revision>23</cp:revision>
  <dcterms:created xsi:type="dcterms:W3CDTF">2023-09-05T07:04:34Z</dcterms:created>
  <dcterms:modified xsi:type="dcterms:W3CDTF">2023-10-14T07:20:59Z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