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2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Wingdings 2" panose="05020102010507070707" pitchFamily="18" charset="2"/>
      <p:regular r:id="rId16"/>
    </p:embeddedFont>
    <p:embeddedFont>
      <p:font typeface="微軟正黑體" panose="020B0604030504040204" pitchFamily="34" charset="-120"/>
      <p:regular r:id="rId17"/>
      <p:bold r:id="rId18"/>
    </p:embeddedFont>
    <p:embeddedFont>
      <p:font typeface="Roboto" panose="02000000000000000000" pitchFamily="2" charset="0"/>
      <p:regular r:id="rId19"/>
    </p:embeddedFont>
    <p:embeddedFont>
      <p:font typeface="Franklin Gothic Medium" panose="020B0603020102020204" pitchFamily="34" charset="0"/>
      <p:regular r:id="rId20"/>
      <p: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4" autoAdjust="0"/>
    <p:restoredTop sz="86356" autoAdjust="0"/>
  </p:normalViewPr>
  <p:slideViewPr>
    <p:cSldViewPr snapToGrid="0">
      <p:cViewPr>
        <p:scale>
          <a:sx n="93" d="100"/>
          <a:sy n="93" d="100"/>
        </p:scale>
        <p:origin x="-514" y="-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4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28751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93165c2f772a53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93165c2f772a53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7ffe5b8b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7ffe5b8bb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7ffe5b8bb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7ffe5b8bb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7ffe5b8bb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7ffe5b8bb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e67f7e303d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e67f7e303d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e7487a5e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e7487a5e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e7487a5ef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e7487a5ef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e7487a5ef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e7487a5ef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e7487a5ef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e7487a5ef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8c4de2d60870c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28c4de2d60870c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93165c2f772a53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93165c2f772a53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f2b4137b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f2b4137b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4299"/>
            <a:ext cx="1981200" cy="4917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5442"/>
            <a:ext cx="6705600" cy="4914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1539720"/>
            <a:ext cx="1981200" cy="1371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11/7/2024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539720"/>
            <a:ext cx="6324600" cy="13716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10489"/>
            <a:ext cx="6705600" cy="4917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10489"/>
            <a:ext cx="1956046" cy="4917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05979"/>
            <a:ext cx="1676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4299"/>
            <a:ext cx="1981200" cy="4917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5442"/>
            <a:ext cx="6705600" cy="491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800" y="2169208"/>
            <a:ext cx="1600201" cy="123444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11/7/2024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169208"/>
            <a:ext cx="6324600" cy="123444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9304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304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182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182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28800"/>
            <a:ext cx="4041775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13189"/>
            <a:ext cx="8831802" cy="4917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13157"/>
            <a:ext cx="1981200" cy="4917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14300"/>
            <a:ext cx="6705600" cy="4914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586740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1597914"/>
            <a:ext cx="1673352" cy="2112264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342900"/>
            <a:ext cx="1675660" cy="1255014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13157"/>
            <a:ext cx="1981200" cy="49171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14300"/>
            <a:ext cx="6705600" cy="49149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1600200"/>
            <a:ext cx="1676400" cy="222885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345186"/>
            <a:ext cx="1676400" cy="1255014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226228"/>
            <a:ext cx="8831802" cy="37841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4301"/>
            <a:ext cx="8814047" cy="10098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66885"/>
            <a:ext cx="8381260" cy="790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89303"/>
            <a:ext cx="8407893" cy="3305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11/7/2024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767263"/>
            <a:ext cx="33528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391100" y="2346575"/>
            <a:ext cx="8058900" cy="20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                                                 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/>
              <a:t>六年孝班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/>
              <a:t>朱曜新</a:t>
            </a:r>
            <a:endParaRPr sz="4000"/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-1037375" y="137227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           如何做出一尊神將</a:t>
            </a:r>
            <a:endParaRPr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      </a:t>
            </a:r>
            <a:r>
              <a:rPr lang="zh-TW" dirty="0" smtClean="0"/>
              <a:t>第四</a:t>
            </a:r>
            <a:r>
              <a:rPr lang="zh-TW" dirty="0"/>
              <a:t>步驟</a:t>
            </a:r>
            <a:endParaRPr dirty="0"/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3000"/>
              <a:t>做出帽子並戴上</a:t>
            </a:r>
            <a:endParaRPr sz="3000"/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9093" y="1"/>
            <a:ext cx="289321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                                             成品</a:t>
            </a:r>
            <a:endParaRPr dirty="0"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54" name="Google Shape;1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886" y="106137"/>
            <a:ext cx="300867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                               </a:t>
            </a:r>
            <a:r>
              <a:rPr lang="zh-TW" dirty="0" smtClean="0"/>
              <a:t>心得     </a:t>
            </a:r>
            <a:endParaRPr dirty="0"/>
          </a:p>
        </p:txBody>
      </p:sp>
      <p:sp>
        <p:nvSpPr>
          <p:cNvPr id="160" name="Google Shape;160;p24"/>
          <p:cNvSpPr txBox="1">
            <a:spLocks noGrp="1"/>
          </p:cNvSpPr>
          <p:nvPr>
            <p:ph type="body" idx="1"/>
          </p:nvPr>
        </p:nvSpPr>
        <p:spPr>
          <a:xfrm>
            <a:off x="311702" y="1322612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3600" dirty="0"/>
              <a:t>當時在做時.我很害怕做不出來.但是我的朋友有來幫我.不然我覺得我做不出來那麼好看的成品.幸好有這些比較懂廟會的朋友.這次有朋友的幫助我才來的及和他們做出這一個作品.就算這個作品做的不好看，但這</a:t>
            </a:r>
            <a:r>
              <a:rPr lang="zh-TW" sz="3600" u="sng" dirty="0"/>
              <a:t>是</a:t>
            </a:r>
            <a:r>
              <a:rPr lang="zh-TW" sz="3600" dirty="0"/>
              <a:t>我們的</a:t>
            </a:r>
            <a:r>
              <a:rPr lang="zh-TW" sz="3600" dirty="0" smtClean="0"/>
              <a:t>回憶</a:t>
            </a:r>
            <a:r>
              <a:rPr lang="zh-TW" altLang="en-US" sz="3600" dirty="0" smtClean="0"/>
              <a:t>。</a:t>
            </a:r>
            <a:endParaRPr sz="36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                    ㄒ   </a:t>
            </a:r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zh-TW"/>
              <a:t>                                               葉  </a:t>
            </a:r>
            <a:endParaRPr/>
          </a:p>
        </p:txBody>
      </p:sp>
      <p:pic>
        <p:nvPicPr>
          <p:cNvPr id="167" name="Google Shape;16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8150" y="1"/>
            <a:ext cx="5011550" cy="491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                            </a:t>
            </a:r>
            <a:r>
              <a:rPr lang="zh-TW" dirty="0" smtClean="0"/>
              <a:t> </a:t>
            </a:r>
            <a:r>
              <a:rPr lang="zh-TW" dirty="0"/>
              <a:t>大綱</a:t>
            </a:r>
            <a:endParaRPr sz="3000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319864" y="1082918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dirty="0"/>
              <a:t>1.動機</a:t>
            </a:r>
            <a:endParaRPr sz="2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800" dirty="0"/>
              <a:t>2.目標</a:t>
            </a:r>
            <a:endParaRPr sz="2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800" dirty="0"/>
              <a:t>3. 製作方法</a:t>
            </a:r>
            <a:endParaRPr sz="2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800" dirty="0"/>
              <a:t>4.製作材料</a:t>
            </a:r>
            <a:endParaRPr sz="2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800" dirty="0"/>
              <a:t>5.製作過程</a:t>
            </a:r>
            <a:endParaRPr sz="2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800" dirty="0"/>
              <a:t>6.成品</a:t>
            </a:r>
            <a:endParaRPr sz="28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2800" dirty="0"/>
              <a:t>7.心得</a:t>
            </a:r>
            <a:endParaRPr sz="2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352521" y="271207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                           </a:t>
            </a:r>
            <a:r>
              <a:rPr lang="zh-TW" dirty="0" smtClean="0"/>
              <a:t>動機</a:t>
            </a:r>
            <a:endParaRPr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zh-TW" sz="3000" b="1" dirty="0"/>
              <a:t>由於我的</a:t>
            </a:r>
            <a:r>
              <a:rPr lang="zh-TW" sz="3000" b="1" dirty="0" smtClean="0"/>
              <a:t>姑</a:t>
            </a:r>
            <a:r>
              <a:rPr lang="zh-TW" altLang="en-US" sz="3000" b="1" dirty="0" smtClean="0"/>
              <a:t>丈</a:t>
            </a:r>
            <a:r>
              <a:rPr lang="zh-TW" sz="3000" b="1" dirty="0" smtClean="0"/>
              <a:t>與</a:t>
            </a:r>
            <a:r>
              <a:rPr lang="zh-TW" sz="3000" b="1" dirty="0"/>
              <a:t>他的朋友是在拜關公，所以我想做做看關聖</a:t>
            </a:r>
            <a:r>
              <a:rPr lang="zh-TW" sz="3000" b="1" dirty="0" smtClean="0"/>
              <a:t>帝</a:t>
            </a:r>
            <a:r>
              <a:rPr lang="zh-TW" altLang="en-US" sz="3000" b="1" dirty="0"/>
              <a:t>軍左右手的</a:t>
            </a:r>
            <a:r>
              <a:rPr lang="zh-TW" sz="3000" b="1" dirty="0" smtClean="0"/>
              <a:t>神</a:t>
            </a:r>
            <a:r>
              <a:rPr lang="zh-TW" sz="3000" b="1" dirty="0"/>
              <a:t>將關平</a:t>
            </a:r>
            <a:endParaRPr sz="30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81793" y="290758"/>
            <a:ext cx="4163785" cy="773821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  </a:t>
            </a:r>
            <a:r>
              <a:rPr lang="zh-TW" altLang="en-US" dirty="0" smtClean="0"/>
              <a:t>目標</a:t>
            </a:r>
            <a:endParaRPr lang="zh-TW" altLang="en-US" dirty="0"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lvl="0" indent="0">
              <a:buNone/>
            </a:pPr>
            <a:r>
              <a:rPr lang="zh-TW" altLang="en-US" sz="3200" dirty="0" smtClean="0"/>
              <a:t>做出</a:t>
            </a:r>
            <a:r>
              <a:rPr lang="zh-TW" altLang="en-US" sz="3200" dirty="0" smtClean="0"/>
              <a:t>一尊關平神將</a:t>
            </a:r>
          </a:p>
          <a:p>
            <a:pPr marL="114300" lvl="0" indent="0">
              <a:buNone/>
            </a:pPr>
            <a:r>
              <a:rPr lang="zh-TW" sz="3200" dirty="0" smtClean="0"/>
              <a:t>(這次</a:t>
            </a:r>
            <a:r>
              <a:rPr lang="zh-TW" altLang="en-US" sz="3200" dirty="0" smtClean="0"/>
              <a:t>做出一尊關平神將</a:t>
            </a:r>
            <a:r>
              <a:rPr lang="zh-TW" altLang="en-US" sz="3200" dirty="0" smtClean="0"/>
              <a:t>跟</a:t>
            </a:r>
            <a:endParaRPr lang="en-US" altLang="zh-TW" sz="3200" dirty="0" smtClean="0"/>
          </a:p>
          <a:p>
            <a:pPr marL="114300" lvl="0" indent="0">
              <a:buNone/>
            </a:pPr>
            <a:r>
              <a:rPr lang="zh-TW" altLang="en-US" sz="3200" dirty="0" smtClean="0"/>
              <a:t>別</a:t>
            </a:r>
            <a:r>
              <a:rPr lang="zh-TW" altLang="en-US" sz="3200" dirty="0" smtClean="0"/>
              <a:t>家宮廟做出不一樣的</a:t>
            </a:r>
            <a:endParaRPr lang="en-US" altLang="zh-TW" sz="3200" dirty="0" smtClean="0"/>
          </a:p>
          <a:p>
            <a:pPr marL="114300" lvl="0" indent="0">
              <a:buNone/>
            </a:pPr>
            <a:r>
              <a:rPr lang="zh-TW" altLang="en-US" sz="3200" dirty="0" smtClean="0"/>
              <a:t>樣貌，做出衣服是素面的</a:t>
            </a:r>
            <a:r>
              <a:rPr lang="en-US" altLang="zh-TW" sz="3200" dirty="0" smtClean="0"/>
              <a:t>)</a:t>
            </a:r>
            <a:endParaRPr lang="en-US" altLang="zh-TW" sz="3200" dirty="0"/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9979" y="160129"/>
            <a:ext cx="2547257" cy="462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                                     製作方式</a:t>
            </a: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205564" y="1206121"/>
            <a:ext cx="8520600" cy="39373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/>
              <a:t>1.做出骨架</a:t>
            </a:r>
            <a:endParaRPr sz="3000" dirty="0"/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3000" dirty="0"/>
              <a:t>2.做出關平</a:t>
            </a:r>
            <a:r>
              <a:rPr lang="zh-TW" sz="3000" dirty="0" smtClean="0"/>
              <a:t>的</a:t>
            </a:r>
            <a:r>
              <a:rPr lang="zh-TW" altLang="en-US" sz="3000" dirty="0" smtClean="0"/>
              <a:t>衣服並將衣服穿上順將頭貼上粉膚色的紙與嘴巴</a:t>
            </a:r>
            <a:r>
              <a:rPr lang="en-US" altLang="zh-TW" sz="3000" dirty="0" smtClean="0"/>
              <a:t>.</a:t>
            </a:r>
            <a:r>
              <a:rPr lang="zh-TW" altLang="en-US" sz="3000" dirty="0" smtClean="0"/>
              <a:t>鼻子</a:t>
            </a:r>
            <a:r>
              <a:rPr lang="en-US" altLang="zh-TW" sz="3000" dirty="0" smtClean="0"/>
              <a:t>.</a:t>
            </a:r>
            <a:r>
              <a:rPr lang="zh-TW" altLang="en-US" sz="3000" dirty="0" smtClean="0"/>
              <a:t>眼睛</a:t>
            </a:r>
            <a:r>
              <a:rPr lang="en-US" altLang="zh-TW" sz="3000" dirty="0" smtClean="0"/>
              <a:t>(</a:t>
            </a:r>
            <a:r>
              <a:rPr lang="zh-TW" altLang="en-US" sz="3000" dirty="0" smtClean="0"/>
              <a:t>這次鼻子是用畫的</a:t>
            </a:r>
            <a:r>
              <a:rPr lang="en-US" altLang="zh-TW" sz="3000" dirty="0" smtClean="0"/>
              <a:t>)</a:t>
            </a: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3000" dirty="0" smtClean="0"/>
              <a:t>3</a:t>
            </a:r>
            <a:r>
              <a:rPr lang="zh-TW" sz="3000" dirty="0"/>
              <a:t>.做出帽子並戴</a:t>
            </a:r>
            <a:r>
              <a:rPr lang="zh-TW" sz="3000" dirty="0" smtClean="0"/>
              <a:t>上</a:t>
            </a:r>
            <a:endParaRPr sz="3000" dirty="0"/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TW" sz="3000" dirty="0"/>
              <a:t>4</a:t>
            </a:r>
            <a:r>
              <a:rPr lang="zh-TW" sz="3000" dirty="0" smtClean="0"/>
              <a:t>.</a:t>
            </a:r>
            <a:r>
              <a:rPr lang="zh-TW" sz="3000" dirty="0"/>
              <a:t>做出旗子</a:t>
            </a:r>
            <a:r>
              <a:rPr lang="zh-TW" sz="3000" dirty="0" smtClean="0"/>
              <a:t>與劍</a:t>
            </a:r>
            <a:r>
              <a:rPr lang="zh-TW" sz="3000" dirty="0"/>
              <a:t>斗劍袋並將靠旗</a:t>
            </a:r>
            <a:r>
              <a:rPr lang="zh-TW" sz="3000" dirty="0" smtClean="0"/>
              <a:t>放入</a:t>
            </a:r>
            <a:r>
              <a:rPr lang="zh-TW" altLang="en-US" sz="3000" dirty="0" smtClean="0"/>
              <a:t>劍</a:t>
            </a:r>
            <a:r>
              <a:rPr lang="zh-TW" sz="3000" dirty="0" smtClean="0"/>
              <a:t>斗</a:t>
            </a:r>
            <a:r>
              <a:rPr lang="zh-TW" sz="3000" dirty="0"/>
              <a:t>劍</a:t>
            </a:r>
            <a:r>
              <a:rPr lang="zh-TW" sz="3000" dirty="0" smtClean="0"/>
              <a:t>袋</a:t>
            </a:r>
            <a:r>
              <a:rPr lang="zh-TW" altLang="en-US" sz="3000" dirty="0"/>
              <a:t>中</a:t>
            </a:r>
            <a:endParaRPr lang="en-US" altLang="zh-TW" sz="3000" dirty="0" smtClean="0"/>
          </a:p>
        </p:txBody>
      </p:sp>
      <p:sp>
        <p:nvSpPr>
          <p:cNvPr id="112" name="Google Shape;112;p17"/>
          <p:cNvSpPr txBox="1"/>
          <p:nvPr/>
        </p:nvSpPr>
        <p:spPr>
          <a:xfrm>
            <a:off x="-311700" y="13516931"/>
            <a:ext cx="91440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dirty="0"/>
              <a:t>                       </a:t>
            </a:r>
            <a:r>
              <a:rPr lang="zh-TW" sz="3600" dirty="0" smtClean="0"/>
              <a:t>製作</a:t>
            </a:r>
            <a:r>
              <a:rPr lang="zh-TW" sz="3600" dirty="0"/>
              <a:t>材料</a:t>
            </a:r>
            <a:endParaRPr sz="3600" dirty="0"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 rot="-121">
            <a:off x="369000" y="1089389"/>
            <a:ext cx="8520300" cy="35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dirty="0"/>
              <a:t>1.紙箱</a:t>
            </a:r>
            <a:endParaRPr sz="28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800" b="1" dirty="0"/>
              <a:t>2.大張的彩色紙</a:t>
            </a:r>
            <a:endParaRPr sz="28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800" b="1" dirty="0" smtClean="0"/>
              <a:t>3</a:t>
            </a:r>
            <a:r>
              <a:rPr lang="en-US" altLang="zh-TW" sz="2800" b="1" dirty="0" smtClean="0"/>
              <a:t>.</a:t>
            </a:r>
            <a:r>
              <a:rPr lang="zh-TW" altLang="en-US" sz="2800" b="1" dirty="0" smtClean="0"/>
              <a:t>輕</a:t>
            </a:r>
            <a:r>
              <a:rPr lang="zh-TW" sz="2800" b="1" dirty="0" smtClean="0"/>
              <a:t>黏土</a:t>
            </a:r>
            <a:endParaRPr sz="28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800" b="1" dirty="0"/>
              <a:t>4.水彩筆奇意筆</a:t>
            </a:r>
            <a:endParaRPr sz="28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800" b="1" dirty="0"/>
              <a:t>5.紅色</a:t>
            </a:r>
            <a:r>
              <a:rPr lang="zh-TW" sz="2800" b="1" dirty="0" smtClean="0"/>
              <a:t>小</a:t>
            </a:r>
            <a:r>
              <a:rPr lang="zh-TW" altLang="en-US" sz="2800" b="1" dirty="0" smtClean="0"/>
              <a:t>球</a:t>
            </a:r>
            <a:endParaRPr sz="28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800" b="1" dirty="0"/>
              <a:t>6.膠帶</a:t>
            </a:r>
            <a:endParaRPr sz="2800" b="1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2800" b="1" dirty="0"/>
              <a:t>7.保利龍膠</a:t>
            </a:r>
            <a:endParaRPr sz="2800" b="1" dirty="0"/>
          </a:p>
        </p:txBody>
      </p:sp>
      <p:sp>
        <p:nvSpPr>
          <p:cNvPr id="119" name="Google Shape;119;p18"/>
          <p:cNvSpPr txBox="1"/>
          <p:nvPr/>
        </p:nvSpPr>
        <p:spPr>
          <a:xfrm>
            <a:off x="0" y="10203873"/>
            <a:ext cx="9144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 flipH="1">
            <a:off x="-564754" y="277588"/>
            <a:ext cx="85206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 smtClean="0"/>
              <a:t>                </a:t>
            </a:r>
            <a:r>
              <a:rPr lang="zh-TW" b="1" dirty="0" smtClean="0"/>
              <a:t>第一</a:t>
            </a:r>
            <a:r>
              <a:rPr lang="zh-TW" b="1" dirty="0"/>
              <a:t>步驟</a:t>
            </a:r>
            <a:endParaRPr b="1" dirty="0"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311700" y="748200"/>
            <a:ext cx="8520600" cy="41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US" altLang="zh-TW" b="1" dirty="0" smtClean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US" altLang="zh-TW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400" b="1" dirty="0" smtClean="0">
                <a:solidFill>
                  <a:srgbClr val="000000"/>
                </a:solidFill>
              </a:rPr>
              <a:t>將</a:t>
            </a:r>
            <a:r>
              <a:rPr lang="zh-TW" sz="2400" b="1" dirty="0">
                <a:solidFill>
                  <a:srgbClr val="000000"/>
                </a:solidFill>
              </a:rPr>
              <a:t>骨架做好，雖然臉畫的有點好笑</a:t>
            </a:r>
            <a:endParaRPr sz="2400" b="1" dirty="0">
              <a:solidFill>
                <a:srgbClr val="000000"/>
              </a:solidFill>
            </a:endParaRPr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8680" y="508893"/>
            <a:ext cx="3213624" cy="41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             </a:t>
            </a:r>
            <a:r>
              <a:rPr lang="zh-TW" dirty="0" smtClean="0"/>
              <a:t>第二</a:t>
            </a:r>
            <a:r>
              <a:rPr lang="zh-TW" dirty="0"/>
              <a:t>步驟</a:t>
            </a:r>
            <a:endParaRPr dirty="0"/>
          </a:p>
        </p:txBody>
      </p:sp>
      <p:sp>
        <p:nvSpPr>
          <p:cNvPr id="132" name="Google Shape;132;p20"/>
          <p:cNvSpPr txBox="1">
            <a:spLocks noGrp="1"/>
          </p:cNvSpPr>
          <p:nvPr>
            <p:ph type="body" idx="1"/>
          </p:nvPr>
        </p:nvSpPr>
        <p:spPr>
          <a:xfrm>
            <a:off x="311750" y="1307504"/>
            <a:ext cx="8520600" cy="64979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dirty="0"/>
              <a:t>將衣服做出順便穿上</a:t>
            </a:r>
            <a:endParaRPr sz="2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800" dirty="0"/>
              <a:t>，順把頭貼上粉膚</a:t>
            </a:r>
            <a:endParaRPr sz="2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800" dirty="0"/>
              <a:t>色的</a:t>
            </a:r>
            <a:r>
              <a:rPr lang="zh-TW" sz="2800" dirty="0" smtClean="0"/>
              <a:t>紙</a:t>
            </a:r>
            <a:r>
              <a:rPr lang="zh-TW" altLang="en-US" sz="2800" dirty="0" smtClean="0"/>
              <a:t>，把</a:t>
            </a:r>
            <a:r>
              <a:rPr lang="zh-TW" sz="2800" dirty="0" smtClean="0"/>
              <a:t>眼睛</a:t>
            </a:r>
            <a:r>
              <a:rPr lang="zh-TW" sz="2800" dirty="0"/>
              <a:t>、嘴吧</a:t>
            </a:r>
            <a:endParaRPr sz="2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800" dirty="0"/>
              <a:t>和鼻子做出（這次鼻子是</a:t>
            </a:r>
            <a:endParaRPr sz="2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800" dirty="0"/>
              <a:t>畫的）</a:t>
            </a:r>
            <a:endParaRPr sz="2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9252" y="205001"/>
            <a:ext cx="3404749" cy="47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623400" y="19857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             </a:t>
            </a:r>
            <a:r>
              <a:rPr lang="zh-TW" dirty="0" smtClean="0"/>
              <a:t>第三</a:t>
            </a:r>
            <a:r>
              <a:rPr lang="zh-TW" dirty="0"/>
              <a:t>步驟</a:t>
            </a:r>
            <a:endParaRPr dirty="0"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26566" y="1458767"/>
            <a:ext cx="9144000" cy="29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 smtClean="0"/>
              <a:t>做</a:t>
            </a:r>
            <a:r>
              <a:rPr lang="zh-TW" sz="3000" dirty="0"/>
              <a:t>靠其旗與劍斗劍</a:t>
            </a:r>
            <a:r>
              <a:rPr lang="zh-TW" sz="3000" dirty="0" smtClean="0"/>
              <a:t>袋</a:t>
            </a:r>
            <a:endParaRPr lang="en-US" altLang="zh-TW"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 smtClean="0"/>
              <a:t>並</a:t>
            </a:r>
            <a:r>
              <a:rPr lang="zh-TW" sz="3000" dirty="0"/>
              <a:t>將靠旗放入劍斗劍</a:t>
            </a:r>
            <a:endParaRPr sz="30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3000" dirty="0" smtClean="0"/>
              <a:t>袋</a:t>
            </a:r>
            <a:r>
              <a:rPr lang="zh-TW" sz="3000" dirty="0"/>
              <a:t>中</a:t>
            </a:r>
            <a:endParaRPr sz="3000" dirty="0"/>
          </a:p>
        </p:txBody>
      </p:sp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0632" y="764633"/>
            <a:ext cx="3128826" cy="4136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格線">
  <a:themeElements>
    <a:clrScheme name="格線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格線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格線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283</TotalTime>
  <Words>369</Words>
  <Application>Microsoft Office PowerPoint</Application>
  <PresentationFormat>如螢幕大小 (16:9)</PresentationFormat>
  <Paragraphs>57</Paragraphs>
  <Slides>13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1" baseType="lpstr">
      <vt:lpstr>Arial</vt:lpstr>
      <vt:lpstr>新細明體</vt:lpstr>
      <vt:lpstr>Wingdings 2</vt:lpstr>
      <vt:lpstr>微軟正黑體</vt:lpstr>
      <vt:lpstr>Roboto</vt:lpstr>
      <vt:lpstr>Wingdings</vt:lpstr>
      <vt:lpstr>Franklin Gothic Medium</vt:lpstr>
      <vt:lpstr>格線</vt:lpstr>
      <vt:lpstr>           如何做出一尊神將</vt:lpstr>
      <vt:lpstr>                             大綱</vt:lpstr>
      <vt:lpstr>                           動機</vt:lpstr>
      <vt:lpstr>  目標</vt:lpstr>
      <vt:lpstr>                                      製作方式</vt:lpstr>
      <vt:lpstr>                       製作材料</vt:lpstr>
      <vt:lpstr>                第一步驟</vt:lpstr>
      <vt:lpstr>             第二步驟</vt:lpstr>
      <vt:lpstr>             第三步驟</vt:lpstr>
      <vt:lpstr>      第四步驟</vt:lpstr>
      <vt:lpstr>                                             成品</vt:lpstr>
      <vt:lpstr>                               心得     </vt:lpstr>
      <vt:lpstr>                     ㄒ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如何做出一尊神將</dc:title>
  <dc:creator>bcps</dc:creator>
  <cp:lastModifiedBy>Windows 使用者</cp:lastModifiedBy>
  <cp:revision>25</cp:revision>
  <dcterms:modified xsi:type="dcterms:W3CDTF">2024-11-07T00:34:32Z</dcterms:modified>
</cp:coreProperties>
</file>