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2336BA-62D0-475E-A6C8-CB8DE10B9379}">
  <a:tblStyle styleId="{CF2336BA-62D0-475E-A6C8-CB8DE10B93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大家好!我是四年仁班的林耘樂!今天我要分享的是:好吃的牛排</a:t>
            </a:r>
            <a:endParaRPr sz="17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645611a3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645611a3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645611a3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645611a3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ea70832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ea70832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e3805da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e3805d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2e583e9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42e583e9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7d5dea4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47d5dea4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7ec0fbb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47ec0fbb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25618b3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25618b3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謝謝大家!我報告完了</a:t>
            </a:r>
            <a:endParaRPr sz="17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dd5fc1e0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dd5fc1e0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這是我的目錄:1.動機2.目標3.認識4.準備食材5.製作過程6.心得</a:t>
            </a:r>
            <a:endParaRPr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dd5fc1e0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dd5fc1e0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動機:因為爸爸晚餐會煎牛排，我覺得非常好吃，所以想煎給家人吃。</a:t>
            </a:r>
            <a:endParaRPr sz="1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dd5fc1e0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dd5fc1e0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我的目標是自己煎出好吃又美味的牛排。</a:t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dd5fc1e0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dd5fc1e0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這是我在網上查的一些關於牛肉的知識。</a:t>
            </a:r>
            <a:endParaRPr sz="1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ea70832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ea70832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645611a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645611a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這是牛排部位的圖片</a:t>
            </a:r>
            <a:endParaRPr sz="17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86c55f6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86c55f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645611a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645611a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這是我上網查的牛排熟度</a:t>
            </a:r>
            <a:endParaRPr sz="17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8" y="66290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</a:rPr>
              <a:t>好吃的牛排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11700" y="4089400"/>
            <a:ext cx="85206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</a:rPr>
              <a:t>四年仁班    林耘樂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20683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319075" y="412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認識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19150" y="1367525"/>
            <a:ext cx="75057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煎牛排可以用鑄鐵鍋，因為鑄鐵鍋可以快速回溫。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/>
              <a:t>煎牛排可以用不鏽鋼煎鍋，因為不鏽鋼煎鍋可以達到高溫。</a:t>
            </a:r>
            <a:endParaRPr sz="2500" u="sng"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70" y="1893070"/>
            <a:ext cx="1357300" cy="13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893075"/>
            <a:ext cx="2828925" cy="13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819150" y="580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認識 - 梅納</a:t>
            </a:r>
            <a:r>
              <a:rPr lang="zh-TW" sz="4500">
                <a:solidFill>
                  <a:schemeClr val="dk2"/>
                </a:solidFill>
              </a:rPr>
              <a:t>反應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602125" y="1367525"/>
            <a:ext cx="79500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高溫下，</a:t>
            </a: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不同的糖和蛋白質會產生不同的香氣和味道。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梅納反應產生於140~160度之間產生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產生的三大要素: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1.鍋子要夠熱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2.要有油脂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</a:pPr>
            <a:r>
              <a:rPr lang="zh-TW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3.含水份要少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19150" y="784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準備食材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/>
              <a:t>牛排部位:菲力和肋眼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900"/>
              <a:t>鹽和胡椒  奶油和蒜頭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62" y="3484125"/>
            <a:ext cx="95458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5825" y="3484125"/>
            <a:ext cx="954600" cy="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4572000" y="2439075"/>
            <a:ext cx="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559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煎牛排的方法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696700" y="1361375"/>
            <a:ext cx="75057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1.退冰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2.將牛排水分擦乾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3.加一點油，並將鍋子加熱到鍋子微微冒煙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4.牛排下鍋，過程中保持中大火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5.約半分鐘翻面一次，依照牛排厚度調整翻面次數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6.靜置5-10分鐘，依照厚度選擇靜置時間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650"/>
              <a:t>7.將火轉小，加上調味食品</a:t>
            </a:r>
            <a:endParaRPr sz="16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zh-TW" sz="1650"/>
              <a:t>8.完成</a:t>
            </a:r>
            <a:endParaRPr sz="16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819150" y="5496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製作過程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819150" y="1336900"/>
            <a:ext cx="7505700" cy="31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800"/>
              <a:t>1.去筋                                         2.撒鹽                               3.熱鍋並加油</a:t>
            </a:r>
            <a:endParaRPr b="1" sz="1800"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50" y="1774200"/>
            <a:ext cx="1783226" cy="23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438" y="1749672"/>
            <a:ext cx="1819973" cy="24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251" y="1749693"/>
            <a:ext cx="1819951" cy="242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819150" y="5496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製作過程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819150" y="1581825"/>
            <a:ext cx="7505700" cy="28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/>
              <a:t>4.牛排下鍋                                               5.靜置</a:t>
            </a:r>
            <a:endParaRPr sz="2400"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550" y="2120225"/>
            <a:ext cx="1864850" cy="231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748" y="2120213"/>
            <a:ext cx="2152604" cy="16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150" y="2120224"/>
            <a:ext cx="1841709" cy="24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title"/>
          </p:nvPr>
        </p:nvSpPr>
        <p:spPr>
          <a:xfrm>
            <a:off x="819150" y="5394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製作過程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1266750" y="1571625"/>
            <a:ext cx="6610500" cy="28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500"/>
              <a:t>6.奶油和蒜頭調味之後再次加熱                          7.完成</a:t>
            </a:r>
            <a:endParaRPr sz="1500"/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750" y="1948100"/>
            <a:ext cx="1824051" cy="24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550" y="1948088"/>
            <a:ext cx="1910250" cy="25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心得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819150" y="2031625"/>
            <a:ext cx="7505700" cy="16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/>
              <a:t>我覺得這次煎牛排讓我學到煎牛排非常辛苦，因為在煎的時後油會噴到手會很痛，所以我認為煎牛排是一件非常困難的一件事，我會再努力煎出更好吃的牛排。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778325" y="365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目錄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778325" y="1320550"/>
            <a:ext cx="7505700" cy="31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1.動機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2.目標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3.認識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4.準備食材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5.製作過程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/>
              <a:t>6.心得</a:t>
            </a:r>
            <a:endParaRPr sz="2000"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50" y="1057005"/>
            <a:ext cx="3016025" cy="30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動機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2571750"/>
            <a:ext cx="7505700" cy="14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/>
              <a:t>爸爸晚餐會煎牛排，我覺得非常好吃，所以想要煎給家人吃。</a:t>
            </a:r>
            <a:endParaRPr sz="2800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900" y="692500"/>
            <a:ext cx="1117910" cy="9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目標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2510525"/>
            <a:ext cx="7505700" cy="19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300"/>
              <a:t>我的目標是要自己煎出好吃又美味的牛排。</a:t>
            </a:r>
            <a:endParaRPr sz="3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516075"/>
            <a:ext cx="7505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認識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258625"/>
            <a:ext cx="7505700" cy="3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900"/>
              <a:t>肩胛部:長時間運動，肉比較硬適合拿來做紅燒和燉來吃。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900"/>
              <a:t>前胸部:用來呼吸，長時間運動沒有脂肪，適合拿來做肉絲。 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900"/>
              <a:t>胸腹部:油花細緻，適合用來燒烤和煮湯。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900"/>
              <a:t>肋脊部:因運動較少，所以比較嫩。比較多料理用這個部位。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900">
                <a:solidFill>
                  <a:schemeClr val="accent6"/>
                </a:solidFill>
              </a:rPr>
              <a:t>前腰脊部:切開來分別是菲力和紐約客，菲力和紐約客牛排肉質都很嫩。</a:t>
            </a:r>
            <a:endParaRPr sz="19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後腿部:運動量較多，油脂較少，肉比較堅韌。</a:t>
            </a:r>
            <a:endParaRPr sz="1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腱子部:運動量較多，比較多筋，適合拿來燉煮湯品。</a:t>
            </a:r>
            <a:endParaRPr sz="194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627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認識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743175"/>
            <a:ext cx="7505700" cy="28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700"/>
              <a:t>腰內肉:脂肪極低，肉很嫩。因數量較少，所以價格昂貴。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700"/>
              <a:t>後腰脊部:沙朗是牛隻運動及少的部位，肉很嫩，吃起來入口即化。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zh-TW" sz="1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腹協部:腹協肉屬於牛南的部分之一，適合拿來燉煮湯品。</a:t>
            </a:r>
            <a:endParaRPr sz="17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9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386550" y="367725"/>
            <a:ext cx="62763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50">
                <a:solidFill>
                  <a:schemeClr val="dk2"/>
                </a:solidFill>
              </a:rPr>
              <a:t>認識部位</a:t>
            </a:r>
            <a:endParaRPr sz="2550">
              <a:solidFill>
                <a:schemeClr val="dk2"/>
              </a:solidFill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650" y="909875"/>
            <a:ext cx="6996700" cy="387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20"/>
          <p:cNvGraphicFramePr/>
          <p:nvPr/>
        </p:nvGraphicFramePr>
        <p:xfrm>
          <a:off x="339750" y="309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{CF2336BA-62D0-475E-A6C8-CB8DE10B9379}</a:tableStyleId>
              </a:tblPr>
              <a:tblGrid>
                <a:gridCol w="1692900"/>
                <a:gridCol w="1692900"/>
                <a:gridCol w="1692900"/>
                <a:gridCol w="1692900"/>
                <a:gridCol w="1692900"/>
              </a:tblGrid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運動量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柔軟度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油</a:t>
                      </a:r>
                      <a:r>
                        <a:rPr lang="zh-TW"/>
                        <a:t>花多少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料理方式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肩胛部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燉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前胸部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肉絲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胸腹部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燒烤和煮湯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肋脊部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✦✦✦✦✦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燒烤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前腰脊部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✦✦✦✦✦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煎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後腿部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紅燒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腱子部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燉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腰里肌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煎、烤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後腰脊部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煎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腹脅部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✦✦✦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燉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70075" y="345500"/>
            <a:ext cx="75057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認識 -牛排熟度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757900" y="1357325"/>
            <a:ext cx="5202000" cy="3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/>
              <a:t>                                                                                                               </a:t>
            </a:r>
            <a:endParaRPr sz="2500"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 b="44348" l="0" r="0" t="17060"/>
          <a:stretch/>
        </p:blipFill>
        <p:spPr>
          <a:xfrm>
            <a:off x="296000" y="1285875"/>
            <a:ext cx="4328201" cy="346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2875" l="0" r="0" t="57739"/>
          <a:stretch/>
        </p:blipFill>
        <p:spPr>
          <a:xfrm>
            <a:off x="4693550" y="1286450"/>
            <a:ext cx="4142875" cy="346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