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5"/>
  </p:notesMasterIdLst>
  <p:sldIdLst>
    <p:sldId id="256" r:id="rId2"/>
    <p:sldId id="257" r:id="rId3"/>
    <p:sldId id="303" r:id="rId4"/>
    <p:sldId id="296" r:id="rId5"/>
    <p:sldId id="313" r:id="rId6"/>
    <p:sldId id="297" r:id="rId7"/>
    <p:sldId id="300" r:id="rId8"/>
    <p:sldId id="301" r:id="rId9"/>
    <p:sldId id="302" r:id="rId10"/>
    <p:sldId id="311" r:id="rId11"/>
    <p:sldId id="298" r:id="rId12"/>
    <p:sldId id="304" r:id="rId13"/>
    <p:sldId id="306" r:id="rId14"/>
    <p:sldId id="305" r:id="rId15"/>
    <p:sldId id="312" r:id="rId16"/>
    <p:sldId id="316" r:id="rId17"/>
    <p:sldId id="317" r:id="rId18"/>
    <p:sldId id="307" r:id="rId19"/>
    <p:sldId id="264" r:id="rId20"/>
    <p:sldId id="315" r:id="rId21"/>
    <p:sldId id="318" r:id="rId22"/>
    <p:sldId id="309" r:id="rId23"/>
    <p:sldId id="314" r:id="rId24"/>
  </p:sldIdLst>
  <p:sldSz cx="9144000" cy="5143500" type="screen16x9"/>
  <p:notesSz cx="6858000" cy="9144000"/>
  <p:embeddedFontLst>
    <p:embeddedFont>
      <p:font typeface="Delius" panose="02020500000000000000" charset="0"/>
      <p:regular r:id="rId26"/>
    </p:embeddedFont>
    <p:embeddedFont>
      <p:font typeface="Shrikhand" panose="02020500000000000000" charset="0"/>
      <p:regular r:id="rId27"/>
    </p:embeddedFont>
    <p:embeddedFont>
      <p:font typeface="標楷體" panose="03000509000000000000" pitchFamily="65" charset="-12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佳琪 張" initials="佳張" lastIdx="1" clrIdx="0">
    <p:extLst>
      <p:ext uri="{19B8F6BF-5375-455C-9EA6-DF929625EA0E}">
        <p15:presenceInfo xmlns:p15="http://schemas.microsoft.com/office/powerpoint/2012/main" userId="dce046e62497c0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A70850-ACC1-4F07-BBC0-46900D9FFBC2}">
  <a:tblStyle styleId="{08A70850-ACC1-4F07-BBC0-46900D9FFB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5A80C1-FE9E-4BF1-B70A-865BAEA4887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90" y="-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20T14:55:42.497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06:56:53.90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2829 0 24575,'-1'19'0,"0"0"0,-2 0 0,0 0 0,-1-1 0,-1 1 0,-13 31 0,-57 100 0,41-87 0,11-25 0,-1-2 0,-53 62 0,14-22 0,-156 199 0,123-159 0,-284 302 0,-38-42 0,265-247 0,107-92 0,-2-2 0,-88 48 0,18-14 0,-134 70 0,-37 9 0,257-129 0,-57 44 0,-8 6 0,-14-8 0,98-50-1365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06:56:56.0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24575,'6'1'0,"0"0"0,0 1 0,0 0 0,0 0 0,-1 0 0,1 1 0,-1 0 0,1 0 0,-1 0 0,0 0 0,0 1 0,6 6 0,1 0 0,205 162 0,75 56 0,-224-178 0,322 226 0,-72-36 0,-227-168 0,236 156 0,-312-219 0,223 136 0,194 110 0,-312-192 0,-62-35 0,-2 3 0,70 50 0,-86-52 0,1-2 0,74 37 0,-89-52 0,-16-8 0,-1 0 0,0 1 0,0 0 0,15 11 0,-18-12 68,1 1 0,-1-2 1,1 1-1,10 3 0,23 15-1774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06:56:58.7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4623 0 24575,'-2'1'0,"0"0"0,0 0 0,0 0 0,0 1 0,1-1 0,-1 1 0,0-1 0,1 1 0,-1-1 0,1 1 0,0 0 0,-1 0 0,-1 3 0,-3 4 0,-41 47 0,-17 21 0,-137 128 0,145-160 0,-97 59 0,-75 25 0,94-55 0,-205 140 0,-64 35 0,-139 12 0,230-116 0,-558 321 0,844-450 0,-286 159 0,-11-24 0,215-111 0,-1-4 0,-177 33 0,265-65 179,10-3-565,0 1 0,0 1 0,-13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06:57:17.90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24575,'4'1'0,"0"0"0,0 1 0,-1 0 0,1 0 0,-1 0 0,1 0 0,-1 1 0,0-1 0,0 1 0,0 0 0,0 0 0,0 0 0,-1 0 0,4 6 0,3 1 0,118 150 0,-17-21 0,67 84 0,-84-104 0,245 268 0,-281-337 0,84 58 0,-42-36 0,-13-12 0,-56-40 0,0 0 0,43 41 0,-7 0 0,83 60 0,82 42 0,-46-55 0,-6-4 0,-43-11 0,126 81 0,-119-83 0,-75-49 0,100 44 0,-156-80 0,2-1 0,-1-1 0,0 0 0,1-1 0,0 0 0,0-1 0,18 0 0,-28-2 0,62 14-1365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1bc263f5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11bc263f5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1bc263f502_0_2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1bc263f502_0_2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1bc263f502_0_2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1bc263f502_0_2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11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05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73526" y="2729423"/>
            <a:ext cx="6521968" cy="2611072"/>
            <a:chOff x="2933100" y="1288375"/>
            <a:chExt cx="3046225" cy="1821975"/>
          </a:xfrm>
        </p:grpSpPr>
        <p:sp>
          <p:nvSpPr>
            <p:cNvPr id="10" name="Google Shape;10;p2"/>
            <p:cNvSpPr/>
            <p:nvPr/>
          </p:nvSpPr>
          <p:spPr>
            <a:xfrm>
              <a:off x="3009600" y="1460725"/>
              <a:ext cx="2969725" cy="1649625"/>
            </a:xfrm>
            <a:custGeom>
              <a:avLst/>
              <a:gdLst/>
              <a:ahLst/>
              <a:cxnLst/>
              <a:rect l="l" t="t" r="r" b="b"/>
              <a:pathLst>
                <a:path w="118789" h="65985" fill="none" extrusionOk="0">
                  <a:moveTo>
                    <a:pt x="0" y="1"/>
                  </a:moveTo>
                  <a:cubicBezTo>
                    <a:pt x="7001" y="11812"/>
                    <a:pt x="22515" y="22182"/>
                    <a:pt x="42767" y="28587"/>
                  </a:cubicBezTo>
                  <a:cubicBezTo>
                    <a:pt x="53352" y="31933"/>
                    <a:pt x="65044" y="34195"/>
                    <a:pt x="76260" y="36922"/>
                  </a:cubicBezTo>
                  <a:cubicBezTo>
                    <a:pt x="87475" y="39660"/>
                    <a:pt x="98512" y="42982"/>
                    <a:pt x="106442" y="47947"/>
                  </a:cubicBezTo>
                  <a:cubicBezTo>
                    <a:pt x="114383" y="52912"/>
                    <a:pt x="118789" y="59782"/>
                    <a:pt x="115276" y="659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933100" y="1288375"/>
              <a:ext cx="2817625" cy="1799650"/>
            </a:xfrm>
            <a:custGeom>
              <a:avLst/>
              <a:gdLst/>
              <a:ahLst/>
              <a:cxnLst/>
              <a:rect l="l" t="t" r="r" b="b"/>
              <a:pathLst>
                <a:path w="112705" h="71986" extrusionOk="0">
                  <a:moveTo>
                    <a:pt x="2203" y="1"/>
                  </a:moveTo>
                  <a:lnTo>
                    <a:pt x="0" y="71986"/>
                  </a:lnTo>
                  <a:lnTo>
                    <a:pt x="112229" y="71986"/>
                  </a:lnTo>
                  <a:cubicBezTo>
                    <a:pt x="112705" y="64211"/>
                    <a:pt x="102930" y="56877"/>
                    <a:pt x="91928" y="51698"/>
                  </a:cubicBezTo>
                  <a:cubicBezTo>
                    <a:pt x="80927" y="46518"/>
                    <a:pt x="67461" y="43078"/>
                    <a:pt x="54436" y="39422"/>
                  </a:cubicBezTo>
                  <a:cubicBezTo>
                    <a:pt x="41410" y="35767"/>
                    <a:pt x="28361" y="31707"/>
                    <a:pt x="19026" y="25694"/>
                  </a:cubicBezTo>
                  <a:cubicBezTo>
                    <a:pt x="7965" y="18563"/>
                    <a:pt x="3084" y="9204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8525" y="1342550"/>
              <a:ext cx="2252975" cy="1738350"/>
            </a:xfrm>
            <a:custGeom>
              <a:avLst/>
              <a:gdLst/>
              <a:ahLst/>
              <a:cxnLst/>
              <a:rect l="l" t="t" r="r" b="b"/>
              <a:pathLst>
                <a:path w="90119" h="69534" extrusionOk="0">
                  <a:moveTo>
                    <a:pt x="2453" y="1"/>
                  </a:moveTo>
                  <a:lnTo>
                    <a:pt x="0" y="69533"/>
                  </a:lnTo>
                  <a:lnTo>
                    <a:pt x="89690" y="69533"/>
                  </a:lnTo>
                  <a:cubicBezTo>
                    <a:pt x="90118" y="63485"/>
                    <a:pt x="83034" y="57782"/>
                    <a:pt x="74450" y="53757"/>
                  </a:cubicBezTo>
                  <a:cubicBezTo>
                    <a:pt x="65877" y="49733"/>
                    <a:pt x="55376" y="47078"/>
                    <a:pt x="45208" y="44256"/>
                  </a:cubicBezTo>
                  <a:cubicBezTo>
                    <a:pt x="35040" y="41446"/>
                    <a:pt x="24848" y="38327"/>
                    <a:pt x="17502" y="33672"/>
                  </a:cubicBezTo>
                  <a:cubicBezTo>
                    <a:pt x="10358" y="29147"/>
                    <a:pt x="6370" y="23420"/>
                    <a:pt x="4429" y="17622"/>
                  </a:cubicBezTo>
                  <a:cubicBezTo>
                    <a:pt x="2488" y="11812"/>
                    <a:pt x="2465" y="5894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4825" y="1618775"/>
              <a:ext cx="1536525" cy="1462125"/>
            </a:xfrm>
            <a:custGeom>
              <a:avLst/>
              <a:gdLst/>
              <a:ahLst/>
              <a:cxnLst/>
              <a:rect l="l" t="t" r="r" b="b"/>
              <a:pathLst>
                <a:path w="61461" h="58485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3066" y="2871"/>
                    <a:pt x="2801" y="5753"/>
                    <a:pt x="2842" y="8627"/>
                  </a:cubicBezTo>
                  <a:lnTo>
                    <a:pt x="2842" y="8627"/>
                  </a:lnTo>
                  <a:lnTo>
                    <a:pt x="3334" y="1"/>
                  </a:lnTo>
                  <a:close/>
                  <a:moveTo>
                    <a:pt x="2842" y="8627"/>
                  </a:moveTo>
                  <a:lnTo>
                    <a:pt x="0" y="58484"/>
                  </a:lnTo>
                  <a:lnTo>
                    <a:pt x="59079" y="58484"/>
                  </a:lnTo>
                  <a:cubicBezTo>
                    <a:pt x="61460" y="54341"/>
                    <a:pt x="57996" y="49674"/>
                    <a:pt x="52924" y="46280"/>
                  </a:cubicBezTo>
                  <a:cubicBezTo>
                    <a:pt x="47852" y="42875"/>
                    <a:pt x="40875" y="40434"/>
                    <a:pt x="33981" y="38089"/>
                  </a:cubicBezTo>
                  <a:cubicBezTo>
                    <a:pt x="27087" y="35731"/>
                    <a:pt x="20050" y="33362"/>
                    <a:pt x="14788" y="30040"/>
                  </a:cubicBezTo>
                  <a:cubicBezTo>
                    <a:pt x="8418" y="26016"/>
                    <a:pt x="5084" y="20860"/>
                    <a:pt x="3727" y="15681"/>
                  </a:cubicBezTo>
                  <a:cubicBezTo>
                    <a:pt x="3115" y="13341"/>
                    <a:pt x="2876" y="10987"/>
                    <a:pt x="2842" y="8627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54825" y="1982525"/>
              <a:ext cx="807275" cy="1098375"/>
            </a:xfrm>
            <a:custGeom>
              <a:avLst/>
              <a:gdLst/>
              <a:ahLst/>
              <a:cxnLst/>
              <a:rect l="l" t="t" r="r" b="b"/>
              <a:pathLst>
                <a:path w="32291" h="43935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861" y="3815"/>
                    <a:pt x="2222" y="7639"/>
                    <a:pt x="2588" y="11455"/>
                  </a:cubicBezTo>
                  <a:lnTo>
                    <a:pt x="2588" y="11455"/>
                  </a:lnTo>
                  <a:lnTo>
                    <a:pt x="3501" y="0"/>
                  </a:lnTo>
                  <a:close/>
                  <a:moveTo>
                    <a:pt x="2588" y="11455"/>
                  </a:moveTo>
                  <a:lnTo>
                    <a:pt x="0" y="43934"/>
                  </a:lnTo>
                  <a:lnTo>
                    <a:pt x="30087" y="43934"/>
                  </a:lnTo>
                  <a:cubicBezTo>
                    <a:pt x="32290" y="40267"/>
                    <a:pt x="28659" y="36231"/>
                    <a:pt x="24134" y="33207"/>
                  </a:cubicBezTo>
                  <a:cubicBezTo>
                    <a:pt x="19610" y="30182"/>
                    <a:pt x="13824" y="27706"/>
                    <a:pt x="9799" y="24491"/>
                  </a:cubicBezTo>
                  <a:cubicBezTo>
                    <a:pt x="5406" y="20979"/>
                    <a:pt x="3358" y="16776"/>
                    <a:pt x="2727" y="12585"/>
                  </a:cubicBezTo>
                  <a:cubicBezTo>
                    <a:pt x="2670" y="12208"/>
                    <a:pt x="2624" y="11832"/>
                    <a:pt x="2588" y="1145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547268" y="-88087"/>
            <a:ext cx="7898040" cy="1254911"/>
            <a:chOff x="3070025" y="978525"/>
            <a:chExt cx="4241925" cy="893875"/>
          </a:xfrm>
        </p:grpSpPr>
        <p:sp>
          <p:nvSpPr>
            <p:cNvPr id="16" name="Google Shape;16;p2"/>
            <p:cNvSpPr/>
            <p:nvPr/>
          </p:nvSpPr>
          <p:spPr>
            <a:xfrm>
              <a:off x="3843625" y="1091050"/>
              <a:ext cx="3353725" cy="781350"/>
            </a:xfrm>
            <a:custGeom>
              <a:avLst/>
              <a:gdLst/>
              <a:ahLst/>
              <a:cxnLst/>
              <a:rect l="l" t="t" r="r" b="b"/>
              <a:pathLst>
                <a:path w="134149" h="31254" fill="none" extrusionOk="0">
                  <a:moveTo>
                    <a:pt x="0" y="0"/>
                  </a:moveTo>
                  <a:cubicBezTo>
                    <a:pt x="16324" y="8703"/>
                    <a:pt x="33076" y="17574"/>
                    <a:pt x="54221" y="23181"/>
                  </a:cubicBezTo>
                  <a:cubicBezTo>
                    <a:pt x="78439" y="29611"/>
                    <a:pt x="107645" y="31254"/>
                    <a:pt x="134148" y="2769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70025" y="986275"/>
              <a:ext cx="4241925" cy="760575"/>
            </a:xfrm>
            <a:custGeom>
              <a:avLst/>
              <a:gdLst/>
              <a:ahLst/>
              <a:cxnLst/>
              <a:rect l="l" t="t" r="r" b="b"/>
              <a:pathLst>
                <a:path w="169677" h="30423" extrusionOk="0">
                  <a:moveTo>
                    <a:pt x="0" y="0"/>
                  </a:moveTo>
                  <a:lnTo>
                    <a:pt x="0" y="0"/>
                  </a:lnTo>
                  <a:cubicBezTo>
                    <a:pt x="15061" y="357"/>
                    <a:pt x="29147" y="3905"/>
                    <a:pt x="41672" y="8156"/>
                  </a:cubicBezTo>
                  <a:cubicBezTo>
                    <a:pt x="54197" y="12418"/>
                    <a:pt x="65699" y="17443"/>
                    <a:pt x="78677" y="21336"/>
                  </a:cubicBezTo>
                  <a:cubicBezTo>
                    <a:pt x="98403" y="27257"/>
                    <a:pt x="121429" y="30423"/>
                    <a:pt x="144383" y="30423"/>
                  </a:cubicBezTo>
                  <a:cubicBezTo>
                    <a:pt x="152172" y="30423"/>
                    <a:pt x="159952" y="30058"/>
                    <a:pt x="167592" y="29313"/>
                  </a:cubicBezTo>
                  <a:lnTo>
                    <a:pt x="169676" y="2072"/>
                  </a:lnTo>
                  <a:lnTo>
                    <a:pt x="16929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06650" y="981200"/>
              <a:ext cx="3995175" cy="557275"/>
            </a:xfrm>
            <a:custGeom>
              <a:avLst/>
              <a:gdLst/>
              <a:ahLst/>
              <a:cxnLst/>
              <a:rect l="l" t="t" r="r" b="b"/>
              <a:pathLst>
                <a:path w="159807" h="22291" extrusionOk="0">
                  <a:moveTo>
                    <a:pt x="1" y="1"/>
                  </a:moveTo>
                  <a:lnTo>
                    <a:pt x="1" y="1"/>
                  </a:lnTo>
                  <a:cubicBezTo>
                    <a:pt x="30457" y="1477"/>
                    <a:pt x="55948" y="11907"/>
                    <a:pt x="84523" y="17431"/>
                  </a:cubicBezTo>
                  <a:cubicBezTo>
                    <a:pt x="100731" y="20560"/>
                    <a:pt x="118233" y="22291"/>
                    <a:pt x="135650" y="22291"/>
                  </a:cubicBezTo>
                  <a:cubicBezTo>
                    <a:pt x="143285" y="22291"/>
                    <a:pt x="150903" y="21958"/>
                    <a:pt x="158389" y="21265"/>
                  </a:cubicBezTo>
                  <a:lnTo>
                    <a:pt x="159806" y="26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33775" y="980300"/>
              <a:ext cx="3758825" cy="367600"/>
            </a:xfrm>
            <a:custGeom>
              <a:avLst/>
              <a:gdLst/>
              <a:ahLst/>
              <a:cxnLst/>
              <a:rect l="l" t="t" r="r" b="b"/>
              <a:pathLst>
                <a:path w="150353" h="14704" extrusionOk="0">
                  <a:moveTo>
                    <a:pt x="0" y="1"/>
                  </a:moveTo>
                  <a:cubicBezTo>
                    <a:pt x="24860" y="680"/>
                    <a:pt x="46577" y="8359"/>
                    <a:pt x="70295" y="12169"/>
                  </a:cubicBezTo>
                  <a:cubicBezTo>
                    <a:pt x="80993" y="13885"/>
                    <a:pt x="92117" y="14703"/>
                    <a:pt x="103264" y="14703"/>
                  </a:cubicBezTo>
                  <a:cubicBezTo>
                    <a:pt x="119111" y="14703"/>
                    <a:pt x="135004" y="13049"/>
                    <a:pt x="149781" y="9966"/>
                  </a:cubicBezTo>
                  <a:lnTo>
                    <a:pt x="150352" y="24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57325" y="978525"/>
              <a:ext cx="3123325" cy="251475"/>
            </a:xfrm>
            <a:custGeom>
              <a:avLst/>
              <a:gdLst/>
              <a:ahLst/>
              <a:cxnLst/>
              <a:rect l="l" t="t" r="r" b="b"/>
              <a:pathLst>
                <a:path w="124933" h="10059" extrusionOk="0">
                  <a:moveTo>
                    <a:pt x="0" y="0"/>
                  </a:moveTo>
                  <a:cubicBezTo>
                    <a:pt x="8204" y="929"/>
                    <a:pt x="15645" y="1822"/>
                    <a:pt x="23444" y="3370"/>
                  </a:cubicBezTo>
                  <a:cubicBezTo>
                    <a:pt x="31742" y="5013"/>
                    <a:pt x="40279" y="6346"/>
                    <a:pt x="48971" y="7359"/>
                  </a:cubicBezTo>
                  <a:cubicBezTo>
                    <a:pt x="59884" y="8630"/>
                    <a:pt x="73627" y="10058"/>
                    <a:pt x="86892" y="10058"/>
                  </a:cubicBezTo>
                  <a:cubicBezTo>
                    <a:pt x="101700" y="10058"/>
                    <a:pt x="115914" y="8278"/>
                    <a:pt x="124932" y="25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700400" y="1275913"/>
            <a:ext cx="5743200" cy="19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700401" y="3233700"/>
            <a:ext cx="57432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717371" y="4440583"/>
            <a:ext cx="727934" cy="813673"/>
            <a:chOff x="362825" y="1054750"/>
            <a:chExt cx="430450" cy="481150"/>
          </a:xfrm>
        </p:grpSpPr>
        <p:sp>
          <p:nvSpPr>
            <p:cNvPr id="24" name="Google Shape;24;p2"/>
            <p:cNvSpPr/>
            <p:nvPr/>
          </p:nvSpPr>
          <p:spPr>
            <a:xfrm>
              <a:off x="362825" y="1054750"/>
              <a:ext cx="430450" cy="481150"/>
            </a:xfrm>
            <a:custGeom>
              <a:avLst/>
              <a:gdLst/>
              <a:ahLst/>
              <a:cxnLst/>
              <a:rect l="l" t="t" r="r" b="b"/>
              <a:pathLst>
                <a:path w="17218" h="19246" extrusionOk="0">
                  <a:moveTo>
                    <a:pt x="3507" y="1"/>
                  </a:moveTo>
                  <a:cubicBezTo>
                    <a:pt x="1501" y="1"/>
                    <a:pt x="1397" y="2154"/>
                    <a:pt x="1227" y="3869"/>
                  </a:cubicBezTo>
                  <a:cubicBezTo>
                    <a:pt x="918" y="6822"/>
                    <a:pt x="608" y="9763"/>
                    <a:pt x="310" y="12703"/>
                  </a:cubicBezTo>
                  <a:cubicBezTo>
                    <a:pt x="132" y="14394"/>
                    <a:pt x="1" y="16263"/>
                    <a:pt x="1037" y="17609"/>
                  </a:cubicBezTo>
                  <a:cubicBezTo>
                    <a:pt x="1775" y="18585"/>
                    <a:pt x="2989" y="19085"/>
                    <a:pt x="4204" y="19204"/>
                  </a:cubicBezTo>
                  <a:cubicBezTo>
                    <a:pt x="4473" y="19233"/>
                    <a:pt x="4743" y="19246"/>
                    <a:pt x="5012" y="19246"/>
                  </a:cubicBezTo>
                  <a:cubicBezTo>
                    <a:pt x="5957" y="19246"/>
                    <a:pt x="6899" y="19090"/>
                    <a:pt x="7835" y="18942"/>
                  </a:cubicBezTo>
                  <a:cubicBezTo>
                    <a:pt x="9942" y="18585"/>
                    <a:pt x="12109" y="18216"/>
                    <a:pt x="13943" y="17109"/>
                  </a:cubicBezTo>
                  <a:cubicBezTo>
                    <a:pt x="15765" y="16001"/>
                    <a:pt x="17217" y="13977"/>
                    <a:pt x="16991" y="11858"/>
                  </a:cubicBezTo>
                  <a:cubicBezTo>
                    <a:pt x="16753" y="9643"/>
                    <a:pt x="14884" y="8012"/>
                    <a:pt x="13157" y="6607"/>
                  </a:cubicBezTo>
                  <a:cubicBezTo>
                    <a:pt x="11109" y="4964"/>
                    <a:pt x="9073" y="3321"/>
                    <a:pt x="7025" y="1678"/>
                  </a:cubicBezTo>
                  <a:cubicBezTo>
                    <a:pt x="6204" y="1011"/>
                    <a:pt x="5335" y="321"/>
                    <a:pt x="4299" y="95"/>
                  </a:cubicBezTo>
                  <a:cubicBezTo>
                    <a:pt x="4007" y="31"/>
                    <a:pt x="3744" y="1"/>
                    <a:pt x="3507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6950" y="1425300"/>
              <a:ext cx="119375" cy="61650"/>
            </a:xfrm>
            <a:custGeom>
              <a:avLst/>
              <a:gdLst/>
              <a:ahLst/>
              <a:cxnLst/>
              <a:rect l="l" t="t" r="r" b="b"/>
              <a:pathLst>
                <a:path w="4775" h="2466" fill="none" extrusionOk="0">
                  <a:moveTo>
                    <a:pt x="0" y="2465"/>
                  </a:moveTo>
                  <a:cubicBezTo>
                    <a:pt x="1369" y="1287"/>
                    <a:pt x="3012" y="429"/>
                    <a:pt x="4775" y="1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2050" y="1365475"/>
              <a:ext cx="148575" cy="75025"/>
            </a:xfrm>
            <a:custGeom>
              <a:avLst/>
              <a:gdLst/>
              <a:ahLst/>
              <a:cxnLst/>
              <a:rect l="l" t="t" r="r" b="b"/>
              <a:pathLst>
                <a:path w="5943" h="3001" fill="none" extrusionOk="0">
                  <a:moveTo>
                    <a:pt x="1" y="3001"/>
                  </a:moveTo>
                  <a:cubicBezTo>
                    <a:pt x="1644" y="1465"/>
                    <a:pt x="3727" y="405"/>
                    <a:pt x="5942" y="1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3250" y="1321725"/>
              <a:ext cx="115800" cy="55075"/>
            </a:xfrm>
            <a:custGeom>
              <a:avLst/>
              <a:gdLst/>
              <a:ahLst/>
              <a:cxnLst/>
              <a:rect l="l" t="t" r="r" b="b"/>
              <a:pathLst>
                <a:path w="4632" h="2203" fill="none" extrusionOk="0">
                  <a:moveTo>
                    <a:pt x="0" y="2203"/>
                  </a:moveTo>
                  <a:cubicBezTo>
                    <a:pt x="1370" y="1155"/>
                    <a:pt x="2953" y="405"/>
                    <a:pt x="4632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398446" y="-274292"/>
            <a:ext cx="727934" cy="813673"/>
            <a:chOff x="362825" y="1054750"/>
            <a:chExt cx="430450" cy="481150"/>
          </a:xfrm>
        </p:grpSpPr>
        <p:sp>
          <p:nvSpPr>
            <p:cNvPr id="29" name="Google Shape;29;p2"/>
            <p:cNvSpPr/>
            <p:nvPr/>
          </p:nvSpPr>
          <p:spPr>
            <a:xfrm>
              <a:off x="362825" y="1054750"/>
              <a:ext cx="430450" cy="481150"/>
            </a:xfrm>
            <a:custGeom>
              <a:avLst/>
              <a:gdLst/>
              <a:ahLst/>
              <a:cxnLst/>
              <a:rect l="l" t="t" r="r" b="b"/>
              <a:pathLst>
                <a:path w="17218" h="19246" extrusionOk="0">
                  <a:moveTo>
                    <a:pt x="3507" y="1"/>
                  </a:moveTo>
                  <a:cubicBezTo>
                    <a:pt x="1501" y="1"/>
                    <a:pt x="1397" y="2154"/>
                    <a:pt x="1227" y="3869"/>
                  </a:cubicBezTo>
                  <a:cubicBezTo>
                    <a:pt x="918" y="6822"/>
                    <a:pt x="608" y="9763"/>
                    <a:pt x="310" y="12703"/>
                  </a:cubicBezTo>
                  <a:cubicBezTo>
                    <a:pt x="132" y="14394"/>
                    <a:pt x="1" y="16263"/>
                    <a:pt x="1037" y="17609"/>
                  </a:cubicBezTo>
                  <a:cubicBezTo>
                    <a:pt x="1775" y="18585"/>
                    <a:pt x="2989" y="19085"/>
                    <a:pt x="4204" y="19204"/>
                  </a:cubicBezTo>
                  <a:cubicBezTo>
                    <a:pt x="4473" y="19233"/>
                    <a:pt x="4743" y="19246"/>
                    <a:pt x="5012" y="19246"/>
                  </a:cubicBezTo>
                  <a:cubicBezTo>
                    <a:pt x="5957" y="19246"/>
                    <a:pt x="6899" y="19090"/>
                    <a:pt x="7835" y="18942"/>
                  </a:cubicBezTo>
                  <a:cubicBezTo>
                    <a:pt x="9942" y="18585"/>
                    <a:pt x="12109" y="18216"/>
                    <a:pt x="13943" y="17109"/>
                  </a:cubicBezTo>
                  <a:cubicBezTo>
                    <a:pt x="15765" y="16001"/>
                    <a:pt x="17217" y="13977"/>
                    <a:pt x="16991" y="11858"/>
                  </a:cubicBezTo>
                  <a:cubicBezTo>
                    <a:pt x="16753" y="9643"/>
                    <a:pt x="14884" y="8012"/>
                    <a:pt x="13157" y="6607"/>
                  </a:cubicBezTo>
                  <a:cubicBezTo>
                    <a:pt x="11109" y="4964"/>
                    <a:pt x="9073" y="3321"/>
                    <a:pt x="7025" y="1678"/>
                  </a:cubicBezTo>
                  <a:cubicBezTo>
                    <a:pt x="6204" y="1011"/>
                    <a:pt x="5335" y="321"/>
                    <a:pt x="4299" y="95"/>
                  </a:cubicBezTo>
                  <a:cubicBezTo>
                    <a:pt x="4007" y="31"/>
                    <a:pt x="3744" y="1"/>
                    <a:pt x="3507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950" y="1425300"/>
              <a:ext cx="119375" cy="61650"/>
            </a:xfrm>
            <a:custGeom>
              <a:avLst/>
              <a:gdLst/>
              <a:ahLst/>
              <a:cxnLst/>
              <a:rect l="l" t="t" r="r" b="b"/>
              <a:pathLst>
                <a:path w="4775" h="2466" fill="none" extrusionOk="0">
                  <a:moveTo>
                    <a:pt x="0" y="2465"/>
                  </a:moveTo>
                  <a:cubicBezTo>
                    <a:pt x="1369" y="1287"/>
                    <a:pt x="3012" y="429"/>
                    <a:pt x="4775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2050" y="1365475"/>
              <a:ext cx="148575" cy="75025"/>
            </a:xfrm>
            <a:custGeom>
              <a:avLst/>
              <a:gdLst/>
              <a:ahLst/>
              <a:cxnLst/>
              <a:rect l="l" t="t" r="r" b="b"/>
              <a:pathLst>
                <a:path w="5943" h="3001" fill="none" extrusionOk="0">
                  <a:moveTo>
                    <a:pt x="1" y="3001"/>
                  </a:moveTo>
                  <a:cubicBezTo>
                    <a:pt x="1644" y="1465"/>
                    <a:pt x="3727" y="405"/>
                    <a:pt x="5942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3250" y="1321725"/>
              <a:ext cx="115800" cy="55075"/>
            </a:xfrm>
            <a:custGeom>
              <a:avLst/>
              <a:gdLst/>
              <a:ahLst/>
              <a:cxnLst/>
              <a:rect l="l" t="t" r="r" b="b"/>
              <a:pathLst>
                <a:path w="4632" h="2203" fill="none" extrusionOk="0">
                  <a:moveTo>
                    <a:pt x="0" y="2203"/>
                  </a:moveTo>
                  <a:cubicBezTo>
                    <a:pt x="1370" y="1155"/>
                    <a:pt x="2953" y="405"/>
                    <a:pt x="463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11634" y="1080841"/>
            <a:ext cx="977752" cy="1009418"/>
            <a:chOff x="892950" y="1721850"/>
            <a:chExt cx="578175" cy="596900"/>
          </a:xfrm>
        </p:grpSpPr>
        <p:sp>
          <p:nvSpPr>
            <p:cNvPr id="34" name="Google Shape;34;p2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225013" y="231371"/>
            <a:ext cx="479215" cy="450720"/>
            <a:chOff x="304500" y="1740450"/>
            <a:chExt cx="283375" cy="266525"/>
          </a:xfrm>
        </p:grpSpPr>
        <p:sp>
          <p:nvSpPr>
            <p:cNvPr id="38" name="Google Shape;38;p2"/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6807442" y="4484425"/>
            <a:ext cx="840597" cy="813673"/>
            <a:chOff x="7676550" y="3309475"/>
            <a:chExt cx="204500" cy="197950"/>
          </a:xfrm>
        </p:grpSpPr>
        <p:sp>
          <p:nvSpPr>
            <p:cNvPr id="41" name="Google Shape;41;p2"/>
            <p:cNvSpPr/>
            <p:nvPr/>
          </p:nvSpPr>
          <p:spPr>
            <a:xfrm>
              <a:off x="7676550" y="3396375"/>
              <a:ext cx="89025" cy="93500"/>
            </a:xfrm>
            <a:custGeom>
              <a:avLst/>
              <a:gdLst/>
              <a:ahLst/>
              <a:cxnLst/>
              <a:rect l="l" t="t" r="r" b="b"/>
              <a:pathLst>
                <a:path w="3561" h="3740" fill="none" extrusionOk="0">
                  <a:moveTo>
                    <a:pt x="0" y="1"/>
                  </a:moveTo>
                  <a:cubicBezTo>
                    <a:pt x="1608" y="727"/>
                    <a:pt x="2917" y="2096"/>
                    <a:pt x="3560" y="373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705725" y="3309475"/>
              <a:ext cx="175325" cy="197950"/>
            </a:xfrm>
            <a:custGeom>
              <a:avLst/>
              <a:gdLst/>
              <a:ahLst/>
              <a:cxnLst/>
              <a:rect l="l" t="t" r="r" b="b"/>
              <a:pathLst>
                <a:path w="7013" h="7918" fill="none" extrusionOk="0">
                  <a:moveTo>
                    <a:pt x="0" y="0"/>
                  </a:moveTo>
                  <a:cubicBezTo>
                    <a:pt x="3024" y="1905"/>
                    <a:pt x="5489" y="4679"/>
                    <a:pt x="7013" y="79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8611214" y="4466977"/>
            <a:ext cx="305699" cy="274250"/>
            <a:chOff x="1748725" y="1467450"/>
            <a:chExt cx="154800" cy="138875"/>
          </a:xfrm>
        </p:grpSpPr>
        <p:sp>
          <p:nvSpPr>
            <p:cNvPr id="44" name="Google Shape;44;p2"/>
            <p:cNvSpPr/>
            <p:nvPr/>
          </p:nvSpPr>
          <p:spPr>
            <a:xfrm>
              <a:off x="1748725" y="1467450"/>
              <a:ext cx="154800" cy="138875"/>
            </a:xfrm>
            <a:custGeom>
              <a:avLst/>
              <a:gdLst/>
              <a:ahLst/>
              <a:cxnLst/>
              <a:rect l="l" t="t" r="r" b="b"/>
              <a:pathLst>
                <a:path w="6192" h="5555" extrusionOk="0">
                  <a:moveTo>
                    <a:pt x="2855" y="0"/>
                  </a:moveTo>
                  <a:cubicBezTo>
                    <a:pt x="2100" y="0"/>
                    <a:pt x="1364" y="270"/>
                    <a:pt x="846" y="875"/>
                  </a:cubicBezTo>
                  <a:cubicBezTo>
                    <a:pt x="95" y="1744"/>
                    <a:pt x="0" y="3089"/>
                    <a:pt x="584" y="4077"/>
                  </a:cubicBezTo>
                  <a:cubicBezTo>
                    <a:pt x="1110" y="4988"/>
                    <a:pt x="2152" y="5554"/>
                    <a:pt x="3206" y="5554"/>
                  </a:cubicBezTo>
                  <a:cubicBezTo>
                    <a:pt x="3296" y="5554"/>
                    <a:pt x="3387" y="5550"/>
                    <a:pt x="3477" y="5542"/>
                  </a:cubicBezTo>
                  <a:cubicBezTo>
                    <a:pt x="4108" y="5482"/>
                    <a:pt x="4715" y="5220"/>
                    <a:pt x="5179" y="4792"/>
                  </a:cubicBezTo>
                  <a:cubicBezTo>
                    <a:pt x="5882" y="4137"/>
                    <a:pt x="6191" y="3065"/>
                    <a:pt x="5930" y="2137"/>
                  </a:cubicBezTo>
                  <a:cubicBezTo>
                    <a:pt x="5565" y="832"/>
                    <a:pt x="4181" y="0"/>
                    <a:pt x="285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61525" y="1487225"/>
              <a:ext cx="10750" cy="43775"/>
            </a:xfrm>
            <a:custGeom>
              <a:avLst/>
              <a:gdLst/>
              <a:ahLst/>
              <a:cxnLst/>
              <a:rect l="l" t="t" r="r" b="b"/>
              <a:pathLst>
                <a:path w="430" h="1751" fill="none" extrusionOk="0">
                  <a:moveTo>
                    <a:pt x="298" y="0"/>
                  </a:moveTo>
                  <a:cubicBezTo>
                    <a:pt x="429" y="596"/>
                    <a:pt x="322" y="1227"/>
                    <a:pt x="1" y="175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28500" y="1474125"/>
              <a:ext cx="8950" cy="38725"/>
            </a:xfrm>
            <a:custGeom>
              <a:avLst/>
              <a:gdLst/>
              <a:ahLst/>
              <a:cxnLst/>
              <a:rect l="l" t="t" r="r" b="b"/>
              <a:pathLst>
                <a:path w="358" h="1549" fill="none" extrusionOk="0">
                  <a:moveTo>
                    <a:pt x="333" y="0"/>
                  </a:moveTo>
                  <a:cubicBezTo>
                    <a:pt x="357" y="536"/>
                    <a:pt x="238" y="1072"/>
                    <a:pt x="0" y="154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249325" y="4853600"/>
            <a:ext cx="134475" cy="107075"/>
            <a:chOff x="1791375" y="2786675"/>
            <a:chExt cx="134475" cy="107075"/>
          </a:xfrm>
        </p:grpSpPr>
        <p:sp>
          <p:nvSpPr>
            <p:cNvPr id="48" name="Google Shape;48;p2"/>
            <p:cNvSpPr/>
            <p:nvPr/>
          </p:nvSpPr>
          <p:spPr>
            <a:xfrm>
              <a:off x="1791375" y="2786675"/>
              <a:ext cx="134475" cy="107075"/>
            </a:xfrm>
            <a:custGeom>
              <a:avLst/>
              <a:gdLst/>
              <a:ahLst/>
              <a:cxnLst/>
              <a:rect l="l" t="t" r="r" b="b"/>
              <a:pathLst>
                <a:path w="5379" h="4283" extrusionOk="0">
                  <a:moveTo>
                    <a:pt x="2091" y="0"/>
                  </a:moveTo>
                  <a:cubicBezTo>
                    <a:pt x="1055" y="0"/>
                    <a:pt x="0" y="984"/>
                    <a:pt x="437" y="2076"/>
                  </a:cubicBezTo>
                  <a:cubicBezTo>
                    <a:pt x="652" y="2636"/>
                    <a:pt x="1211" y="2993"/>
                    <a:pt x="1747" y="3279"/>
                  </a:cubicBezTo>
                  <a:cubicBezTo>
                    <a:pt x="2223" y="3541"/>
                    <a:pt x="2711" y="3779"/>
                    <a:pt x="3212" y="4005"/>
                  </a:cubicBezTo>
                  <a:cubicBezTo>
                    <a:pt x="3527" y="4147"/>
                    <a:pt x="3878" y="4282"/>
                    <a:pt x="4215" y="4282"/>
                  </a:cubicBezTo>
                  <a:cubicBezTo>
                    <a:pt x="4361" y="4282"/>
                    <a:pt x="4504" y="4257"/>
                    <a:pt x="4640" y="4196"/>
                  </a:cubicBezTo>
                  <a:cubicBezTo>
                    <a:pt x="5176" y="3970"/>
                    <a:pt x="5378" y="3291"/>
                    <a:pt x="5307" y="2707"/>
                  </a:cubicBezTo>
                  <a:cubicBezTo>
                    <a:pt x="5152" y="1350"/>
                    <a:pt x="3759" y="445"/>
                    <a:pt x="2533" y="64"/>
                  </a:cubicBezTo>
                  <a:cubicBezTo>
                    <a:pt x="2389" y="21"/>
                    <a:pt x="2240" y="0"/>
                    <a:pt x="209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64800" y="2848400"/>
              <a:ext cx="7175" cy="34850"/>
            </a:xfrm>
            <a:custGeom>
              <a:avLst/>
              <a:gdLst/>
              <a:ahLst/>
              <a:cxnLst/>
              <a:rect l="l" t="t" r="r" b="b"/>
              <a:pathLst>
                <a:path w="287" h="1394" fill="none" extrusionOk="0">
                  <a:moveTo>
                    <a:pt x="72" y="1393"/>
                  </a:moveTo>
                  <a:cubicBezTo>
                    <a:pt x="1" y="929"/>
                    <a:pt x="84" y="429"/>
                    <a:pt x="28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46350" y="2847800"/>
              <a:ext cx="3600" cy="26825"/>
            </a:xfrm>
            <a:custGeom>
              <a:avLst/>
              <a:gdLst/>
              <a:ahLst/>
              <a:cxnLst/>
              <a:rect l="l" t="t" r="r" b="b"/>
              <a:pathLst>
                <a:path w="144" h="1073" fill="none" extrusionOk="0">
                  <a:moveTo>
                    <a:pt x="48" y="1072"/>
                  </a:moveTo>
                  <a:cubicBezTo>
                    <a:pt x="0" y="715"/>
                    <a:pt x="36" y="346"/>
                    <a:pt x="143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8479421" y="3695393"/>
            <a:ext cx="1096409" cy="461694"/>
            <a:chOff x="8507300" y="3757450"/>
            <a:chExt cx="364050" cy="153300"/>
          </a:xfrm>
        </p:grpSpPr>
        <p:sp>
          <p:nvSpPr>
            <p:cNvPr id="52" name="Google Shape;52;p2"/>
            <p:cNvSpPr/>
            <p:nvPr/>
          </p:nvSpPr>
          <p:spPr>
            <a:xfrm>
              <a:off x="8657025" y="3757450"/>
              <a:ext cx="214325" cy="69975"/>
            </a:xfrm>
            <a:custGeom>
              <a:avLst/>
              <a:gdLst/>
              <a:ahLst/>
              <a:cxnLst/>
              <a:rect l="l" t="t" r="r" b="b"/>
              <a:pathLst>
                <a:path w="8573" h="2799" fill="none" extrusionOk="0">
                  <a:moveTo>
                    <a:pt x="8573" y="2691"/>
                  </a:moveTo>
                  <a:cubicBezTo>
                    <a:pt x="5525" y="2798"/>
                    <a:pt x="2441" y="1834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579925" y="3798225"/>
              <a:ext cx="189050" cy="78900"/>
            </a:xfrm>
            <a:custGeom>
              <a:avLst/>
              <a:gdLst/>
              <a:ahLst/>
              <a:cxnLst/>
              <a:rect l="l" t="t" r="r" b="b"/>
              <a:pathLst>
                <a:path w="7562" h="3156" fill="none" extrusionOk="0">
                  <a:moveTo>
                    <a:pt x="7561" y="3155"/>
                  </a:moveTo>
                  <a:cubicBezTo>
                    <a:pt x="4811" y="2822"/>
                    <a:pt x="2168" y="171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07300" y="3824425"/>
              <a:ext cx="125925" cy="86325"/>
            </a:xfrm>
            <a:custGeom>
              <a:avLst/>
              <a:gdLst/>
              <a:ahLst/>
              <a:cxnLst/>
              <a:rect l="l" t="t" r="r" b="b"/>
              <a:pathLst>
                <a:path w="5037" h="3453" fill="none" extrusionOk="0">
                  <a:moveTo>
                    <a:pt x="5037" y="3453"/>
                  </a:moveTo>
                  <a:cubicBezTo>
                    <a:pt x="3060" y="2846"/>
                    <a:pt x="1286" y="1619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flipH="1">
            <a:off x="8249335" y="2452521"/>
            <a:ext cx="3182079" cy="1115391"/>
            <a:chOff x="3704025" y="4024300"/>
            <a:chExt cx="1757375" cy="616000"/>
          </a:xfrm>
        </p:grpSpPr>
        <p:sp>
          <p:nvSpPr>
            <p:cNvPr id="56" name="Google Shape;56;p2"/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8440250" y="3924426"/>
            <a:ext cx="267001" cy="274245"/>
          </a:xfrm>
          <a:custGeom>
            <a:avLst/>
            <a:gdLst/>
            <a:ahLst/>
            <a:cxnLst/>
            <a:rect l="l" t="t" r="r" b="b"/>
            <a:pathLst>
              <a:path w="3975" h="4083" extrusionOk="0">
                <a:moveTo>
                  <a:pt x="2376" y="0"/>
                </a:moveTo>
                <a:cubicBezTo>
                  <a:pt x="2348" y="0"/>
                  <a:pt x="2320" y="9"/>
                  <a:pt x="2296" y="29"/>
                </a:cubicBezTo>
                <a:lnTo>
                  <a:pt x="1391" y="863"/>
                </a:lnTo>
                <a:lnTo>
                  <a:pt x="153" y="791"/>
                </a:lnTo>
                <a:cubicBezTo>
                  <a:pt x="148" y="791"/>
                  <a:pt x="143" y="790"/>
                  <a:pt x="139" y="790"/>
                </a:cubicBezTo>
                <a:cubicBezTo>
                  <a:pt x="52" y="790"/>
                  <a:pt x="0" y="891"/>
                  <a:pt x="34" y="970"/>
                </a:cubicBezTo>
                <a:lnTo>
                  <a:pt x="546" y="2089"/>
                </a:lnTo>
                <a:lnTo>
                  <a:pt x="94" y="3244"/>
                </a:lnTo>
                <a:cubicBezTo>
                  <a:pt x="60" y="3323"/>
                  <a:pt x="121" y="3412"/>
                  <a:pt x="208" y="3412"/>
                </a:cubicBezTo>
                <a:cubicBezTo>
                  <a:pt x="214" y="3412"/>
                  <a:pt x="219" y="3411"/>
                  <a:pt x="224" y="3411"/>
                </a:cubicBezTo>
                <a:lnTo>
                  <a:pt x="1451" y="3280"/>
                </a:lnTo>
                <a:lnTo>
                  <a:pt x="2403" y="4054"/>
                </a:lnTo>
                <a:cubicBezTo>
                  <a:pt x="2427" y="4073"/>
                  <a:pt x="2455" y="4083"/>
                  <a:pt x="2482" y="4083"/>
                </a:cubicBezTo>
                <a:cubicBezTo>
                  <a:pt x="2537" y="4083"/>
                  <a:pt x="2590" y="4046"/>
                  <a:pt x="2606" y="3982"/>
                </a:cubicBezTo>
                <a:lnTo>
                  <a:pt x="2856" y="2780"/>
                </a:lnTo>
                <a:lnTo>
                  <a:pt x="3892" y="2113"/>
                </a:lnTo>
                <a:cubicBezTo>
                  <a:pt x="3975" y="2065"/>
                  <a:pt x="3975" y="1946"/>
                  <a:pt x="3892" y="1899"/>
                </a:cubicBezTo>
                <a:lnTo>
                  <a:pt x="2820" y="1291"/>
                </a:lnTo>
                <a:lnTo>
                  <a:pt x="2510" y="101"/>
                </a:lnTo>
                <a:cubicBezTo>
                  <a:pt x="2487" y="37"/>
                  <a:pt x="2431" y="0"/>
                  <a:pt x="2376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2"/>
          <p:cNvGrpSpPr/>
          <p:nvPr/>
        </p:nvGrpSpPr>
        <p:grpSpPr>
          <a:xfrm>
            <a:off x="398450" y="2186788"/>
            <a:ext cx="283375" cy="266525"/>
            <a:chOff x="304500" y="1740450"/>
            <a:chExt cx="283375" cy="266525"/>
          </a:xfrm>
        </p:grpSpPr>
        <p:sp>
          <p:nvSpPr>
            <p:cNvPr id="79" name="Google Shape;79;p2"/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8916925" y="2653221"/>
            <a:ext cx="479215" cy="450720"/>
            <a:chOff x="304500" y="1740450"/>
            <a:chExt cx="283375" cy="266525"/>
          </a:xfrm>
        </p:grpSpPr>
        <p:sp>
          <p:nvSpPr>
            <p:cNvPr id="82" name="Google Shape;82;p2"/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-457679" y="748211"/>
            <a:ext cx="1995649" cy="266527"/>
            <a:chOff x="8507300" y="3757450"/>
            <a:chExt cx="364050" cy="153300"/>
          </a:xfrm>
        </p:grpSpPr>
        <p:sp>
          <p:nvSpPr>
            <p:cNvPr id="85" name="Google Shape;85;p2"/>
            <p:cNvSpPr/>
            <p:nvPr/>
          </p:nvSpPr>
          <p:spPr>
            <a:xfrm>
              <a:off x="8657025" y="3757450"/>
              <a:ext cx="214325" cy="69975"/>
            </a:xfrm>
            <a:custGeom>
              <a:avLst/>
              <a:gdLst/>
              <a:ahLst/>
              <a:cxnLst/>
              <a:rect l="l" t="t" r="r" b="b"/>
              <a:pathLst>
                <a:path w="8573" h="2799" fill="none" extrusionOk="0">
                  <a:moveTo>
                    <a:pt x="8573" y="2691"/>
                  </a:moveTo>
                  <a:cubicBezTo>
                    <a:pt x="5525" y="2798"/>
                    <a:pt x="2441" y="1834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579925" y="3798225"/>
              <a:ext cx="189050" cy="78900"/>
            </a:xfrm>
            <a:custGeom>
              <a:avLst/>
              <a:gdLst/>
              <a:ahLst/>
              <a:cxnLst/>
              <a:rect l="l" t="t" r="r" b="b"/>
              <a:pathLst>
                <a:path w="7562" h="3156" fill="none" extrusionOk="0">
                  <a:moveTo>
                    <a:pt x="7561" y="3155"/>
                  </a:moveTo>
                  <a:cubicBezTo>
                    <a:pt x="4811" y="2822"/>
                    <a:pt x="2168" y="1715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507300" y="3824425"/>
              <a:ext cx="125925" cy="86325"/>
            </a:xfrm>
            <a:custGeom>
              <a:avLst/>
              <a:gdLst/>
              <a:ahLst/>
              <a:cxnLst/>
              <a:rect l="l" t="t" r="r" b="b"/>
              <a:pathLst>
                <a:path w="5037" h="3453" fill="none" extrusionOk="0">
                  <a:moveTo>
                    <a:pt x="5037" y="3453"/>
                  </a:moveTo>
                  <a:cubicBezTo>
                    <a:pt x="3060" y="2846"/>
                    <a:pt x="1286" y="1619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2156400" y="-88087"/>
            <a:ext cx="1757375" cy="616000"/>
            <a:chOff x="3704025" y="4024300"/>
            <a:chExt cx="1757375" cy="616000"/>
          </a:xfrm>
        </p:grpSpPr>
        <p:sp>
          <p:nvSpPr>
            <p:cNvPr id="89" name="Google Shape;89;p2"/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7734450" y="4387838"/>
            <a:ext cx="305700" cy="275775"/>
            <a:chOff x="1320100" y="2445300"/>
            <a:chExt cx="305700" cy="275775"/>
          </a:xfrm>
        </p:grpSpPr>
        <p:sp>
          <p:nvSpPr>
            <p:cNvPr id="111" name="Google Shape;111;p2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"/>
          <p:cNvSpPr/>
          <p:nvPr/>
        </p:nvSpPr>
        <p:spPr>
          <a:xfrm>
            <a:off x="-149725" y="-77825"/>
            <a:ext cx="869653" cy="841863"/>
          </a:xfrm>
          <a:custGeom>
            <a:avLst/>
            <a:gdLst/>
            <a:ahLst/>
            <a:cxnLst/>
            <a:rect l="l" t="t" r="r" b="b"/>
            <a:pathLst>
              <a:path w="77891" h="75402" extrusionOk="0">
                <a:moveTo>
                  <a:pt x="2036" y="261"/>
                </a:moveTo>
                <a:cubicBezTo>
                  <a:pt x="1357" y="261"/>
                  <a:pt x="679" y="273"/>
                  <a:pt x="0" y="285"/>
                </a:cubicBezTo>
                <a:cubicBezTo>
                  <a:pt x="679" y="285"/>
                  <a:pt x="1357" y="285"/>
                  <a:pt x="2036" y="286"/>
                </a:cubicBezTo>
                <a:lnTo>
                  <a:pt x="2036" y="286"/>
                </a:lnTo>
                <a:lnTo>
                  <a:pt x="2036" y="261"/>
                </a:lnTo>
                <a:close/>
                <a:moveTo>
                  <a:pt x="75721" y="1"/>
                </a:moveTo>
                <a:cubicBezTo>
                  <a:pt x="74526" y="1"/>
                  <a:pt x="73247" y="142"/>
                  <a:pt x="72247" y="142"/>
                </a:cubicBezTo>
                <a:lnTo>
                  <a:pt x="51209" y="142"/>
                </a:lnTo>
                <a:cubicBezTo>
                  <a:pt x="50129" y="142"/>
                  <a:pt x="49050" y="121"/>
                  <a:pt x="47970" y="121"/>
                </a:cubicBezTo>
                <a:cubicBezTo>
                  <a:pt x="47431" y="121"/>
                  <a:pt x="46891" y="126"/>
                  <a:pt x="46351" y="142"/>
                </a:cubicBezTo>
                <a:cubicBezTo>
                  <a:pt x="39498" y="311"/>
                  <a:pt x="32632" y="358"/>
                  <a:pt x="25761" y="358"/>
                </a:cubicBezTo>
                <a:cubicBezTo>
                  <a:pt x="17852" y="358"/>
                  <a:pt x="9939" y="296"/>
                  <a:pt x="2036" y="286"/>
                </a:cubicBezTo>
                <a:lnTo>
                  <a:pt x="2036" y="286"/>
                </a:lnTo>
                <a:lnTo>
                  <a:pt x="2036" y="75401"/>
                </a:lnTo>
                <a:cubicBezTo>
                  <a:pt x="3008" y="75389"/>
                  <a:pt x="3982" y="75387"/>
                  <a:pt x="4956" y="75387"/>
                </a:cubicBezTo>
                <a:cubicBezTo>
                  <a:pt x="5736" y="75387"/>
                  <a:pt x="6515" y="75388"/>
                  <a:pt x="7295" y="75388"/>
                </a:cubicBezTo>
                <a:cubicBezTo>
                  <a:pt x="8464" y="75388"/>
                  <a:pt x="9632" y="75385"/>
                  <a:pt x="10799" y="75366"/>
                </a:cubicBezTo>
                <a:cubicBezTo>
                  <a:pt x="11442" y="71758"/>
                  <a:pt x="14109" y="68781"/>
                  <a:pt x="16693" y="65995"/>
                </a:cubicBezTo>
                <a:cubicBezTo>
                  <a:pt x="20360" y="62031"/>
                  <a:pt x="24039" y="58054"/>
                  <a:pt x="28254" y="54589"/>
                </a:cubicBezTo>
                <a:cubicBezTo>
                  <a:pt x="33516" y="50255"/>
                  <a:pt x="39529" y="46791"/>
                  <a:pt x="45232" y="42969"/>
                </a:cubicBezTo>
                <a:cubicBezTo>
                  <a:pt x="53769" y="37242"/>
                  <a:pt x="61722" y="30622"/>
                  <a:pt x="67759" y="22645"/>
                </a:cubicBezTo>
                <a:cubicBezTo>
                  <a:pt x="72200" y="16775"/>
                  <a:pt x="75569" y="10143"/>
                  <a:pt x="77165" y="3131"/>
                </a:cubicBezTo>
                <a:cubicBezTo>
                  <a:pt x="77379" y="2166"/>
                  <a:pt x="77653" y="1214"/>
                  <a:pt x="77891" y="273"/>
                </a:cubicBezTo>
                <a:cubicBezTo>
                  <a:pt x="77276" y="63"/>
                  <a:pt x="76517" y="1"/>
                  <a:pt x="75721" y="1"/>
                </a:cubicBezTo>
                <a:close/>
              </a:path>
            </a:pathLst>
          </a:custGeom>
          <a:solidFill>
            <a:schemeClr val="dk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6"/>
          <p:cNvGrpSpPr/>
          <p:nvPr/>
        </p:nvGrpSpPr>
        <p:grpSpPr>
          <a:xfrm>
            <a:off x="8805323" y="3564241"/>
            <a:ext cx="603427" cy="564362"/>
            <a:chOff x="1699700" y="1879225"/>
            <a:chExt cx="356825" cy="333725"/>
          </a:xfrm>
        </p:grpSpPr>
        <p:sp>
          <p:nvSpPr>
            <p:cNvPr id="230" name="Google Shape;230;p6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6"/>
          <p:cNvSpPr/>
          <p:nvPr/>
        </p:nvSpPr>
        <p:spPr>
          <a:xfrm>
            <a:off x="663713" y="292063"/>
            <a:ext cx="99375" cy="102075"/>
          </a:xfrm>
          <a:custGeom>
            <a:avLst/>
            <a:gdLst/>
            <a:ahLst/>
            <a:cxnLst/>
            <a:rect l="l" t="t" r="r" b="b"/>
            <a:pathLst>
              <a:path w="3975" h="4083" extrusionOk="0">
                <a:moveTo>
                  <a:pt x="2376" y="0"/>
                </a:moveTo>
                <a:cubicBezTo>
                  <a:pt x="2348" y="0"/>
                  <a:pt x="2320" y="9"/>
                  <a:pt x="2296" y="29"/>
                </a:cubicBezTo>
                <a:lnTo>
                  <a:pt x="1391" y="863"/>
                </a:lnTo>
                <a:lnTo>
                  <a:pt x="153" y="791"/>
                </a:lnTo>
                <a:cubicBezTo>
                  <a:pt x="148" y="791"/>
                  <a:pt x="143" y="790"/>
                  <a:pt x="139" y="790"/>
                </a:cubicBezTo>
                <a:cubicBezTo>
                  <a:pt x="52" y="790"/>
                  <a:pt x="0" y="891"/>
                  <a:pt x="34" y="970"/>
                </a:cubicBezTo>
                <a:lnTo>
                  <a:pt x="546" y="2089"/>
                </a:lnTo>
                <a:lnTo>
                  <a:pt x="94" y="3244"/>
                </a:lnTo>
                <a:cubicBezTo>
                  <a:pt x="60" y="3323"/>
                  <a:pt x="121" y="3412"/>
                  <a:pt x="208" y="3412"/>
                </a:cubicBezTo>
                <a:cubicBezTo>
                  <a:pt x="214" y="3412"/>
                  <a:pt x="219" y="3411"/>
                  <a:pt x="224" y="3411"/>
                </a:cubicBezTo>
                <a:lnTo>
                  <a:pt x="1451" y="3280"/>
                </a:lnTo>
                <a:lnTo>
                  <a:pt x="2403" y="4054"/>
                </a:lnTo>
                <a:cubicBezTo>
                  <a:pt x="2427" y="4073"/>
                  <a:pt x="2455" y="4083"/>
                  <a:pt x="2482" y="4083"/>
                </a:cubicBezTo>
                <a:cubicBezTo>
                  <a:pt x="2537" y="4083"/>
                  <a:pt x="2590" y="4046"/>
                  <a:pt x="2606" y="3982"/>
                </a:cubicBezTo>
                <a:lnTo>
                  <a:pt x="2856" y="2780"/>
                </a:lnTo>
                <a:lnTo>
                  <a:pt x="3892" y="2113"/>
                </a:lnTo>
                <a:cubicBezTo>
                  <a:pt x="3975" y="2065"/>
                  <a:pt x="3975" y="1946"/>
                  <a:pt x="3892" y="1899"/>
                </a:cubicBezTo>
                <a:lnTo>
                  <a:pt x="2820" y="1291"/>
                </a:lnTo>
                <a:lnTo>
                  <a:pt x="2510" y="101"/>
                </a:lnTo>
                <a:cubicBezTo>
                  <a:pt x="2487" y="37"/>
                  <a:pt x="2431" y="0"/>
                  <a:pt x="2376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>
            <a:off x="43775" y="163988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2"/>
          </a:solidFill>
          <a:ln w="14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6"/>
          <p:cNvGrpSpPr/>
          <p:nvPr/>
        </p:nvGrpSpPr>
        <p:grpSpPr>
          <a:xfrm>
            <a:off x="-206700" y="1077238"/>
            <a:ext cx="305700" cy="275775"/>
            <a:chOff x="1320100" y="2445300"/>
            <a:chExt cx="305700" cy="275775"/>
          </a:xfrm>
        </p:grpSpPr>
        <p:sp>
          <p:nvSpPr>
            <p:cNvPr id="235" name="Google Shape;235;p6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6"/>
          <p:cNvSpPr/>
          <p:nvPr/>
        </p:nvSpPr>
        <p:spPr>
          <a:xfrm>
            <a:off x="8561613" y="4226213"/>
            <a:ext cx="99375" cy="102075"/>
          </a:xfrm>
          <a:custGeom>
            <a:avLst/>
            <a:gdLst/>
            <a:ahLst/>
            <a:cxnLst/>
            <a:rect l="l" t="t" r="r" b="b"/>
            <a:pathLst>
              <a:path w="3975" h="4083" extrusionOk="0">
                <a:moveTo>
                  <a:pt x="2376" y="0"/>
                </a:moveTo>
                <a:cubicBezTo>
                  <a:pt x="2348" y="0"/>
                  <a:pt x="2320" y="9"/>
                  <a:pt x="2296" y="29"/>
                </a:cubicBezTo>
                <a:lnTo>
                  <a:pt x="1391" y="863"/>
                </a:lnTo>
                <a:lnTo>
                  <a:pt x="153" y="791"/>
                </a:lnTo>
                <a:cubicBezTo>
                  <a:pt x="148" y="791"/>
                  <a:pt x="143" y="790"/>
                  <a:pt x="139" y="790"/>
                </a:cubicBezTo>
                <a:cubicBezTo>
                  <a:pt x="52" y="790"/>
                  <a:pt x="0" y="891"/>
                  <a:pt x="34" y="970"/>
                </a:cubicBezTo>
                <a:lnTo>
                  <a:pt x="546" y="2089"/>
                </a:lnTo>
                <a:lnTo>
                  <a:pt x="94" y="3244"/>
                </a:lnTo>
                <a:cubicBezTo>
                  <a:pt x="60" y="3323"/>
                  <a:pt x="121" y="3412"/>
                  <a:pt x="208" y="3412"/>
                </a:cubicBezTo>
                <a:cubicBezTo>
                  <a:pt x="214" y="3412"/>
                  <a:pt x="219" y="3411"/>
                  <a:pt x="224" y="3411"/>
                </a:cubicBezTo>
                <a:lnTo>
                  <a:pt x="1451" y="3280"/>
                </a:lnTo>
                <a:lnTo>
                  <a:pt x="2403" y="4054"/>
                </a:lnTo>
                <a:cubicBezTo>
                  <a:pt x="2427" y="4073"/>
                  <a:pt x="2455" y="4083"/>
                  <a:pt x="2482" y="4083"/>
                </a:cubicBezTo>
                <a:cubicBezTo>
                  <a:pt x="2537" y="4083"/>
                  <a:pt x="2590" y="4046"/>
                  <a:pt x="2606" y="3982"/>
                </a:cubicBezTo>
                <a:lnTo>
                  <a:pt x="2856" y="2780"/>
                </a:lnTo>
                <a:lnTo>
                  <a:pt x="3892" y="2113"/>
                </a:lnTo>
                <a:cubicBezTo>
                  <a:pt x="3975" y="2065"/>
                  <a:pt x="3975" y="1946"/>
                  <a:pt x="3892" y="1899"/>
                </a:cubicBezTo>
                <a:lnTo>
                  <a:pt x="2820" y="1291"/>
                </a:lnTo>
                <a:lnTo>
                  <a:pt x="2510" y="101"/>
                </a:lnTo>
                <a:cubicBezTo>
                  <a:pt x="2487" y="37"/>
                  <a:pt x="2431" y="0"/>
                  <a:pt x="2376" y="0"/>
                </a:cubicBezTo>
                <a:close/>
              </a:path>
            </a:pathLst>
          </a:custGeom>
          <a:solidFill>
            <a:schemeClr val="dk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6"/>
          <p:cNvGrpSpPr/>
          <p:nvPr/>
        </p:nvGrpSpPr>
        <p:grpSpPr>
          <a:xfrm rot="7013585">
            <a:off x="7343239" y="3839296"/>
            <a:ext cx="2536150" cy="2511186"/>
            <a:chOff x="6233200" y="2121825"/>
            <a:chExt cx="1211500" cy="1199575"/>
          </a:xfrm>
        </p:grpSpPr>
        <p:sp>
          <p:nvSpPr>
            <p:cNvPr id="241" name="Google Shape;241;p6"/>
            <p:cNvSpPr/>
            <p:nvPr/>
          </p:nvSpPr>
          <p:spPr>
            <a:xfrm>
              <a:off x="6233200" y="2160525"/>
              <a:ext cx="1094800" cy="1160875"/>
            </a:xfrm>
            <a:custGeom>
              <a:avLst/>
              <a:gdLst/>
              <a:ahLst/>
              <a:cxnLst/>
              <a:rect l="l" t="t" r="r" b="b"/>
              <a:pathLst>
                <a:path w="43792" h="46435" extrusionOk="0">
                  <a:moveTo>
                    <a:pt x="1" y="0"/>
                  </a:moveTo>
                  <a:lnTo>
                    <a:pt x="1" y="0"/>
                  </a:lnTo>
                  <a:cubicBezTo>
                    <a:pt x="1382" y="7489"/>
                    <a:pt x="4763" y="14526"/>
                    <a:pt x="9145" y="20765"/>
                  </a:cubicBezTo>
                  <a:cubicBezTo>
                    <a:pt x="17372" y="32480"/>
                    <a:pt x="29266" y="41589"/>
                    <a:pt x="42732" y="46434"/>
                  </a:cubicBezTo>
                  <a:lnTo>
                    <a:pt x="43792" y="39922"/>
                  </a:lnTo>
                  <a:cubicBezTo>
                    <a:pt x="42744" y="39160"/>
                    <a:pt x="41744" y="38374"/>
                    <a:pt x="40851" y="37421"/>
                  </a:cubicBezTo>
                  <a:cubicBezTo>
                    <a:pt x="32445" y="28468"/>
                    <a:pt x="23599" y="19931"/>
                    <a:pt x="14348" y="11835"/>
                  </a:cubicBezTo>
                  <a:cubicBezTo>
                    <a:pt x="10562" y="8513"/>
                    <a:pt x="6621" y="5191"/>
                    <a:pt x="4097" y="8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271900" y="2174200"/>
              <a:ext cx="1073975" cy="1077550"/>
            </a:xfrm>
            <a:custGeom>
              <a:avLst/>
              <a:gdLst/>
              <a:ahLst/>
              <a:cxnLst/>
              <a:rect l="l" t="t" r="r" b="b"/>
              <a:pathLst>
                <a:path w="42959" h="43102" extrusionOk="0">
                  <a:moveTo>
                    <a:pt x="1" y="1"/>
                  </a:moveTo>
                  <a:lnTo>
                    <a:pt x="1" y="1"/>
                  </a:lnTo>
                  <a:cubicBezTo>
                    <a:pt x="5275" y="12514"/>
                    <a:pt x="12859" y="24373"/>
                    <a:pt x="23623" y="32636"/>
                  </a:cubicBezTo>
                  <a:cubicBezTo>
                    <a:pt x="25909" y="34398"/>
                    <a:pt x="28326" y="35981"/>
                    <a:pt x="30766" y="37493"/>
                  </a:cubicBezTo>
                  <a:cubicBezTo>
                    <a:pt x="34255" y="39660"/>
                    <a:pt x="37851" y="41708"/>
                    <a:pt x="41708" y="43101"/>
                  </a:cubicBezTo>
                  <a:cubicBezTo>
                    <a:pt x="42125" y="40208"/>
                    <a:pt x="42494" y="37315"/>
                    <a:pt x="42958" y="34434"/>
                  </a:cubicBezTo>
                  <a:lnTo>
                    <a:pt x="35338" y="33195"/>
                  </a:lnTo>
                  <a:cubicBezTo>
                    <a:pt x="35827" y="32648"/>
                    <a:pt x="35779" y="31671"/>
                    <a:pt x="35326" y="31088"/>
                  </a:cubicBezTo>
                  <a:cubicBezTo>
                    <a:pt x="35076" y="30778"/>
                    <a:pt x="34719" y="30564"/>
                    <a:pt x="34362" y="30362"/>
                  </a:cubicBezTo>
                  <a:cubicBezTo>
                    <a:pt x="31124" y="28409"/>
                    <a:pt x="28326" y="25825"/>
                    <a:pt x="25551" y="23242"/>
                  </a:cubicBezTo>
                  <a:cubicBezTo>
                    <a:pt x="18277" y="16467"/>
                    <a:pt x="11050" y="9645"/>
                    <a:pt x="4275" y="2370"/>
                  </a:cubicBezTo>
                  <a:cubicBezTo>
                    <a:pt x="3727" y="1775"/>
                    <a:pt x="3168" y="1168"/>
                    <a:pt x="2822" y="42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309700" y="2146225"/>
              <a:ext cx="1052550" cy="1005200"/>
            </a:xfrm>
            <a:custGeom>
              <a:avLst/>
              <a:gdLst/>
              <a:ahLst/>
              <a:cxnLst/>
              <a:rect l="l" t="t" r="r" b="b"/>
              <a:pathLst>
                <a:path w="42102" h="40208" extrusionOk="0">
                  <a:moveTo>
                    <a:pt x="1" y="1"/>
                  </a:moveTo>
                  <a:lnTo>
                    <a:pt x="1" y="1"/>
                  </a:lnTo>
                  <a:cubicBezTo>
                    <a:pt x="179" y="60"/>
                    <a:pt x="548" y="1787"/>
                    <a:pt x="644" y="2037"/>
                  </a:cubicBezTo>
                  <a:cubicBezTo>
                    <a:pt x="906" y="2691"/>
                    <a:pt x="1239" y="3251"/>
                    <a:pt x="1608" y="3858"/>
                  </a:cubicBezTo>
                  <a:cubicBezTo>
                    <a:pt x="2418" y="5144"/>
                    <a:pt x="3239" y="6418"/>
                    <a:pt x="4096" y="7668"/>
                  </a:cubicBezTo>
                  <a:cubicBezTo>
                    <a:pt x="5799" y="10180"/>
                    <a:pt x="7609" y="12621"/>
                    <a:pt x="9514" y="14979"/>
                  </a:cubicBezTo>
                  <a:cubicBezTo>
                    <a:pt x="13312" y="19705"/>
                    <a:pt x="17503" y="24134"/>
                    <a:pt x="22015" y="28195"/>
                  </a:cubicBezTo>
                  <a:cubicBezTo>
                    <a:pt x="26099" y="31874"/>
                    <a:pt x="30374" y="35064"/>
                    <a:pt x="35172" y="37755"/>
                  </a:cubicBezTo>
                  <a:cubicBezTo>
                    <a:pt x="36982" y="38779"/>
                    <a:pt x="38898" y="39553"/>
                    <a:pt x="40863" y="40208"/>
                  </a:cubicBezTo>
                  <a:lnTo>
                    <a:pt x="42101" y="32636"/>
                  </a:lnTo>
                  <a:cubicBezTo>
                    <a:pt x="36720" y="28778"/>
                    <a:pt x="31290" y="24980"/>
                    <a:pt x="25909" y="21122"/>
                  </a:cubicBezTo>
                  <a:cubicBezTo>
                    <a:pt x="18205" y="15610"/>
                    <a:pt x="10288" y="9859"/>
                    <a:pt x="5359" y="1763"/>
                  </a:cubicBezTo>
                  <a:cubicBezTo>
                    <a:pt x="5359" y="1763"/>
                    <a:pt x="4" y="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397525" y="2173600"/>
              <a:ext cx="981975" cy="856100"/>
            </a:xfrm>
            <a:custGeom>
              <a:avLst/>
              <a:gdLst/>
              <a:ahLst/>
              <a:cxnLst/>
              <a:rect l="l" t="t" r="r" b="b"/>
              <a:pathLst>
                <a:path w="39279" h="34244" extrusionOk="0">
                  <a:moveTo>
                    <a:pt x="5560" y="1"/>
                  </a:moveTo>
                  <a:lnTo>
                    <a:pt x="0" y="358"/>
                  </a:lnTo>
                  <a:cubicBezTo>
                    <a:pt x="10263" y="14193"/>
                    <a:pt x="23491" y="25826"/>
                    <a:pt x="38541" y="34243"/>
                  </a:cubicBezTo>
                  <a:cubicBezTo>
                    <a:pt x="38767" y="32243"/>
                    <a:pt x="38993" y="30231"/>
                    <a:pt x="39231" y="28231"/>
                  </a:cubicBezTo>
                  <a:cubicBezTo>
                    <a:pt x="39255" y="27992"/>
                    <a:pt x="39279" y="27754"/>
                    <a:pt x="39195" y="27540"/>
                  </a:cubicBezTo>
                  <a:cubicBezTo>
                    <a:pt x="39088" y="27278"/>
                    <a:pt x="38838" y="27100"/>
                    <a:pt x="38600" y="26933"/>
                  </a:cubicBezTo>
                  <a:cubicBezTo>
                    <a:pt x="26825" y="18944"/>
                    <a:pt x="15752" y="9931"/>
                    <a:pt x="556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468950" y="2121825"/>
              <a:ext cx="975750" cy="791775"/>
            </a:xfrm>
            <a:custGeom>
              <a:avLst/>
              <a:gdLst/>
              <a:ahLst/>
              <a:cxnLst/>
              <a:rect l="l" t="t" r="r" b="b"/>
              <a:pathLst>
                <a:path w="39030" h="31671" extrusionOk="0">
                  <a:moveTo>
                    <a:pt x="2429" y="0"/>
                  </a:moveTo>
                  <a:lnTo>
                    <a:pt x="1" y="774"/>
                  </a:lnTo>
                  <a:cubicBezTo>
                    <a:pt x="8252" y="11014"/>
                    <a:pt x="17919" y="20158"/>
                    <a:pt x="28909" y="27373"/>
                  </a:cubicBezTo>
                  <a:cubicBezTo>
                    <a:pt x="31397" y="29004"/>
                    <a:pt x="33957" y="30540"/>
                    <a:pt x="36708" y="31671"/>
                  </a:cubicBezTo>
                  <a:cubicBezTo>
                    <a:pt x="37243" y="29040"/>
                    <a:pt x="38017" y="26480"/>
                    <a:pt x="39029" y="24003"/>
                  </a:cubicBezTo>
                  <a:cubicBezTo>
                    <a:pt x="29207" y="19884"/>
                    <a:pt x="19884" y="14585"/>
                    <a:pt x="11347" y="8227"/>
                  </a:cubicBezTo>
                  <a:cubicBezTo>
                    <a:pt x="8097" y="5799"/>
                    <a:pt x="4930" y="3191"/>
                    <a:pt x="2429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073200" y="2680225"/>
              <a:ext cx="90200" cy="60450"/>
            </a:xfrm>
            <a:custGeom>
              <a:avLst/>
              <a:gdLst/>
              <a:ahLst/>
              <a:cxnLst/>
              <a:rect l="l" t="t" r="r" b="b"/>
              <a:pathLst>
                <a:path w="3608" h="2418" fill="none" extrusionOk="0">
                  <a:moveTo>
                    <a:pt x="3608" y="2417"/>
                  </a:moveTo>
                  <a:cubicBezTo>
                    <a:pt x="2381" y="1655"/>
                    <a:pt x="1167" y="846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996400" y="2626950"/>
              <a:ext cx="42575" cy="26800"/>
            </a:xfrm>
            <a:custGeom>
              <a:avLst/>
              <a:gdLst/>
              <a:ahLst/>
              <a:cxnLst/>
              <a:rect l="l" t="t" r="r" b="b"/>
              <a:pathLst>
                <a:path w="1703" h="1072" fill="none" extrusionOk="0">
                  <a:moveTo>
                    <a:pt x="1703" y="1072"/>
                  </a:moveTo>
                  <a:cubicBezTo>
                    <a:pt x="1132" y="715"/>
                    <a:pt x="560" y="35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934775" y="2581700"/>
              <a:ext cx="23850" cy="19375"/>
            </a:xfrm>
            <a:custGeom>
              <a:avLst/>
              <a:gdLst/>
              <a:ahLst/>
              <a:cxnLst/>
              <a:rect l="l" t="t" r="r" b="b"/>
              <a:pathLst>
                <a:path w="954" h="775" fill="none" extrusionOk="0">
                  <a:moveTo>
                    <a:pt x="953" y="774"/>
                  </a:moveTo>
                  <a:cubicBezTo>
                    <a:pt x="668" y="477"/>
                    <a:pt x="346" y="203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882700" y="2540625"/>
              <a:ext cx="9850" cy="9550"/>
            </a:xfrm>
            <a:custGeom>
              <a:avLst/>
              <a:gdLst/>
              <a:ahLst/>
              <a:cxnLst/>
              <a:rect l="l" t="t" r="r" b="b"/>
              <a:pathLst>
                <a:path w="394" h="382" fill="none" extrusionOk="0">
                  <a:moveTo>
                    <a:pt x="393" y="381"/>
                  </a:moveTo>
                  <a:cubicBezTo>
                    <a:pt x="334" y="203"/>
                    <a:pt x="179" y="60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504675" y="2412325"/>
              <a:ext cx="82475" cy="103925"/>
            </a:xfrm>
            <a:custGeom>
              <a:avLst/>
              <a:gdLst/>
              <a:ahLst/>
              <a:cxnLst/>
              <a:rect l="l" t="t" r="r" b="b"/>
              <a:pathLst>
                <a:path w="3299" h="4157" fill="none" extrusionOk="0">
                  <a:moveTo>
                    <a:pt x="0" y="1"/>
                  </a:moveTo>
                  <a:cubicBezTo>
                    <a:pt x="989" y="1465"/>
                    <a:pt x="2096" y="2858"/>
                    <a:pt x="3298" y="4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6620450" y="2553725"/>
              <a:ext cx="48550" cy="55675"/>
            </a:xfrm>
            <a:custGeom>
              <a:avLst/>
              <a:gdLst/>
              <a:ahLst/>
              <a:cxnLst/>
              <a:rect l="l" t="t" r="r" b="b"/>
              <a:pathLst>
                <a:path w="1942" h="2227" fill="none" extrusionOk="0">
                  <a:moveTo>
                    <a:pt x="1" y="0"/>
                  </a:moveTo>
                  <a:cubicBezTo>
                    <a:pt x="596" y="798"/>
                    <a:pt x="1239" y="1536"/>
                    <a:pt x="1942" y="222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6698150" y="2645400"/>
              <a:ext cx="19675" cy="16700"/>
            </a:xfrm>
            <a:custGeom>
              <a:avLst/>
              <a:gdLst/>
              <a:ahLst/>
              <a:cxnLst/>
              <a:rect l="l" t="t" r="r" b="b"/>
              <a:pathLst>
                <a:path w="787" h="668" fill="none" extrusionOk="0">
                  <a:moveTo>
                    <a:pt x="0" y="0"/>
                  </a:moveTo>
                  <a:cubicBezTo>
                    <a:pt x="262" y="215"/>
                    <a:pt x="524" y="441"/>
                    <a:pt x="786" y="66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6752025" y="2696300"/>
              <a:ext cx="8050" cy="5075"/>
            </a:xfrm>
            <a:custGeom>
              <a:avLst/>
              <a:gdLst/>
              <a:ahLst/>
              <a:cxnLst/>
              <a:rect l="l" t="t" r="r" b="b"/>
              <a:pathLst>
                <a:path w="322" h="203" fill="none" extrusionOk="0">
                  <a:moveTo>
                    <a:pt x="0" y="0"/>
                  </a:moveTo>
                  <a:lnTo>
                    <a:pt x="322" y="20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6908000" y="2688850"/>
              <a:ext cx="27700" cy="19975"/>
            </a:xfrm>
            <a:custGeom>
              <a:avLst/>
              <a:gdLst/>
              <a:ahLst/>
              <a:cxnLst/>
              <a:rect l="l" t="t" r="r" b="b"/>
              <a:pathLst>
                <a:path w="1108" h="799" fill="none" extrusionOk="0">
                  <a:moveTo>
                    <a:pt x="1108" y="798"/>
                  </a:moveTo>
                  <a:cubicBezTo>
                    <a:pt x="738" y="536"/>
                    <a:pt x="369" y="263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6816900" y="2605200"/>
              <a:ext cx="23850" cy="23250"/>
            </a:xfrm>
            <a:custGeom>
              <a:avLst/>
              <a:gdLst/>
              <a:ahLst/>
              <a:cxnLst/>
              <a:rect l="l" t="t" r="r" b="b"/>
              <a:pathLst>
                <a:path w="954" h="930" fill="none" extrusionOk="0">
                  <a:moveTo>
                    <a:pt x="953" y="930"/>
                  </a:moveTo>
                  <a:cubicBezTo>
                    <a:pt x="692" y="561"/>
                    <a:pt x="370" y="239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6752025" y="2541525"/>
              <a:ext cx="29200" cy="32750"/>
            </a:xfrm>
            <a:custGeom>
              <a:avLst/>
              <a:gdLst/>
              <a:ahLst/>
              <a:cxnLst/>
              <a:rect l="l" t="t" r="r" b="b"/>
              <a:pathLst>
                <a:path w="1168" h="1310" fill="none" extrusionOk="0">
                  <a:moveTo>
                    <a:pt x="1167" y="1310"/>
                  </a:moveTo>
                  <a:cubicBezTo>
                    <a:pt x="774" y="869"/>
                    <a:pt x="381" y="441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6673150" y="2469775"/>
              <a:ext cx="45550" cy="46475"/>
            </a:xfrm>
            <a:custGeom>
              <a:avLst/>
              <a:gdLst/>
              <a:ahLst/>
              <a:cxnLst/>
              <a:rect l="l" t="t" r="r" b="b"/>
              <a:pathLst>
                <a:path w="1822" h="1859" fill="none" extrusionOk="0">
                  <a:moveTo>
                    <a:pt x="1822" y="1858"/>
                  </a:moveTo>
                  <a:cubicBezTo>
                    <a:pt x="1167" y="1287"/>
                    <a:pt x="560" y="66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6545750" y="2755825"/>
              <a:ext cx="45550" cy="46450"/>
            </a:xfrm>
            <a:custGeom>
              <a:avLst/>
              <a:gdLst/>
              <a:ahLst/>
              <a:cxnLst/>
              <a:rect l="l" t="t" r="r" b="b"/>
              <a:pathLst>
                <a:path w="1822" h="1858" fill="none" extrusionOk="0">
                  <a:moveTo>
                    <a:pt x="1822" y="1858"/>
                  </a:moveTo>
                  <a:cubicBezTo>
                    <a:pt x="1167" y="1286"/>
                    <a:pt x="560" y="66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7066350" y="3184450"/>
              <a:ext cx="24425" cy="12825"/>
            </a:xfrm>
            <a:custGeom>
              <a:avLst/>
              <a:gdLst/>
              <a:ahLst/>
              <a:cxnLst/>
              <a:rect l="l" t="t" r="r" b="b"/>
              <a:pathLst>
                <a:path w="977" h="513" fill="none" extrusionOk="0">
                  <a:moveTo>
                    <a:pt x="977" y="512"/>
                  </a:moveTo>
                  <a:cubicBezTo>
                    <a:pt x="655" y="346"/>
                    <a:pt x="334" y="16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6995500" y="3141575"/>
              <a:ext cx="40800" cy="22650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1632" y="906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6943425" y="3104375"/>
              <a:ext cx="23825" cy="17600"/>
            </a:xfrm>
            <a:custGeom>
              <a:avLst/>
              <a:gdLst/>
              <a:ahLst/>
              <a:cxnLst/>
              <a:rect l="l" t="t" r="r" b="b"/>
              <a:pathLst>
                <a:path w="953" h="704" fill="none" extrusionOk="0">
                  <a:moveTo>
                    <a:pt x="953" y="703"/>
                  </a:moveTo>
                  <a:cubicBezTo>
                    <a:pt x="631" y="477"/>
                    <a:pt x="310" y="239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6781200" y="2869825"/>
              <a:ext cx="37825" cy="35150"/>
            </a:xfrm>
            <a:custGeom>
              <a:avLst/>
              <a:gdLst/>
              <a:ahLst/>
              <a:cxnLst/>
              <a:rect l="l" t="t" r="r" b="b"/>
              <a:pathLst>
                <a:path w="1513" h="1406" fill="none" extrusionOk="0">
                  <a:moveTo>
                    <a:pt x="0" y="1"/>
                  </a:moveTo>
                  <a:cubicBezTo>
                    <a:pt x="453" y="513"/>
                    <a:pt x="965" y="989"/>
                    <a:pt x="1512" y="14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6852325" y="2935300"/>
              <a:ext cx="32175" cy="28600"/>
            </a:xfrm>
            <a:custGeom>
              <a:avLst/>
              <a:gdLst/>
              <a:ahLst/>
              <a:cxnLst/>
              <a:rect l="l" t="t" r="r" b="b"/>
              <a:pathLst>
                <a:path w="1287" h="1144" fill="none" extrusionOk="0">
                  <a:moveTo>
                    <a:pt x="1" y="1"/>
                  </a:moveTo>
                  <a:cubicBezTo>
                    <a:pt x="358" y="453"/>
                    <a:pt x="799" y="834"/>
                    <a:pt x="1287" y="11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931800" y="2996625"/>
              <a:ext cx="23850" cy="12825"/>
            </a:xfrm>
            <a:custGeom>
              <a:avLst/>
              <a:gdLst/>
              <a:ahLst/>
              <a:cxnLst/>
              <a:rect l="l" t="t" r="r" b="b"/>
              <a:pathLst>
                <a:path w="954" h="513" fill="none" extrusionOk="0">
                  <a:moveTo>
                    <a:pt x="1" y="1"/>
                  </a:moveTo>
                  <a:cubicBezTo>
                    <a:pt x="251" y="263"/>
                    <a:pt x="596" y="441"/>
                    <a:pt x="953" y="5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"/>
          <p:cNvSpPr txBox="1">
            <a:spLocks noGrp="1"/>
          </p:cNvSpPr>
          <p:nvPr>
            <p:ph type="title"/>
          </p:nvPr>
        </p:nvSpPr>
        <p:spPr>
          <a:xfrm>
            <a:off x="2324000" y="1555800"/>
            <a:ext cx="4496100" cy="20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"/>
          <p:cNvSpPr txBox="1">
            <a:spLocks noGrp="1"/>
          </p:cNvSpPr>
          <p:nvPr>
            <p:ph type="title"/>
          </p:nvPr>
        </p:nvSpPr>
        <p:spPr>
          <a:xfrm>
            <a:off x="1912050" y="1371150"/>
            <a:ext cx="53199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4" name="Google Shape;334;p9"/>
          <p:cNvSpPr txBox="1">
            <a:spLocks noGrp="1"/>
          </p:cNvSpPr>
          <p:nvPr>
            <p:ph type="subTitle" idx="1"/>
          </p:nvPr>
        </p:nvSpPr>
        <p:spPr>
          <a:xfrm>
            <a:off x="1912050" y="2202450"/>
            <a:ext cx="53199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"/>
          <p:cNvSpPr txBox="1">
            <a:spLocks noGrp="1"/>
          </p:cNvSpPr>
          <p:nvPr>
            <p:ph type="title"/>
          </p:nvPr>
        </p:nvSpPr>
        <p:spPr>
          <a:xfrm>
            <a:off x="1051475" y="3387650"/>
            <a:ext cx="3047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9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title" idx="2"/>
          </p:nvPr>
        </p:nvSpPr>
        <p:spPr>
          <a:xfrm>
            <a:off x="806725" y="3251151"/>
            <a:ext cx="2616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6" name="Google Shape;796;p19"/>
          <p:cNvSpPr txBox="1">
            <a:spLocks noGrp="1"/>
          </p:cNvSpPr>
          <p:nvPr>
            <p:ph type="subTitle" idx="1"/>
          </p:nvPr>
        </p:nvSpPr>
        <p:spPr>
          <a:xfrm>
            <a:off x="806725" y="3680700"/>
            <a:ext cx="2616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9"/>
          <p:cNvSpPr txBox="1">
            <a:spLocks noGrp="1"/>
          </p:cNvSpPr>
          <p:nvPr>
            <p:ph type="title" idx="3"/>
          </p:nvPr>
        </p:nvSpPr>
        <p:spPr>
          <a:xfrm>
            <a:off x="3616417" y="3251150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8" name="Google Shape;798;p19"/>
          <p:cNvSpPr txBox="1">
            <a:spLocks noGrp="1"/>
          </p:cNvSpPr>
          <p:nvPr>
            <p:ph type="subTitle" idx="4"/>
          </p:nvPr>
        </p:nvSpPr>
        <p:spPr>
          <a:xfrm>
            <a:off x="3616400" y="3680700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9"/>
          <p:cNvSpPr txBox="1">
            <a:spLocks noGrp="1"/>
          </p:cNvSpPr>
          <p:nvPr>
            <p:ph type="title" idx="5"/>
          </p:nvPr>
        </p:nvSpPr>
        <p:spPr>
          <a:xfrm>
            <a:off x="6073172" y="3251150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0" name="Google Shape;800;p19"/>
          <p:cNvSpPr txBox="1">
            <a:spLocks noGrp="1"/>
          </p:cNvSpPr>
          <p:nvPr>
            <p:ph type="subTitle" idx="6"/>
          </p:nvPr>
        </p:nvSpPr>
        <p:spPr>
          <a:xfrm>
            <a:off x="6073170" y="3680700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9"/>
          <p:cNvSpPr txBox="1">
            <a:spLocks noGrp="1"/>
          </p:cNvSpPr>
          <p:nvPr>
            <p:ph type="title" idx="7"/>
          </p:nvPr>
        </p:nvSpPr>
        <p:spPr>
          <a:xfrm>
            <a:off x="806725" y="1552154"/>
            <a:ext cx="26169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2" name="Google Shape;802;p19"/>
          <p:cNvSpPr txBox="1">
            <a:spLocks noGrp="1"/>
          </p:cNvSpPr>
          <p:nvPr>
            <p:ph type="subTitle" idx="8"/>
          </p:nvPr>
        </p:nvSpPr>
        <p:spPr>
          <a:xfrm>
            <a:off x="806725" y="1981703"/>
            <a:ext cx="2616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9"/>
          <p:cNvSpPr txBox="1">
            <a:spLocks noGrp="1"/>
          </p:cNvSpPr>
          <p:nvPr>
            <p:ph type="title" idx="9"/>
          </p:nvPr>
        </p:nvSpPr>
        <p:spPr>
          <a:xfrm>
            <a:off x="3616417" y="1552154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4" name="Google Shape;804;p19"/>
          <p:cNvSpPr txBox="1">
            <a:spLocks noGrp="1"/>
          </p:cNvSpPr>
          <p:nvPr>
            <p:ph type="subTitle" idx="13"/>
          </p:nvPr>
        </p:nvSpPr>
        <p:spPr>
          <a:xfrm>
            <a:off x="3616400" y="1981704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9"/>
          <p:cNvSpPr txBox="1">
            <a:spLocks noGrp="1"/>
          </p:cNvSpPr>
          <p:nvPr>
            <p:ph type="title" idx="14"/>
          </p:nvPr>
        </p:nvSpPr>
        <p:spPr>
          <a:xfrm>
            <a:off x="6073172" y="1552154"/>
            <a:ext cx="2264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6" name="Google Shape;806;p19"/>
          <p:cNvSpPr txBox="1">
            <a:spLocks noGrp="1"/>
          </p:cNvSpPr>
          <p:nvPr>
            <p:ph type="subTitle" idx="15"/>
          </p:nvPr>
        </p:nvSpPr>
        <p:spPr>
          <a:xfrm>
            <a:off x="6073170" y="1981704"/>
            <a:ext cx="226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19"/>
          <p:cNvGrpSpPr/>
          <p:nvPr/>
        </p:nvGrpSpPr>
        <p:grpSpPr>
          <a:xfrm rot="5400000">
            <a:off x="-1220672" y="773669"/>
            <a:ext cx="3744420" cy="1826166"/>
            <a:chOff x="2933100" y="1288375"/>
            <a:chExt cx="3046225" cy="1821975"/>
          </a:xfrm>
        </p:grpSpPr>
        <p:sp>
          <p:nvSpPr>
            <p:cNvPr id="808" name="Google Shape;808;p19"/>
            <p:cNvSpPr/>
            <p:nvPr/>
          </p:nvSpPr>
          <p:spPr>
            <a:xfrm>
              <a:off x="3009600" y="1460725"/>
              <a:ext cx="2969725" cy="1649625"/>
            </a:xfrm>
            <a:custGeom>
              <a:avLst/>
              <a:gdLst/>
              <a:ahLst/>
              <a:cxnLst/>
              <a:rect l="l" t="t" r="r" b="b"/>
              <a:pathLst>
                <a:path w="118789" h="65985" fill="none" extrusionOk="0">
                  <a:moveTo>
                    <a:pt x="0" y="1"/>
                  </a:moveTo>
                  <a:cubicBezTo>
                    <a:pt x="7001" y="11812"/>
                    <a:pt x="22515" y="22182"/>
                    <a:pt x="42767" y="28587"/>
                  </a:cubicBezTo>
                  <a:cubicBezTo>
                    <a:pt x="53352" y="31933"/>
                    <a:pt x="65044" y="34195"/>
                    <a:pt x="76260" y="36922"/>
                  </a:cubicBezTo>
                  <a:cubicBezTo>
                    <a:pt x="87475" y="39660"/>
                    <a:pt x="98512" y="42982"/>
                    <a:pt x="106442" y="47947"/>
                  </a:cubicBezTo>
                  <a:cubicBezTo>
                    <a:pt x="114383" y="52912"/>
                    <a:pt x="118789" y="59782"/>
                    <a:pt x="115276" y="659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2933100" y="1288375"/>
              <a:ext cx="2817625" cy="1799650"/>
            </a:xfrm>
            <a:custGeom>
              <a:avLst/>
              <a:gdLst/>
              <a:ahLst/>
              <a:cxnLst/>
              <a:rect l="l" t="t" r="r" b="b"/>
              <a:pathLst>
                <a:path w="112705" h="71986" extrusionOk="0">
                  <a:moveTo>
                    <a:pt x="2203" y="1"/>
                  </a:moveTo>
                  <a:lnTo>
                    <a:pt x="0" y="71986"/>
                  </a:lnTo>
                  <a:lnTo>
                    <a:pt x="112229" y="71986"/>
                  </a:lnTo>
                  <a:cubicBezTo>
                    <a:pt x="112705" y="64211"/>
                    <a:pt x="102930" y="56877"/>
                    <a:pt x="91928" y="51698"/>
                  </a:cubicBezTo>
                  <a:cubicBezTo>
                    <a:pt x="80927" y="46518"/>
                    <a:pt x="67461" y="43078"/>
                    <a:pt x="54436" y="39422"/>
                  </a:cubicBezTo>
                  <a:cubicBezTo>
                    <a:pt x="41410" y="35767"/>
                    <a:pt x="28361" y="31707"/>
                    <a:pt x="19026" y="25694"/>
                  </a:cubicBezTo>
                  <a:cubicBezTo>
                    <a:pt x="7965" y="18563"/>
                    <a:pt x="3084" y="9204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2968525" y="1342550"/>
              <a:ext cx="2252975" cy="1738350"/>
            </a:xfrm>
            <a:custGeom>
              <a:avLst/>
              <a:gdLst/>
              <a:ahLst/>
              <a:cxnLst/>
              <a:rect l="l" t="t" r="r" b="b"/>
              <a:pathLst>
                <a:path w="90119" h="69534" extrusionOk="0">
                  <a:moveTo>
                    <a:pt x="2453" y="1"/>
                  </a:moveTo>
                  <a:lnTo>
                    <a:pt x="0" y="69533"/>
                  </a:lnTo>
                  <a:lnTo>
                    <a:pt x="89690" y="69533"/>
                  </a:lnTo>
                  <a:cubicBezTo>
                    <a:pt x="90118" y="63485"/>
                    <a:pt x="83034" y="57782"/>
                    <a:pt x="74450" y="53757"/>
                  </a:cubicBezTo>
                  <a:cubicBezTo>
                    <a:pt x="65877" y="49733"/>
                    <a:pt x="55376" y="47078"/>
                    <a:pt x="45208" y="44256"/>
                  </a:cubicBezTo>
                  <a:cubicBezTo>
                    <a:pt x="35040" y="41446"/>
                    <a:pt x="24848" y="38327"/>
                    <a:pt x="17502" y="33672"/>
                  </a:cubicBezTo>
                  <a:cubicBezTo>
                    <a:pt x="10358" y="29147"/>
                    <a:pt x="6370" y="23420"/>
                    <a:pt x="4429" y="17622"/>
                  </a:cubicBezTo>
                  <a:cubicBezTo>
                    <a:pt x="2488" y="11812"/>
                    <a:pt x="2465" y="5894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2954825" y="1618775"/>
              <a:ext cx="1536525" cy="1462125"/>
            </a:xfrm>
            <a:custGeom>
              <a:avLst/>
              <a:gdLst/>
              <a:ahLst/>
              <a:cxnLst/>
              <a:rect l="l" t="t" r="r" b="b"/>
              <a:pathLst>
                <a:path w="61461" h="58485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3066" y="2871"/>
                    <a:pt x="2801" y="5753"/>
                    <a:pt x="2842" y="8627"/>
                  </a:cubicBezTo>
                  <a:lnTo>
                    <a:pt x="2842" y="8627"/>
                  </a:lnTo>
                  <a:lnTo>
                    <a:pt x="3334" y="1"/>
                  </a:lnTo>
                  <a:close/>
                  <a:moveTo>
                    <a:pt x="2842" y="8627"/>
                  </a:moveTo>
                  <a:lnTo>
                    <a:pt x="0" y="58484"/>
                  </a:lnTo>
                  <a:lnTo>
                    <a:pt x="59079" y="58484"/>
                  </a:lnTo>
                  <a:cubicBezTo>
                    <a:pt x="61460" y="54341"/>
                    <a:pt x="57996" y="49674"/>
                    <a:pt x="52924" y="46280"/>
                  </a:cubicBezTo>
                  <a:cubicBezTo>
                    <a:pt x="47852" y="42875"/>
                    <a:pt x="40875" y="40434"/>
                    <a:pt x="33981" y="38089"/>
                  </a:cubicBezTo>
                  <a:cubicBezTo>
                    <a:pt x="27087" y="35731"/>
                    <a:pt x="20050" y="33362"/>
                    <a:pt x="14788" y="30040"/>
                  </a:cubicBezTo>
                  <a:cubicBezTo>
                    <a:pt x="8418" y="26016"/>
                    <a:pt x="5084" y="20860"/>
                    <a:pt x="3727" y="15681"/>
                  </a:cubicBezTo>
                  <a:cubicBezTo>
                    <a:pt x="3115" y="13341"/>
                    <a:pt x="2876" y="10987"/>
                    <a:pt x="2842" y="8627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2954825" y="1982525"/>
              <a:ext cx="807275" cy="1098375"/>
            </a:xfrm>
            <a:custGeom>
              <a:avLst/>
              <a:gdLst/>
              <a:ahLst/>
              <a:cxnLst/>
              <a:rect l="l" t="t" r="r" b="b"/>
              <a:pathLst>
                <a:path w="32291" h="43935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861" y="3815"/>
                    <a:pt x="2222" y="7639"/>
                    <a:pt x="2588" y="11455"/>
                  </a:cubicBezTo>
                  <a:lnTo>
                    <a:pt x="2588" y="11455"/>
                  </a:lnTo>
                  <a:lnTo>
                    <a:pt x="3501" y="0"/>
                  </a:lnTo>
                  <a:close/>
                  <a:moveTo>
                    <a:pt x="2588" y="11455"/>
                  </a:moveTo>
                  <a:lnTo>
                    <a:pt x="0" y="43934"/>
                  </a:lnTo>
                  <a:lnTo>
                    <a:pt x="30087" y="43934"/>
                  </a:lnTo>
                  <a:cubicBezTo>
                    <a:pt x="32290" y="40267"/>
                    <a:pt x="28659" y="36231"/>
                    <a:pt x="24134" y="33207"/>
                  </a:cubicBezTo>
                  <a:cubicBezTo>
                    <a:pt x="19610" y="30182"/>
                    <a:pt x="13824" y="27706"/>
                    <a:pt x="9799" y="24491"/>
                  </a:cubicBezTo>
                  <a:cubicBezTo>
                    <a:pt x="5406" y="20979"/>
                    <a:pt x="3358" y="16776"/>
                    <a:pt x="2727" y="12585"/>
                  </a:cubicBezTo>
                  <a:cubicBezTo>
                    <a:pt x="2670" y="12208"/>
                    <a:pt x="2624" y="11832"/>
                    <a:pt x="2588" y="1145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19"/>
          <p:cNvGrpSpPr/>
          <p:nvPr/>
        </p:nvGrpSpPr>
        <p:grpSpPr>
          <a:xfrm>
            <a:off x="8430780" y="642709"/>
            <a:ext cx="391151" cy="362360"/>
            <a:chOff x="849200" y="983650"/>
            <a:chExt cx="231300" cy="214275"/>
          </a:xfrm>
        </p:grpSpPr>
        <p:sp>
          <p:nvSpPr>
            <p:cNvPr id="814" name="Google Shape;814;p19"/>
            <p:cNvSpPr/>
            <p:nvPr/>
          </p:nvSpPr>
          <p:spPr>
            <a:xfrm>
              <a:off x="849200" y="983650"/>
              <a:ext cx="231300" cy="214275"/>
            </a:xfrm>
            <a:custGeom>
              <a:avLst/>
              <a:gdLst/>
              <a:ahLst/>
              <a:cxnLst/>
              <a:rect l="l" t="t" r="r" b="b"/>
              <a:pathLst>
                <a:path w="9252" h="8571" extrusionOk="0">
                  <a:moveTo>
                    <a:pt x="5368" y="0"/>
                  </a:moveTo>
                  <a:cubicBezTo>
                    <a:pt x="5062" y="0"/>
                    <a:pt x="4738" y="120"/>
                    <a:pt x="4406" y="403"/>
                  </a:cubicBezTo>
                  <a:cubicBezTo>
                    <a:pt x="3144" y="1462"/>
                    <a:pt x="2144" y="3189"/>
                    <a:pt x="1120" y="4475"/>
                  </a:cubicBezTo>
                  <a:cubicBezTo>
                    <a:pt x="572" y="5153"/>
                    <a:pt x="1" y="5999"/>
                    <a:pt x="286" y="6820"/>
                  </a:cubicBezTo>
                  <a:cubicBezTo>
                    <a:pt x="608" y="7725"/>
                    <a:pt x="1739" y="7987"/>
                    <a:pt x="2691" y="8094"/>
                  </a:cubicBezTo>
                  <a:cubicBezTo>
                    <a:pt x="3870" y="8237"/>
                    <a:pt x="5037" y="8368"/>
                    <a:pt x="6216" y="8511"/>
                  </a:cubicBezTo>
                  <a:cubicBezTo>
                    <a:pt x="6496" y="8543"/>
                    <a:pt x="6792" y="8571"/>
                    <a:pt x="7084" y="8571"/>
                  </a:cubicBezTo>
                  <a:cubicBezTo>
                    <a:pt x="7661" y="8571"/>
                    <a:pt x="8221" y="8462"/>
                    <a:pt x="8609" y="8058"/>
                  </a:cubicBezTo>
                  <a:cubicBezTo>
                    <a:pt x="9252" y="7404"/>
                    <a:pt x="9073" y="6320"/>
                    <a:pt x="8811" y="5451"/>
                  </a:cubicBezTo>
                  <a:cubicBezTo>
                    <a:pt x="8418" y="4141"/>
                    <a:pt x="7906" y="2867"/>
                    <a:pt x="7287" y="1653"/>
                  </a:cubicBezTo>
                  <a:cubicBezTo>
                    <a:pt x="6856" y="817"/>
                    <a:pt x="6170" y="0"/>
                    <a:pt x="5368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977200" y="1104425"/>
              <a:ext cx="97350" cy="47350"/>
            </a:xfrm>
            <a:custGeom>
              <a:avLst/>
              <a:gdLst/>
              <a:ahLst/>
              <a:cxnLst/>
              <a:rect l="l" t="t" r="r" b="b"/>
              <a:pathLst>
                <a:path w="3894" h="1894" fill="none" extrusionOk="0">
                  <a:moveTo>
                    <a:pt x="3894" y="1894"/>
                  </a:moveTo>
                  <a:cubicBezTo>
                    <a:pt x="2977" y="727"/>
                    <a:pt x="1489" y="1"/>
                    <a:pt x="0" y="2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996250" y="1076450"/>
              <a:ext cx="67300" cy="24150"/>
            </a:xfrm>
            <a:custGeom>
              <a:avLst/>
              <a:gdLst/>
              <a:ahLst/>
              <a:cxnLst/>
              <a:rect l="l" t="t" r="r" b="b"/>
              <a:pathLst>
                <a:path w="2692" h="966" fill="none" extrusionOk="0">
                  <a:moveTo>
                    <a:pt x="2691" y="965"/>
                  </a:moveTo>
                  <a:cubicBezTo>
                    <a:pt x="1870" y="465"/>
                    <a:pt x="953" y="132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19"/>
          <p:cNvGrpSpPr/>
          <p:nvPr/>
        </p:nvGrpSpPr>
        <p:grpSpPr>
          <a:xfrm>
            <a:off x="474648" y="4653153"/>
            <a:ext cx="603427" cy="564362"/>
            <a:chOff x="1699700" y="1879225"/>
            <a:chExt cx="356825" cy="333725"/>
          </a:xfrm>
        </p:grpSpPr>
        <p:sp>
          <p:nvSpPr>
            <p:cNvPr id="818" name="Google Shape;818;p19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19"/>
          <p:cNvSpPr/>
          <p:nvPr/>
        </p:nvSpPr>
        <p:spPr>
          <a:xfrm>
            <a:off x="180825" y="4782938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19"/>
          <p:cNvGrpSpPr/>
          <p:nvPr/>
        </p:nvGrpSpPr>
        <p:grpSpPr>
          <a:xfrm rot="2466815">
            <a:off x="-546887" y="3511957"/>
            <a:ext cx="977761" cy="1009427"/>
            <a:chOff x="892950" y="1721850"/>
            <a:chExt cx="578175" cy="596900"/>
          </a:xfrm>
        </p:grpSpPr>
        <p:sp>
          <p:nvSpPr>
            <p:cNvPr id="822" name="Google Shape;822;p19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9"/>
          <p:cNvGrpSpPr/>
          <p:nvPr/>
        </p:nvGrpSpPr>
        <p:grpSpPr>
          <a:xfrm>
            <a:off x="8979625" y="1184563"/>
            <a:ext cx="305700" cy="275775"/>
            <a:chOff x="1320100" y="2445300"/>
            <a:chExt cx="305700" cy="275775"/>
          </a:xfrm>
        </p:grpSpPr>
        <p:sp>
          <p:nvSpPr>
            <p:cNvPr id="826" name="Google Shape;826;p19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19"/>
          <p:cNvSpPr/>
          <p:nvPr/>
        </p:nvSpPr>
        <p:spPr>
          <a:xfrm>
            <a:off x="8924775" y="411288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19"/>
          <p:cNvGrpSpPr/>
          <p:nvPr/>
        </p:nvGrpSpPr>
        <p:grpSpPr>
          <a:xfrm rot="-5400000">
            <a:off x="6620253" y="2700194"/>
            <a:ext cx="3744420" cy="1826166"/>
            <a:chOff x="2933100" y="1288375"/>
            <a:chExt cx="3046225" cy="1821975"/>
          </a:xfrm>
        </p:grpSpPr>
        <p:sp>
          <p:nvSpPr>
            <p:cNvPr id="832" name="Google Shape;832;p19"/>
            <p:cNvSpPr/>
            <p:nvPr/>
          </p:nvSpPr>
          <p:spPr>
            <a:xfrm>
              <a:off x="3009600" y="1460725"/>
              <a:ext cx="2969725" cy="1649625"/>
            </a:xfrm>
            <a:custGeom>
              <a:avLst/>
              <a:gdLst/>
              <a:ahLst/>
              <a:cxnLst/>
              <a:rect l="l" t="t" r="r" b="b"/>
              <a:pathLst>
                <a:path w="118789" h="65985" fill="none" extrusionOk="0">
                  <a:moveTo>
                    <a:pt x="0" y="1"/>
                  </a:moveTo>
                  <a:cubicBezTo>
                    <a:pt x="7001" y="11812"/>
                    <a:pt x="22515" y="22182"/>
                    <a:pt x="42767" y="28587"/>
                  </a:cubicBezTo>
                  <a:cubicBezTo>
                    <a:pt x="53352" y="31933"/>
                    <a:pt x="65044" y="34195"/>
                    <a:pt x="76260" y="36922"/>
                  </a:cubicBezTo>
                  <a:cubicBezTo>
                    <a:pt x="87475" y="39660"/>
                    <a:pt x="98512" y="42982"/>
                    <a:pt x="106442" y="47947"/>
                  </a:cubicBezTo>
                  <a:cubicBezTo>
                    <a:pt x="114383" y="52912"/>
                    <a:pt x="118789" y="59782"/>
                    <a:pt x="115276" y="6598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2933100" y="1288375"/>
              <a:ext cx="2817625" cy="1799650"/>
            </a:xfrm>
            <a:custGeom>
              <a:avLst/>
              <a:gdLst/>
              <a:ahLst/>
              <a:cxnLst/>
              <a:rect l="l" t="t" r="r" b="b"/>
              <a:pathLst>
                <a:path w="112705" h="71986" extrusionOk="0">
                  <a:moveTo>
                    <a:pt x="2203" y="1"/>
                  </a:moveTo>
                  <a:lnTo>
                    <a:pt x="0" y="71986"/>
                  </a:lnTo>
                  <a:lnTo>
                    <a:pt x="112229" y="71986"/>
                  </a:lnTo>
                  <a:cubicBezTo>
                    <a:pt x="112705" y="64211"/>
                    <a:pt x="102930" y="56877"/>
                    <a:pt x="91928" y="51698"/>
                  </a:cubicBezTo>
                  <a:cubicBezTo>
                    <a:pt x="80927" y="46518"/>
                    <a:pt x="67461" y="43078"/>
                    <a:pt x="54436" y="39422"/>
                  </a:cubicBezTo>
                  <a:cubicBezTo>
                    <a:pt x="41410" y="35767"/>
                    <a:pt x="28361" y="31707"/>
                    <a:pt x="19026" y="25694"/>
                  </a:cubicBezTo>
                  <a:cubicBezTo>
                    <a:pt x="7965" y="18563"/>
                    <a:pt x="3084" y="9204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2968525" y="1342550"/>
              <a:ext cx="2252975" cy="1738350"/>
            </a:xfrm>
            <a:custGeom>
              <a:avLst/>
              <a:gdLst/>
              <a:ahLst/>
              <a:cxnLst/>
              <a:rect l="l" t="t" r="r" b="b"/>
              <a:pathLst>
                <a:path w="90119" h="69534" extrusionOk="0">
                  <a:moveTo>
                    <a:pt x="2453" y="1"/>
                  </a:moveTo>
                  <a:lnTo>
                    <a:pt x="0" y="69533"/>
                  </a:lnTo>
                  <a:lnTo>
                    <a:pt x="89690" y="69533"/>
                  </a:lnTo>
                  <a:cubicBezTo>
                    <a:pt x="90118" y="63485"/>
                    <a:pt x="83034" y="57782"/>
                    <a:pt x="74450" y="53757"/>
                  </a:cubicBezTo>
                  <a:cubicBezTo>
                    <a:pt x="65877" y="49733"/>
                    <a:pt x="55376" y="47078"/>
                    <a:pt x="45208" y="44256"/>
                  </a:cubicBezTo>
                  <a:cubicBezTo>
                    <a:pt x="35040" y="41446"/>
                    <a:pt x="24848" y="38327"/>
                    <a:pt x="17502" y="33672"/>
                  </a:cubicBezTo>
                  <a:cubicBezTo>
                    <a:pt x="10358" y="29147"/>
                    <a:pt x="6370" y="23420"/>
                    <a:pt x="4429" y="17622"/>
                  </a:cubicBezTo>
                  <a:cubicBezTo>
                    <a:pt x="2488" y="11812"/>
                    <a:pt x="2465" y="5894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954825" y="1618775"/>
              <a:ext cx="1536525" cy="1462125"/>
            </a:xfrm>
            <a:custGeom>
              <a:avLst/>
              <a:gdLst/>
              <a:ahLst/>
              <a:cxnLst/>
              <a:rect l="l" t="t" r="r" b="b"/>
              <a:pathLst>
                <a:path w="61461" h="58485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3066" y="2871"/>
                    <a:pt x="2801" y="5753"/>
                    <a:pt x="2842" y="8627"/>
                  </a:cubicBezTo>
                  <a:lnTo>
                    <a:pt x="2842" y="8627"/>
                  </a:lnTo>
                  <a:lnTo>
                    <a:pt x="3334" y="1"/>
                  </a:lnTo>
                  <a:close/>
                  <a:moveTo>
                    <a:pt x="2842" y="8627"/>
                  </a:moveTo>
                  <a:lnTo>
                    <a:pt x="0" y="58484"/>
                  </a:lnTo>
                  <a:lnTo>
                    <a:pt x="59079" y="58484"/>
                  </a:lnTo>
                  <a:cubicBezTo>
                    <a:pt x="61460" y="54341"/>
                    <a:pt x="57996" y="49674"/>
                    <a:pt x="52924" y="46280"/>
                  </a:cubicBezTo>
                  <a:cubicBezTo>
                    <a:pt x="47852" y="42875"/>
                    <a:pt x="40875" y="40434"/>
                    <a:pt x="33981" y="38089"/>
                  </a:cubicBezTo>
                  <a:cubicBezTo>
                    <a:pt x="27087" y="35731"/>
                    <a:pt x="20050" y="33362"/>
                    <a:pt x="14788" y="30040"/>
                  </a:cubicBezTo>
                  <a:cubicBezTo>
                    <a:pt x="8418" y="26016"/>
                    <a:pt x="5084" y="20860"/>
                    <a:pt x="3727" y="15681"/>
                  </a:cubicBezTo>
                  <a:cubicBezTo>
                    <a:pt x="3115" y="13341"/>
                    <a:pt x="2876" y="10987"/>
                    <a:pt x="2842" y="8627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954825" y="1982525"/>
              <a:ext cx="807275" cy="1098375"/>
            </a:xfrm>
            <a:custGeom>
              <a:avLst/>
              <a:gdLst/>
              <a:ahLst/>
              <a:cxnLst/>
              <a:rect l="l" t="t" r="r" b="b"/>
              <a:pathLst>
                <a:path w="32291" h="43935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861" y="3815"/>
                    <a:pt x="2222" y="7639"/>
                    <a:pt x="2588" y="11455"/>
                  </a:cubicBezTo>
                  <a:lnTo>
                    <a:pt x="2588" y="11455"/>
                  </a:lnTo>
                  <a:lnTo>
                    <a:pt x="3501" y="0"/>
                  </a:lnTo>
                  <a:close/>
                  <a:moveTo>
                    <a:pt x="2588" y="11455"/>
                  </a:moveTo>
                  <a:lnTo>
                    <a:pt x="0" y="43934"/>
                  </a:lnTo>
                  <a:lnTo>
                    <a:pt x="30087" y="43934"/>
                  </a:lnTo>
                  <a:cubicBezTo>
                    <a:pt x="32290" y="40267"/>
                    <a:pt x="28659" y="36231"/>
                    <a:pt x="24134" y="33207"/>
                  </a:cubicBezTo>
                  <a:cubicBezTo>
                    <a:pt x="19610" y="30182"/>
                    <a:pt x="13824" y="27706"/>
                    <a:pt x="9799" y="24491"/>
                  </a:cubicBezTo>
                  <a:cubicBezTo>
                    <a:pt x="5406" y="20979"/>
                    <a:pt x="3358" y="16776"/>
                    <a:pt x="2727" y="12585"/>
                  </a:cubicBezTo>
                  <a:cubicBezTo>
                    <a:pt x="2670" y="12208"/>
                    <a:pt x="2624" y="11832"/>
                    <a:pt x="2588" y="1145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21"/>
          <p:cNvSpPr/>
          <p:nvPr/>
        </p:nvSpPr>
        <p:spPr>
          <a:xfrm>
            <a:off x="-687750" y="-97300"/>
            <a:ext cx="4450108" cy="4307905"/>
          </a:xfrm>
          <a:custGeom>
            <a:avLst/>
            <a:gdLst/>
            <a:ahLst/>
            <a:cxnLst/>
            <a:rect l="l" t="t" r="r" b="b"/>
            <a:pathLst>
              <a:path w="77891" h="75402" extrusionOk="0">
                <a:moveTo>
                  <a:pt x="2036" y="261"/>
                </a:moveTo>
                <a:cubicBezTo>
                  <a:pt x="1357" y="261"/>
                  <a:pt x="679" y="273"/>
                  <a:pt x="0" y="285"/>
                </a:cubicBezTo>
                <a:cubicBezTo>
                  <a:pt x="679" y="285"/>
                  <a:pt x="1357" y="285"/>
                  <a:pt x="2036" y="286"/>
                </a:cubicBezTo>
                <a:lnTo>
                  <a:pt x="2036" y="286"/>
                </a:lnTo>
                <a:lnTo>
                  <a:pt x="2036" y="261"/>
                </a:lnTo>
                <a:close/>
                <a:moveTo>
                  <a:pt x="75721" y="1"/>
                </a:moveTo>
                <a:cubicBezTo>
                  <a:pt x="74526" y="1"/>
                  <a:pt x="73247" y="142"/>
                  <a:pt x="72247" y="142"/>
                </a:cubicBezTo>
                <a:lnTo>
                  <a:pt x="51209" y="142"/>
                </a:lnTo>
                <a:cubicBezTo>
                  <a:pt x="50129" y="142"/>
                  <a:pt x="49050" y="121"/>
                  <a:pt x="47970" y="121"/>
                </a:cubicBezTo>
                <a:cubicBezTo>
                  <a:pt x="47431" y="121"/>
                  <a:pt x="46891" y="126"/>
                  <a:pt x="46351" y="142"/>
                </a:cubicBezTo>
                <a:cubicBezTo>
                  <a:pt x="39498" y="311"/>
                  <a:pt x="32632" y="358"/>
                  <a:pt x="25761" y="358"/>
                </a:cubicBezTo>
                <a:cubicBezTo>
                  <a:pt x="17852" y="358"/>
                  <a:pt x="9939" y="296"/>
                  <a:pt x="2036" y="286"/>
                </a:cubicBezTo>
                <a:lnTo>
                  <a:pt x="2036" y="286"/>
                </a:lnTo>
                <a:lnTo>
                  <a:pt x="2036" y="75401"/>
                </a:lnTo>
                <a:cubicBezTo>
                  <a:pt x="3008" y="75389"/>
                  <a:pt x="3982" y="75387"/>
                  <a:pt x="4956" y="75387"/>
                </a:cubicBezTo>
                <a:cubicBezTo>
                  <a:pt x="5736" y="75387"/>
                  <a:pt x="6515" y="75388"/>
                  <a:pt x="7295" y="75388"/>
                </a:cubicBezTo>
                <a:cubicBezTo>
                  <a:pt x="8464" y="75388"/>
                  <a:pt x="9632" y="75385"/>
                  <a:pt x="10799" y="75366"/>
                </a:cubicBezTo>
                <a:cubicBezTo>
                  <a:pt x="11442" y="71758"/>
                  <a:pt x="14109" y="68781"/>
                  <a:pt x="16693" y="65995"/>
                </a:cubicBezTo>
                <a:cubicBezTo>
                  <a:pt x="20360" y="62031"/>
                  <a:pt x="24039" y="58054"/>
                  <a:pt x="28254" y="54589"/>
                </a:cubicBezTo>
                <a:cubicBezTo>
                  <a:pt x="33516" y="50255"/>
                  <a:pt x="39529" y="46791"/>
                  <a:pt x="45232" y="42969"/>
                </a:cubicBezTo>
                <a:cubicBezTo>
                  <a:pt x="53769" y="37242"/>
                  <a:pt x="61722" y="30622"/>
                  <a:pt x="67759" y="22645"/>
                </a:cubicBezTo>
                <a:cubicBezTo>
                  <a:pt x="72200" y="16775"/>
                  <a:pt x="75569" y="10143"/>
                  <a:pt x="77165" y="3131"/>
                </a:cubicBezTo>
                <a:cubicBezTo>
                  <a:pt x="77379" y="2166"/>
                  <a:pt x="77653" y="1214"/>
                  <a:pt x="77891" y="273"/>
                </a:cubicBezTo>
                <a:cubicBezTo>
                  <a:pt x="77276" y="63"/>
                  <a:pt x="76517" y="1"/>
                  <a:pt x="75721" y="1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" name="Google Shape;967;p21"/>
          <p:cNvGrpSpPr/>
          <p:nvPr/>
        </p:nvGrpSpPr>
        <p:grpSpPr>
          <a:xfrm>
            <a:off x="5817077" y="2824953"/>
            <a:ext cx="3521436" cy="2318518"/>
            <a:chOff x="6029025" y="3598750"/>
            <a:chExt cx="1661525" cy="1093950"/>
          </a:xfrm>
        </p:grpSpPr>
        <p:sp>
          <p:nvSpPr>
            <p:cNvPr id="968" name="Google Shape;968;p21"/>
            <p:cNvSpPr/>
            <p:nvPr/>
          </p:nvSpPr>
          <p:spPr>
            <a:xfrm>
              <a:off x="6029025" y="3598750"/>
              <a:ext cx="1643075" cy="1092450"/>
            </a:xfrm>
            <a:custGeom>
              <a:avLst/>
              <a:gdLst/>
              <a:ahLst/>
              <a:cxnLst/>
              <a:rect l="l" t="t" r="r" b="b"/>
              <a:pathLst>
                <a:path w="65723" h="43698" extrusionOk="0">
                  <a:moveTo>
                    <a:pt x="61538" y="1"/>
                  </a:moveTo>
                  <a:cubicBezTo>
                    <a:pt x="57793" y="1"/>
                    <a:pt x="54052" y="1231"/>
                    <a:pt x="51066" y="3490"/>
                  </a:cubicBezTo>
                  <a:cubicBezTo>
                    <a:pt x="47447" y="6229"/>
                    <a:pt x="44982" y="10456"/>
                    <a:pt x="44375" y="14956"/>
                  </a:cubicBezTo>
                  <a:cubicBezTo>
                    <a:pt x="42296" y="14145"/>
                    <a:pt x="40068" y="13747"/>
                    <a:pt x="37839" y="13747"/>
                  </a:cubicBezTo>
                  <a:cubicBezTo>
                    <a:pt x="34248" y="13747"/>
                    <a:pt x="30653" y="14780"/>
                    <a:pt x="27670" y="16778"/>
                  </a:cubicBezTo>
                  <a:cubicBezTo>
                    <a:pt x="22824" y="20028"/>
                    <a:pt x="19717" y="25707"/>
                    <a:pt x="19610" y="31530"/>
                  </a:cubicBezTo>
                  <a:cubicBezTo>
                    <a:pt x="18729" y="31378"/>
                    <a:pt x="17841" y="31305"/>
                    <a:pt x="16955" y="31305"/>
                  </a:cubicBezTo>
                  <a:cubicBezTo>
                    <a:pt x="9493" y="31305"/>
                    <a:pt x="2150" y="36493"/>
                    <a:pt x="0" y="43698"/>
                  </a:cubicBezTo>
                  <a:lnTo>
                    <a:pt x="65723" y="43698"/>
                  </a:lnTo>
                  <a:lnTo>
                    <a:pt x="63913" y="169"/>
                  </a:lnTo>
                  <a:cubicBezTo>
                    <a:pt x="63126" y="56"/>
                    <a:pt x="62332" y="1"/>
                    <a:pt x="6153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7036275" y="4005375"/>
              <a:ext cx="179525" cy="103625"/>
            </a:xfrm>
            <a:custGeom>
              <a:avLst/>
              <a:gdLst/>
              <a:ahLst/>
              <a:cxnLst/>
              <a:rect l="l" t="t" r="r" b="b"/>
              <a:pathLst>
                <a:path w="7181" h="4145" fill="none" extrusionOk="0">
                  <a:moveTo>
                    <a:pt x="7180" y="4144"/>
                  </a:moveTo>
                  <a:cubicBezTo>
                    <a:pt x="6359" y="2966"/>
                    <a:pt x="5347" y="1906"/>
                    <a:pt x="4109" y="1168"/>
                  </a:cubicBezTo>
                  <a:cubicBezTo>
                    <a:pt x="2882" y="418"/>
                    <a:pt x="1430" y="1"/>
                    <a:pt x="1" y="10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6879425" y="4008950"/>
              <a:ext cx="101825" cy="27125"/>
            </a:xfrm>
            <a:custGeom>
              <a:avLst/>
              <a:gdLst/>
              <a:ahLst/>
              <a:cxnLst/>
              <a:rect l="l" t="t" r="r" b="b"/>
              <a:pathLst>
                <a:path w="4073" h="1085" fill="none" extrusionOk="0">
                  <a:moveTo>
                    <a:pt x="4072" y="1"/>
                  </a:moveTo>
                  <a:cubicBezTo>
                    <a:pt x="2655" y="1"/>
                    <a:pt x="1239" y="382"/>
                    <a:pt x="0" y="108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6801425" y="4064925"/>
              <a:ext cx="36050" cy="41400"/>
            </a:xfrm>
            <a:custGeom>
              <a:avLst/>
              <a:gdLst/>
              <a:ahLst/>
              <a:cxnLst/>
              <a:rect l="l" t="t" r="r" b="b"/>
              <a:pathLst>
                <a:path w="1442" h="1656" fill="none" extrusionOk="0">
                  <a:moveTo>
                    <a:pt x="1441" y="0"/>
                  </a:moveTo>
                  <a:cubicBezTo>
                    <a:pt x="882" y="476"/>
                    <a:pt x="394" y="1036"/>
                    <a:pt x="1" y="1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6761850" y="4153025"/>
              <a:ext cx="9250" cy="30975"/>
            </a:xfrm>
            <a:custGeom>
              <a:avLst/>
              <a:gdLst/>
              <a:ahLst/>
              <a:cxnLst/>
              <a:rect l="l" t="t" r="r" b="b"/>
              <a:pathLst>
                <a:path w="370" h="1239" fill="none" extrusionOk="0">
                  <a:moveTo>
                    <a:pt x="369" y="0"/>
                  </a:moveTo>
                  <a:cubicBezTo>
                    <a:pt x="179" y="393"/>
                    <a:pt x="48" y="810"/>
                    <a:pt x="0" y="123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344050" y="3702975"/>
              <a:ext cx="92300" cy="49725"/>
            </a:xfrm>
            <a:custGeom>
              <a:avLst/>
              <a:gdLst/>
              <a:ahLst/>
              <a:cxnLst/>
              <a:rect l="l" t="t" r="r" b="b"/>
              <a:pathLst>
                <a:path w="3692" h="1989" fill="none" extrusionOk="0">
                  <a:moveTo>
                    <a:pt x="3692" y="0"/>
                  </a:moveTo>
                  <a:cubicBezTo>
                    <a:pt x="2346" y="417"/>
                    <a:pt x="1084" y="1096"/>
                    <a:pt x="1" y="198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7273525" y="3783625"/>
              <a:ext cx="44075" cy="62250"/>
            </a:xfrm>
            <a:custGeom>
              <a:avLst/>
              <a:gdLst/>
              <a:ahLst/>
              <a:cxnLst/>
              <a:rect l="l" t="t" r="r" b="b"/>
              <a:pathLst>
                <a:path w="1763" h="2490" fill="none" extrusionOk="0">
                  <a:moveTo>
                    <a:pt x="1762" y="1"/>
                  </a:moveTo>
                  <a:cubicBezTo>
                    <a:pt x="1012" y="703"/>
                    <a:pt x="405" y="1549"/>
                    <a:pt x="0" y="24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7230350" y="3896450"/>
              <a:ext cx="22650" cy="155100"/>
            </a:xfrm>
            <a:custGeom>
              <a:avLst/>
              <a:gdLst/>
              <a:ahLst/>
              <a:cxnLst/>
              <a:rect l="l" t="t" r="r" b="b"/>
              <a:pathLst>
                <a:path w="906" h="6204" fill="none" extrusionOk="0">
                  <a:moveTo>
                    <a:pt x="906" y="0"/>
                  </a:moveTo>
                  <a:cubicBezTo>
                    <a:pt x="263" y="1989"/>
                    <a:pt x="1" y="4108"/>
                    <a:pt x="167" y="620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561225" y="4484600"/>
              <a:ext cx="115225" cy="88450"/>
            </a:xfrm>
            <a:custGeom>
              <a:avLst/>
              <a:gdLst/>
              <a:ahLst/>
              <a:cxnLst/>
              <a:rect l="l" t="t" r="r" b="b"/>
              <a:pathLst>
                <a:path w="4609" h="3538" fill="none" extrusionOk="0">
                  <a:moveTo>
                    <a:pt x="4608" y="3537"/>
                  </a:moveTo>
                  <a:cubicBezTo>
                    <a:pt x="3370" y="2025"/>
                    <a:pt x="1775" y="799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6463600" y="4460800"/>
              <a:ext cx="59850" cy="10450"/>
            </a:xfrm>
            <a:custGeom>
              <a:avLst/>
              <a:gdLst/>
              <a:ahLst/>
              <a:cxnLst/>
              <a:rect l="l" t="t" r="r" b="b"/>
              <a:pathLst>
                <a:path w="2394" h="418" fill="none" extrusionOk="0">
                  <a:moveTo>
                    <a:pt x="2393" y="417"/>
                  </a:moveTo>
                  <a:cubicBezTo>
                    <a:pt x="1619" y="167"/>
                    <a:pt x="810" y="24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6337375" y="4459000"/>
              <a:ext cx="84275" cy="10150"/>
            </a:xfrm>
            <a:custGeom>
              <a:avLst/>
              <a:gdLst/>
              <a:ahLst/>
              <a:cxnLst/>
              <a:rect l="l" t="t" r="r" b="b"/>
              <a:pathLst>
                <a:path w="3371" h="406" fill="none" extrusionOk="0">
                  <a:moveTo>
                    <a:pt x="3370" y="72"/>
                  </a:moveTo>
                  <a:cubicBezTo>
                    <a:pt x="2239" y="1"/>
                    <a:pt x="1096" y="120"/>
                    <a:pt x="1" y="4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6609450" y="4065100"/>
              <a:ext cx="1081100" cy="627600"/>
            </a:xfrm>
            <a:custGeom>
              <a:avLst/>
              <a:gdLst/>
              <a:ahLst/>
              <a:cxnLst/>
              <a:rect l="l" t="t" r="r" b="b"/>
              <a:pathLst>
                <a:path w="43244" h="25104" extrusionOk="0">
                  <a:moveTo>
                    <a:pt x="35593" y="1"/>
                  </a:moveTo>
                  <a:cubicBezTo>
                    <a:pt x="35132" y="1"/>
                    <a:pt x="34672" y="34"/>
                    <a:pt x="34219" y="100"/>
                  </a:cubicBezTo>
                  <a:cubicBezTo>
                    <a:pt x="30754" y="612"/>
                    <a:pt x="27706" y="2815"/>
                    <a:pt x="25456" y="5506"/>
                  </a:cubicBezTo>
                  <a:cubicBezTo>
                    <a:pt x="22884" y="8589"/>
                    <a:pt x="21158" y="12518"/>
                    <a:pt x="21348" y="16531"/>
                  </a:cubicBezTo>
                  <a:cubicBezTo>
                    <a:pt x="19699" y="13600"/>
                    <a:pt x="16311" y="11828"/>
                    <a:pt x="12952" y="11828"/>
                  </a:cubicBezTo>
                  <a:cubicBezTo>
                    <a:pt x="12941" y="11828"/>
                    <a:pt x="12930" y="11828"/>
                    <a:pt x="12919" y="11828"/>
                  </a:cubicBezTo>
                  <a:cubicBezTo>
                    <a:pt x="9537" y="11828"/>
                    <a:pt x="6275" y="13483"/>
                    <a:pt x="4001" y="15983"/>
                  </a:cubicBezTo>
                  <a:cubicBezTo>
                    <a:pt x="1739" y="18483"/>
                    <a:pt x="453" y="21758"/>
                    <a:pt x="0" y="25103"/>
                  </a:cubicBezTo>
                  <a:lnTo>
                    <a:pt x="42482" y="25103"/>
                  </a:lnTo>
                  <a:lnTo>
                    <a:pt x="43244" y="4160"/>
                  </a:lnTo>
                  <a:cubicBezTo>
                    <a:pt x="41794" y="1468"/>
                    <a:pt x="38670" y="1"/>
                    <a:pt x="3559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7376800" y="4164325"/>
              <a:ext cx="99750" cy="34850"/>
            </a:xfrm>
            <a:custGeom>
              <a:avLst/>
              <a:gdLst/>
              <a:ahLst/>
              <a:cxnLst/>
              <a:rect l="l" t="t" r="r" b="b"/>
              <a:pathLst>
                <a:path w="3990" h="1394" fill="none" extrusionOk="0">
                  <a:moveTo>
                    <a:pt x="3989" y="1"/>
                  </a:moveTo>
                  <a:cubicBezTo>
                    <a:pt x="2584" y="191"/>
                    <a:pt x="1227" y="668"/>
                    <a:pt x="1" y="139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7291375" y="4228325"/>
              <a:ext cx="50325" cy="71175"/>
            </a:xfrm>
            <a:custGeom>
              <a:avLst/>
              <a:gdLst/>
              <a:ahLst/>
              <a:cxnLst/>
              <a:rect l="l" t="t" r="r" b="b"/>
              <a:pathLst>
                <a:path w="2013" h="2847" fill="none" extrusionOk="0">
                  <a:moveTo>
                    <a:pt x="2013" y="1"/>
                  </a:moveTo>
                  <a:cubicBezTo>
                    <a:pt x="1191" y="822"/>
                    <a:pt x="501" y="1787"/>
                    <a:pt x="1" y="284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7266375" y="4347700"/>
              <a:ext cx="8950" cy="64300"/>
            </a:xfrm>
            <a:custGeom>
              <a:avLst/>
              <a:gdLst/>
              <a:ahLst/>
              <a:cxnLst/>
              <a:rect l="l" t="t" r="r" b="b"/>
              <a:pathLst>
                <a:path w="358" h="2572" fill="none" extrusionOk="0">
                  <a:moveTo>
                    <a:pt x="358" y="0"/>
                  </a:moveTo>
                  <a:cubicBezTo>
                    <a:pt x="108" y="833"/>
                    <a:pt x="0" y="1703"/>
                    <a:pt x="48" y="257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7270250" y="4460800"/>
              <a:ext cx="8350" cy="46450"/>
            </a:xfrm>
            <a:custGeom>
              <a:avLst/>
              <a:gdLst/>
              <a:ahLst/>
              <a:cxnLst/>
              <a:rect l="l" t="t" r="r" b="b"/>
              <a:pathLst>
                <a:path w="334" h="1858" fill="none" extrusionOk="0">
                  <a:moveTo>
                    <a:pt x="0" y="0"/>
                  </a:moveTo>
                  <a:cubicBezTo>
                    <a:pt x="107" y="620"/>
                    <a:pt x="226" y="1239"/>
                    <a:pt x="334" y="185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7041650" y="4141625"/>
              <a:ext cx="122650" cy="118775"/>
            </a:xfrm>
            <a:custGeom>
              <a:avLst/>
              <a:gdLst/>
              <a:ahLst/>
              <a:cxnLst/>
              <a:rect l="l" t="t" r="r" b="b"/>
              <a:pathLst>
                <a:path w="4906" h="4751" extrusionOk="0">
                  <a:moveTo>
                    <a:pt x="3576" y="1"/>
                  </a:moveTo>
                  <a:cubicBezTo>
                    <a:pt x="3555" y="1"/>
                    <a:pt x="3533" y="6"/>
                    <a:pt x="3513" y="16"/>
                  </a:cubicBezTo>
                  <a:lnTo>
                    <a:pt x="2227" y="718"/>
                  </a:lnTo>
                  <a:lnTo>
                    <a:pt x="822" y="302"/>
                  </a:lnTo>
                  <a:cubicBezTo>
                    <a:pt x="806" y="296"/>
                    <a:pt x="791" y="294"/>
                    <a:pt x="776" y="294"/>
                  </a:cubicBezTo>
                  <a:cubicBezTo>
                    <a:pt x="689" y="294"/>
                    <a:pt x="621" y="377"/>
                    <a:pt x="631" y="468"/>
                  </a:cubicBezTo>
                  <a:lnTo>
                    <a:pt x="905" y="1909"/>
                  </a:lnTo>
                  <a:lnTo>
                    <a:pt x="72" y="3111"/>
                  </a:lnTo>
                  <a:cubicBezTo>
                    <a:pt x="0" y="3195"/>
                    <a:pt x="60" y="3326"/>
                    <a:pt x="167" y="3338"/>
                  </a:cubicBezTo>
                  <a:lnTo>
                    <a:pt x="1619" y="3528"/>
                  </a:lnTo>
                  <a:lnTo>
                    <a:pt x="2500" y="4695"/>
                  </a:lnTo>
                  <a:cubicBezTo>
                    <a:pt x="2533" y="4732"/>
                    <a:pt x="2579" y="4751"/>
                    <a:pt x="2625" y="4751"/>
                  </a:cubicBezTo>
                  <a:cubicBezTo>
                    <a:pt x="2681" y="4751"/>
                    <a:pt x="2736" y="4724"/>
                    <a:pt x="2762" y="4671"/>
                  </a:cubicBezTo>
                  <a:lnTo>
                    <a:pt x="3382" y="3350"/>
                  </a:lnTo>
                  <a:lnTo>
                    <a:pt x="4763" y="2861"/>
                  </a:lnTo>
                  <a:cubicBezTo>
                    <a:pt x="4870" y="2826"/>
                    <a:pt x="4906" y="2695"/>
                    <a:pt x="4822" y="2611"/>
                  </a:cubicBezTo>
                  <a:lnTo>
                    <a:pt x="3763" y="1611"/>
                  </a:lnTo>
                  <a:lnTo>
                    <a:pt x="3727" y="147"/>
                  </a:lnTo>
                  <a:cubicBezTo>
                    <a:pt x="3727" y="63"/>
                    <a:pt x="3654" y="1"/>
                    <a:pt x="3576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834475" y="4421850"/>
              <a:ext cx="122350" cy="118775"/>
            </a:xfrm>
            <a:custGeom>
              <a:avLst/>
              <a:gdLst/>
              <a:ahLst/>
              <a:cxnLst/>
              <a:rect l="l" t="t" r="r" b="b"/>
              <a:pathLst>
                <a:path w="4894" h="4751" extrusionOk="0">
                  <a:moveTo>
                    <a:pt x="3575" y="1"/>
                  </a:moveTo>
                  <a:cubicBezTo>
                    <a:pt x="3550" y="1"/>
                    <a:pt x="3525" y="8"/>
                    <a:pt x="3501" y="22"/>
                  </a:cubicBezTo>
                  <a:lnTo>
                    <a:pt x="2215" y="725"/>
                  </a:lnTo>
                  <a:lnTo>
                    <a:pt x="822" y="296"/>
                  </a:lnTo>
                  <a:cubicBezTo>
                    <a:pt x="806" y="291"/>
                    <a:pt x="791" y="289"/>
                    <a:pt x="775" y="289"/>
                  </a:cubicBezTo>
                  <a:cubicBezTo>
                    <a:pt x="686" y="289"/>
                    <a:pt x="611" y="372"/>
                    <a:pt x="631" y="463"/>
                  </a:cubicBezTo>
                  <a:lnTo>
                    <a:pt x="893" y="1904"/>
                  </a:lnTo>
                  <a:lnTo>
                    <a:pt x="60" y="3106"/>
                  </a:lnTo>
                  <a:cubicBezTo>
                    <a:pt x="0" y="3190"/>
                    <a:pt x="60" y="3321"/>
                    <a:pt x="167" y="3332"/>
                  </a:cubicBezTo>
                  <a:lnTo>
                    <a:pt x="1620" y="3523"/>
                  </a:lnTo>
                  <a:lnTo>
                    <a:pt x="2501" y="4690"/>
                  </a:lnTo>
                  <a:cubicBezTo>
                    <a:pt x="2532" y="4731"/>
                    <a:pt x="2575" y="4750"/>
                    <a:pt x="2617" y="4750"/>
                  </a:cubicBezTo>
                  <a:cubicBezTo>
                    <a:pt x="2671" y="4750"/>
                    <a:pt x="2724" y="4719"/>
                    <a:pt x="2751" y="4666"/>
                  </a:cubicBezTo>
                  <a:lnTo>
                    <a:pt x="3382" y="3344"/>
                  </a:lnTo>
                  <a:lnTo>
                    <a:pt x="4763" y="2856"/>
                  </a:lnTo>
                  <a:cubicBezTo>
                    <a:pt x="4870" y="2820"/>
                    <a:pt x="4894" y="2689"/>
                    <a:pt x="4811" y="2606"/>
                  </a:cubicBezTo>
                  <a:lnTo>
                    <a:pt x="3751" y="1606"/>
                  </a:lnTo>
                  <a:lnTo>
                    <a:pt x="3727" y="142"/>
                  </a:lnTo>
                  <a:cubicBezTo>
                    <a:pt x="3718" y="61"/>
                    <a:pt x="3649" y="1"/>
                    <a:pt x="357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7426225" y="3657575"/>
              <a:ext cx="92275" cy="94775"/>
            </a:xfrm>
            <a:custGeom>
              <a:avLst/>
              <a:gdLst/>
              <a:ahLst/>
              <a:cxnLst/>
              <a:rect l="l" t="t" r="r" b="b"/>
              <a:pathLst>
                <a:path w="3691" h="3791" extrusionOk="0">
                  <a:moveTo>
                    <a:pt x="1479" y="1"/>
                  </a:moveTo>
                  <a:cubicBezTo>
                    <a:pt x="1425" y="1"/>
                    <a:pt x="1373" y="35"/>
                    <a:pt x="1357" y="90"/>
                  </a:cubicBezTo>
                  <a:lnTo>
                    <a:pt x="1072" y="1197"/>
                  </a:lnTo>
                  <a:lnTo>
                    <a:pt x="83" y="1757"/>
                  </a:lnTo>
                  <a:cubicBezTo>
                    <a:pt x="0" y="1804"/>
                    <a:pt x="0" y="1911"/>
                    <a:pt x="71" y="1959"/>
                  </a:cubicBezTo>
                  <a:lnTo>
                    <a:pt x="1036" y="2578"/>
                  </a:lnTo>
                  <a:lnTo>
                    <a:pt x="1262" y="3697"/>
                  </a:lnTo>
                  <a:cubicBezTo>
                    <a:pt x="1279" y="3755"/>
                    <a:pt x="1335" y="3790"/>
                    <a:pt x="1388" y="3790"/>
                  </a:cubicBezTo>
                  <a:cubicBezTo>
                    <a:pt x="1412" y="3790"/>
                    <a:pt x="1434" y="3783"/>
                    <a:pt x="1453" y="3769"/>
                  </a:cubicBezTo>
                  <a:lnTo>
                    <a:pt x="2346" y="3042"/>
                  </a:lnTo>
                  <a:lnTo>
                    <a:pt x="3477" y="3162"/>
                  </a:lnTo>
                  <a:cubicBezTo>
                    <a:pt x="3482" y="3162"/>
                    <a:pt x="3487" y="3163"/>
                    <a:pt x="3493" y="3163"/>
                  </a:cubicBezTo>
                  <a:cubicBezTo>
                    <a:pt x="3569" y="3163"/>
                    <a:pt x="3629" y="3085"/>
                    <a:pt x="3596" y="3007"/>
                  </a:cubicBezTo>
                  <a:lnTo>
                    <a:pt x="3191" y="1947"/>
                  </a:lnTo>
                  <a:lnTo>
                    <a:pt x="3655" y="899"/>
                  </a:lnTo>
                  <a:cubicBezTo>
                    <a:pt x="3691" y="816"/>
                    <a:pt x="3631" y="733"/>
                    <a:pt x="3536" y="733"/>
                  </a:cubicBezTo>
                  <a:lnTo>
                    <a:pt x="2405" y="804"/>
                  </a:lnTo>
                  <a:lnTo>
                    <a:pt x="1560" y="30"/>
                  </a:lnTo>
                  <a:cubicBezTo>
                    <a:pt x="1535" y="10"/>
                    <a:pt x="1507" y="1"/>
                    <a:pt x="1479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269225" y="4445175"/>
              <a:ext cx="96175" cy="90325"/>
            </a:xfrm>
            <a:custGeom>
              <a:avLst/>
              <a:gdLst/>
              <a:ahLst/>
              <a:cxnLst/>
              <a:rect l="l" t="t" r="r" b="b"/>
              <a:pathLst>
                <a:path w="3847" h="3613" extrusionOk="0">
                  <a:moveTo>
                    <a:pt x="1923" y="0"/>
                  </a:moveTo>
                  <a:cubicBezTo>
                    <a:pt x="1885" y="0"/>
                    <a:pt x="1846" y="18"/>
                    <a:pt x="1822" y="54"/>
                  </a:cubicBezTo>
                  <a:lnTo>
                    <a:pt x="1239" y="1030"/>
                  </a:lnTo>
                  <a:lnTo>
                    <a:pt x="120" y="1292"/>
                  </a:lnTo>
                  <a:cubicBezTo>
                    <a:pt x="36" y="1316"/>
                    <a:pt x="0" y="1423"/>
                    <a:pt x="60" y="1483"/>
                  </a:cubicBezTo>
                  <a:lnTo>
                    <a:pt x="810" y="2352"/>
                  </a:lnTo>
                  <a:lnTo>
                    <a:pt x="715" y="3495"/>
                  </a:lnTo>
                  <a:cubicBezTo>
                    <a:pt x="705" y="3561"/>
                    <a:pt x="756" y="3613"/>
                    <a:pt x="820" y="3613"/>
                  </a:cubicBezTo>
                  <a:cubicBezTo>
                    <a:pt x="836" y="3613"/>
                    <a:pt x="853" y="3609"/>
                    <a:pt x="870" y="3602"/>
                  </a:cubicBezTo>
                  <a:lnTo>
                    <a:pt x="1929" y="3161"/>
                  </a:lnTo>
                  <a:lnTo>
                    <a:pt x="2977" y="3602"/>
                  </a:lnTo>
                  <a:cubicBezTo>
                    <a:pt x="2994" y="3609"/>
                    <a:pt x="3011" y="3613"/>
                    <a:pt x="3027" y="3613"/>
                  </a:cubicBezTo>
                  <a:cubicBezTo>
                    <a:pt x="3091" y="3613"/>
                    <a:pt x="3144" y="3561"/>
                    <a:pt x="3144" y="3495"/>
                  </a:cubicBezTo>
                  <a:lnTo>
                    <a:pt x="3048" y="2352"/>
                  </a:lnTo>
                  <a:lnTo>
                    <a:pt x="3787" y="1483"/>
                  </a:lnTo>
                  <a:cubicBezTo>
                    <a:pt x="3846" y="1423"/>
                    <a:pt x="3810" y="1316"/>
                    <a:pt x="3727" y="1292"/>
                  </a:cubicBezTo>
                  <a:lnTo>
                    <a:pt x="2620" y="1030"/>
                  </a:lnTo>
                  <a:lnTo>
                    <a:pt x="2025" y="54"/>
                  </a:lnTo>
                  <a:cubicBezTo>
                    <a:pt x="2001" y="18"/>
                    <a:pt x="1962" y="0"/>
                    <a:pt x="192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1"/>
          <p:cNvGrpSpPr/>
          <p:nvPr/>
        </p:nvGrpSpPr>
        <p:grpSpPr>
          <a:xfrm>
            <a:off x="429625" y="2433175"/>
            <a:ext cx="134475" cy="107075"/>
            <a:chOff x="1791375" y="2786675"/>
            <a:chExt cx="134475" cy="107075"/>
          </a:xfrm>
        </p:grpSpPr>
        <p:sp>
          <p:nvSpPr>
            <p:cNvPr id="989" name="Google Shape;989;p21"/>
            <p:cNvSpPr/>
            <p:nvPr/>
          </p:nvSpPr>
          <p:spPr>
            <a:xfrm>
              <a:off x="1791375" y="2786675"/>
              <a:ext cx="134475" cy="107075"/>
            </a:xfrm>
            <a:custGeom>
              <a:avLst/>
              <a:gdLst/>
              <a:ahLst/>
              <a:cxnLst/>
              <a:rect l="l" t="t" r="r" b="b"/>
              <a:pathLst>
                <a:path w="5379" h="4283" extrusionOk="0">
                  <a:moveTo>
                    <a:pt x="2091" y="0"/>
                  </a:moveTo>
                  <a:cubicBezTo>
                    <a:pt x="1055" y="0"/>
                    <a:pt x="0" y="984"/>
                    <a:pt x="437" y="2076"/>
                  </a:cubicBezTo>
                  <a:cubicBezTo>
                    <a:pt x="652" y="2636"/>
                    <a:pt x="1211" y="2993"/>
                    <a:pt x="1747" y="3279"/>
                  </a:cubicBezTo>
                  <a:cubicBezTo>
                    <a:pt x="2223" y="3541"/>
                    <a:pt x="2711" y="3779"/>
                    <a:pt x="3212" y="4005"/>
                  </a:cubicBezTo>
                  <a:cubicBezTo>
                    <a:pt x="3527" y="4147"/>
                    <a:pt x="3878" y="4282"/>
                    <a:pt x="4215" y="4282"/>
                  </a:cubicBezTo>
                  <a:cubicBezTo>
                    <a:pt x="4361" y="4282"/>
                    <a:pt x="4504" y="4257"/>
                    <a:pt x="4640" y="4196"/>
                  </a:cubicBezTo>
                  <a:cubicBezTo>
                    <a:pt x="5176" y="3970"/>
                    <a:pt x="5378" y="3291"/>
                    <a:pt x="5307" y="2707"/>
                  </a:cubicBezTo>
                  <a:cubicBezTo>
                    <a:pt x="5152" y="1350"/>
                    <a:pt x="3759" y="445"/>
                    <a:pt x="2533" y="64"/>
                  </a:cubicBezTo>
                  <a:cubicBezTo>
                    <a:pt x="2389" y="21"/>
                    <a:pt x="2240" y="0"/>
                    <a:pt x="209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1864800" y="2848400"/>
              <a:ext cx="7175" cy="34850"/>
            </a:xfrm>
            <a:custGeom>
              <a:avLst/>
              <a:gdLst/>
              <a:ahLst/>
              <a:cxnLst/>
              <a:rect l="l" t="t" r="r" b="b"/>
              <a:pathLst>
                <a:path w="287" h="1394" fill="none" extrusionOk="0">
                  <a:moveTo>
                    <a:pt x="72" y="1393"/>
                  </a:moveTo>
                  <a:cubicBezTo>
                    <a:pt x="1" y="929"/>
                    <a:pt x="84" y="429"/>
                    <a:pt x="286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1846350" y="2847800"/>
              <a:ext cx="3600" cy="26825"/>
            </a:xfrm>
            <a:custGeom>
              <a:avLst/>
              <a:gdLst/>
              <a:ahLst/>
              <a:cxnLst/>
              <a:rect l="l" t="t" r="r" b="b"/>
              <a:pathLst>
                <a:path w="144" h="1073" fill="none" extrusionOk="0">
                  <a:moveTo>
                    <a:pt x="48" y="1072"/>
                  </a:moveTo>
                  <a:cubicBezTo>
                    <a:pt x="0" y="715"/>
                    <a:pt x="36" y="346"/>
                    <a:pt x="143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21"/>
          <p:cNvSpPr/>
          <p:nvPr/>
        </p:nvSpPr>
        <p:spPr>
          <a:xfrm>
            <a:off x="2074106" y="263600"/>
            <a:ext cx="283372" cy="275781"/>
          </a:xfrm>
          <a:custGeom>
            <a:avLst/>
            <a:gdLst/>
            <a:ahLst/>
            <a:cxnLst/>
            <a:rect l="l" t="t" r="r" b="b"/>
            <a:pathLst>
              <a:path w="7466" h="6544" extrusionOk="0">
                <a:moveTo>
                  <a:pt x="4816" y="1"/>
                </a:moveTo>
                <a:cubicBezTo>
                  <a:pt x="4686" y="1"/>
                  <a:pt x="4557" y="6"/>
                  <a:pt x="4429" y="16"/>
                </a:cubicBezTo>
                <a:cubicBezTo>
                  <a:pt x="4295" y="25"/>
                  <a:pt x="4132" y="28"/>
                  <a:pt x="3950" y="28"/>
                </a:cubicBezTo>
                <a:cubicBezTo>
                  <a:pt x="3697" y="28"/>
                  <a:pt x="3407" y="23"/>
                  <a:pt x="3102" y="23"/>
                </a:cubicBezTo>
                <a:cubicBezTo>
                  <a:pt x="1975" y="23"/>
                  <a:pt x="648" y="95"/>
                  <a:pt x="274" y="778"/>
                </a:cubicBezTo>
                <a:cubicBezTo>
                  <a:pt x="0" y="1266"/>
                  <a:pt x="48" y="1873"/>
                  <a:pt x="262" y="2385"/>
                </a:cubicBezTo>
                <a:cubicBezTo>
                  <a:pt x="477" y="2897"/>
                  <a:pt x="834" y="3326"/>
                  <a:pt x="1191" y="3754"/>
                </a:cubicBezTo>
                <a:cubicBezTo>
                  <a:pt x="1631" y="4278"/>
                  <a:pt x="2072" y="4802"/>
                  <a:pt x="2501" y="5326"/>
                </a:cubicBezTo>
                <a:cubicBezTo>
                  <a:pt x="2965" y="5886"/>
                  <a:pt x="3513" y="6481"/>
                  <a:pt x="4227" y="6540"/>
                </a:cubicBezTo>
                <a:cubicBezTo>
                  <a:pt x="4259" y="6543"/>
                  <a:pt x="4291" y="6544"/>
                  <a:pt x="4323" y="6544"/>
                </a:cubicBezTo>
                <a:cubicBezTo>
                  <a:pt x="4813" y="6544"/>
                  <a:pt x="5285" y="6292"/>
                  <a:pt x="5632" y="5945"/>
                </a:cubicBezTo>
                <a:cubicBezTo>
                  <a:pt x="6001" y="5588"/>
                  <a:pt x="6263" y="5124"/>
                  <a:pt x="6513" y="4659"/>
                </a:cubicBezTo>
                <a:cubicBezTo>
                  <a:pt x="6834" y="4064"/>
                  <a:pt x="7168" y="3457"/>
                  <a:pt x="7311" y="2802"/>
                </a:cubicBezTo>
                <a:cubicBezTo>
                  <a:pt x="7466" y="2135"/>
                  <a:pt x="7394" y="1385"/>
                  <a:pt x="6977" y="849"/>
                </a:cubicBezTo>
                <a:cubicBezTo>
                  <a:pt x="6484" y="212"/>
                  <a:pt x="5636" y="1"/>
                  <a:pt x="4816" y="1"/>
                </a:cubicBez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3" name="Google Shape;993;p21"/>
          <p:cNvGrpSpPr/>
          <p:nvPr/>
        </p:nvGrpSpPr>
        <p:grpSpPr>
          <a:xfrm>
            <a:off x="160300" y="1227075"/>
            <a:ext cx="628375" cy="511975"/>
            <a:chOff x="470575" y="2584925"/>
            <a:chExt cx="628375" cy="511975"/>
          </a:xfrm>
        </p:grpSpPr>
        <p:sp>
          <p:nvSpPr>
            <p:cNvPr id="994" name="Google Shape;994;p21"/>
            <p:cNvSpPr/>
            <p:nvPr/>
          </p:nvSpPr>
          <p:spPr>
            <a:xfrm>
              <a:off x="470575" y="2584925"/>
              <a:ext cx="520325" cy="511975"/>
            </a:xfrm>
            <a:custGeom>
              <a:avLst/>
              <a:gdLst/>
              <a:ahLst/>
              <a:cxnLst/>
              <a:rect l="l" t="t" r="r" b="b"/>
              <a:pathLst>
                <a:path w="20813" h="20479" extrusionOk="0">
                  <a:moveTo>
                    <a:pt x="15191" y="0"/>
                  </a:moveTo>
                  <a:cubicBezTo>
                    <a:pt x="13882" y="0"/>
                    <a:pt x="12520" y="1078"/>
                    <a:pt x="11276" y="1872"/>
                  </a:cubicBezTo>
                  <a:cubicBezTo>
                    <a:pt x="8633" y="3550"/>
                    <a:pt x="5990" y="5229"/>
                    <a:pt x="3335" y="6896"/>
                  </a:cubicBezTo>
                  <a:cubicBezTo>
                    <a:pt x="1906" y="7813"/>
                    <a:pt x="322" y="8932"/>
                    <a:pt x="132" y="10623"/>
                  </a:cubicBezTo>
                  <a:cubicBezTo>
                    <a:pt x="1" y="11742"/>
                    <a:pt x="548" y="12861"/>
                    <a:pt x="1334" y="13671"/>
                  </a:cubicBezTo>
                  <a:cubicBezTo>
                    <a:pt x="2132" y="14468"/>
                    <a:pt x="3156" y="15004"/>
                    <a:pt x="4168" y="15504"/>
                  </a:cubicBezTo>
                  <a:cubicBezTo>
                    <a:pt x="7907" y="17374"/>
                    <a:pt x="11824" y="18909"/>
                    <a:pt x="15824" y="20100"/>
                  </a:cubicBezTo>
                  <a:cubicBezTo>
                    <a:pt x="16500" y="20299"/>
                    <a:pt x="17234" y="20478"/>
                    <a:pt x="17930" y="20478"/>
                  </a:cubicBezTo>
                  <a:cubicBezTo>
                    <a:pt x="18522" y="20478"/>
                    <a:pt x="19087" y="20349"/>
                    <a:pt x="19563" y="19993"/>
                  </a:cubicBezTo>
                  <a:cubicBezTo>
                    <a:pt x="20813" y="19040"/>
                    <a:pt x="20670" y="17159"/>
                    <a:pt x="20396" y="15611"/>
                  </a:cubicBezTo>
                  <a:lnTo>
                    <a:pt x="18515" y="4824"/>
                  </a:lnTo>
                  <a:cubicBezTo>
                    <a:pt x="18289" y="3574"/>
                    <a:pt x="18063" y="2276"/>
                    <a:pt x="17312" y="1253"/>
                  </a:cubicBezTo>
                  <a:cubicBezTo>
                    <a:pt x="16642" y="338"/>
                    <a:pt x="15925" y="0"/>
                    <a:pt x="1519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671500" y="2685275"/>
              <a:ext cx="42300" cy="58075"/>
            </a:xfrm>
            <a:custGeom>
              <a:avLst/>
              <a:gdLst/>
              <a:ahLst/>
              <a:cxnLst/>
              <a:rect l="l" t="t" r="r" b="b"/>
              <a:pathLst>
                <a:path w="1692" h="2323" fill="none" extrusionOk="0">
                  <a:moveTo>
                    <a:pt x="1" y="1"/>
                  </a:moveTo>
                  <a:cubicBezTo>
                    <a:pt x="322" y="918"/>
                    <a:pt x="917" y="1739"/>
                    <a:pt x="1691" y="23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641150" y="2705225"/>
              <a:ext cx="63425" cy="74450"/>
            </a:xfrm>
            <a:custGeom>
              <a:avLst/>
              <a:gdLst/>
              <a:ahLst/>
              <a:cxnLst/>
              <a:rect l="l" t="t" r="r" b="b"/>
              <a:pathLst>
                <a:path w="2537" h="2978" fill="none" extrusionOk="0">
                  <a:moveTo>
                    <a:pt x="0" y="0"/>
                  </a:moveTo>
                  <a:cubicBezTo>
                    <a:pt x="512" y="1227"/>
                    <a:pt x="1405" y="2286"/>
                    <a:pt x="2536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609300" y="2725750"/>
              <a:ext cx="41675" cy="60450"/>
            </a:xfrm>
            <a:custGeom>
              <a:avLst/>
              <a:gdLst/>
              <a:ahLst/>
              <a:cxnLst/>
              <a:rect l="l" t="t" r="r" b="b"/>
              <a:pathLst>
                <a:path w="1667" h="2418" fill="none" extrusionOk="0">
                  <a:moveTo>
                    <a:pt x="0" y="1"/>
                  </a:moveTo>
                  <a:cubicBezTo>
                    <a:pt x="405" y="894"/>
                    <a:pt x="965" y="1715"/>
                    <a:pt x="1667" y="2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877775" y="2776075"/>
              <a:ext cx="221175" cy="127125"/>
            </a:xfrm>
            <a:custGeom>
              <a:avLst/>
              <a:gdLst/>
              <a:ahLst/>
              <a:cxnLst/>
              <a:rect l="l" t="t" r="r" b="b"/>
              <a:pathLst>
                <a:path w="8847" h="5085" fill="none" extrusionOk="0">
                  <a:moveTo>
                    <a:pt x="1" y="5084"/>
                  </a:moveTo>
                  <a:cubicBezTo>
                    <a:pt x="3549" y="5013"/>
                    <a:pt x="7001" y="3024"/>
                    <a:pt x="884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871525" y="2752550"/>
              <a:ext cx="141125" cy="82475"/>
            </a:xfrm>
            <a:custGeom>
              <a:avLst/>
              <a:gdLst/>
              <a:ahLst/>
              <a:cxnLst/>
              <a:rect l="l" t="t" r="r" b="b"/>
              <a:pathLst>
                <a:path w="5645" h="3299" fill="none" extrusionOk="0">
                  <a:moveTo>
                    <a:pt x="1" y="3299"/>
                  </a:moveTo>
                  <a:cubicBezTo>
                    <a:pt x="2179" y="2894"/>
                    <a:pt x="4215" y="1715"/>
                    <a:pt x="564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21"/>
          <p:cNvGrpSpPr/>
          <p:nvPr/>
        </p:nvGrpSpPr>
        <p:grpSpPr>
          <a:xfrm>
            <a:off x="-345792" y="245064"/>
            <a:ext cx="1853214" cy="512012"/>
            <a:chOff x="756925" y="4188225"/>
            <a:chExt cx="1574925" cy="435125"/>
          </a:xfrm>
        </p:grpSpPr>
        <p:sp>
          <p:nvSpPr>
            <p:cNvPr id="1001" name="Google Shape;1001;p21"/>
            <p:cNvSpPr/>
            <p:nvPr/>
          </p:nvSpPr>
          <p:spPr>
            <a:xfrm>
              <a:off x="756925" y="4188225"/>
              <a:ext cx="1574925" cy="398500"/>
            </a:xfrm>
            <a:custGeom>
              <a:avLst/>
              <a:gdLst/>
              <a:ahLst/>
              <a:cxnLst/>
              <a:rect l="l" t="t" r="r" b="b"/>
              <a:pathLst>
                <a:path w="62997" h="15940" extrusionOk="0">
                  <a:moveTo>
                    <a:pt x="22729" y="0"/>
                  </a:moveTo>
                  <a:cubicBezTo>
                    <a:pt x="22379" y="0"/>
                    <a:pt x="22029" y="23"/>
                    <a:pt x="21682" y="69"/>
                  </a:cubicBezTo>
                  <a:cubicBezTo>
                    <a:pt x="18836" y="450"/>
                    <a:pt x="14848" y="2760"/>
                    <a:pt x="15122" y="6046"/>
                  </a:cubicBezTo>
                  <a:cubicBezTo>
                    <a:pt x="14991" y="5974"/>
                    <a:pt x="14860" y="5915"/>
                    <a:pt x="14729" y="5855"/>
                  </a:cubicBezTo>
                  <a:cubicBezTo>
                    <a:pt x="13697" y="5382"/>
                    <a:pt x="12558" y="5128"/>
                    <a:pt x="11429" y="5128"/>
                  </a:cubicBezTo>
                  <a:cubicBezTo>
                    <a:pt x="10369" y="5128"/>
                    <a:pt x="9317" y="5353"/>
                    <a:pt x="8371" y="5831"/>
                  </a:cubicBezTo>
                  <a:cubicBezTo>
                    <a:pt x="6275" y="6891"/>
                    <a:pt x="4846" y="9260"/>
                    <a:pt x="5168" y="11582"/>
                  </a:cubicBezTo>
                  <a:cubicBezTo>
                    <a:pt x="5168" y="11596"/>
                    <a:pt x="5149" y="11602"/>
                    <a:pt x="5116" y="11602"/>
                  </a:cubicBezTo>
                  <a:cubicBezTo>
                    <a:pt x="4830" y="11602"/>
                    <a:pt x="3456" y="11152"/>
                    <a:pt x="3275" y="11142"/>
                  </a:cubicBezTo>
                  <a:cubicBezTo>
                    <a:pt x="3187" y="11134"/>
                    <a:pt x="3098" y="11130"/>
                    <a:pt x="3009" y="11130"/>
                  </a:cubicBezTo>
                  <a:cubicBezTo>
                    <a:pt x="2261" y="11130"/>
                    <a:pt x="1474" y="11397"/>
                    <a:pt x="953" y="11939"/>
                  </a:cubicBezTo>
                  <a:cubicBezTo>
                    <a:pt x="1" y="12951"/>
                    <a:pt x="143" y="14571"/>
                    <a:pt x="405" y="15940"/>
                  </a:cubicBezTo>
                  <a:lnTo>
                    <a:pt x="56996" y="15940"/>
                  </a:lnTo>
                  <a:cubicBezTo>
                    <a:pt x="58996" y="15833"/>
                    <a:pt x="60996" y="15797"/>
                    <a:pt x="62997" y="15690"/>
                  </a:cubicBezTo>
                  <a:cubicBezTo>
                    <a:pt x="62842" y="13797"/>
                    <a:pt x="61484" y="12154"/>
                    <a:pt x="59806" y="11272"/>
                  </a:cubicBezTo>
                  <a:cubicBezTo>
                    <a:pt x="58276" y="10464"/>
                    <a:pt x="56505" y="10207"/>
                    <a:pt x="54761" y="10207"/>
                  </a:cubicBezTo>
                  <a:cubicBezTo>
                    <a:pt x="54605" y="10207"/>
                    <a:pt x="54449" y="10209"/>
                    <a:pt x="54293" y="10213"/>
                  </a:cubicBezTo>
                  <a:cubicBezTo>
                    <a:pt x="54176" y="10216"/>
                    <a:pt x="54058" y="10221"/>
                    <a:pt x="53941" y="10221"/>
                  </a:cubicBezTo>
                  <a:cubicBezTo>
                    <a:pt x="53664" y="10221"/>
                    <a:pt x="53393" y="10195"/>
                    <a:pt x="53150" y="10070"/>
                  </a:cubicBezTo>
                  <a:cubicBezTo>
                    <a:pt x="52733" y="9856"/>
                    <a:pt x="52495" y="9415"/>
                    <a:pt x="52257" y="9010"/>
                  </a:cubicBezTo>
                  <a:cubicBezTo>
                    <a:pt x="50138" y="5284"/>
                    <a:pt x="46399" y="2498"/>
                    <a:pt x="42220" y="1533"/>
                  </a:cubicBezTo>
                  <a:cubicBezTo>
                    <a:pt x="41083" y="1268"/>
                    <a:pt x="39918" y="1138"/>
                    <a:pt x="38751" y="1138"/>
                  </a:cubicBezTo>
                  <a:cubicBezTo>
                    <a:pt x="35629" y="1138"/>
                    <a:pt x="32501" y="2068"/>
                    <a:pt x="29909" y="3819"/>
                  </a:cubicBezTo>
                  <a:cubicBezTo>
                    <a:pt x="28352" y="1458"/>
                    <a:pt x="25543" y="0"/>
                    <a:pt x="2272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1"/>
            <p:cNvSpPr/>
            <p:nvPr/>
          </p:nvSpPr>
          <p:spPr>
            <a:xfrm>
              <a:off x="1979700" y="4366450"/>
              <a:ext cx="41100" cy="87525"/>
            </a:xfrm>
            <a:custGeom>
              <a:avLst/>
              <a:gdLst/>
              <a:ahLst/>
              <a:cxnLst/>
              <a:rect l="l" t="t" r="r" b="b"/>
              <a:pathLst>
                <a:path w="1644" h="3501" fill="none" extrusionOk="0">
                  <a:moveTo>
                    <a:pt x="1644" y="3501"/>
                  </a:moveTo>
                  <a:cubicBezTo>
                    <a:pt x="1382" y="2227"/>
                    <a:pt x="810" y="1012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1889200" y="4296500"/>
              <a:ext cx="42900" cy="34850"/>
            </a:xfrm>
            <a:custGeom>
              <a:avLst/>
              <a:gdLst/>
              <a:ahLst/>
              <a:cxnLst/>
              <a:rect l="l" t="t" r="r" b="b"/>
              <a:pathLst>
                <a:path w="1716" h="1394" fill="none" extrusionOk="0">
                  <a:moveTo>
                    <a:pt x="1715" y="1393"/>
                  </a:moveTo>
                  <a:cubicBezTo>
                    <a:pt x="1311" y="762"/>
                    <a:pt x="703" y="262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801400" y="4265525"/>
              <a:ext cx="40200" cy="15800"/>
            </a:xfrm>
            <a:custGeom>
              <a:avLst/>
              <a:gdLst/>
              <a:ahLst/>
              <a:cxnLst/>
              <a:rect l="l" t="t" r="r" b="b"/>
              <a:pathLst>
                <a:path w="1608" h="632" fill="none" extrusionOk="0">
                  <a:moveTo>
                    <a:pt x="1608" y="632"/>
                  </a:moveTo>
                  <a:cubicBezTo>
                    <a:pt x="1215" y="191"/>
                    <a:pt x="572" y="1"/>
                    <a:pt x="1" y="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2195500" y="4491450"/>
              <a:ext cx="69675" cy="56000"/>
            </a:xfrm>
            <a:custGeom>
              <a:avLst/>
              <a:gdLst/>
              <a:ahLst/>
              <a:cxnLst/>
              <a:rect l="l" t="t" r="r" b="b"/>
              <a:pathLst>
                <a:path w="2787" h="2240" fill="none" extrusionOk="0">
                  <a:moveTo>
                    <a:pt x="2787" y="2239"/>
                  </a:moveTo>
                  <a:cubicBezTo>
                    <a:pt x="2179" y="1191"/>
                    <a:pt x="1167" y="370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2112750" y="4481325"/>
              <a:ext cx="39900" cy="3900"/>
            </a:xfrm>
            <a:custGeom>
              <a:avLst/>
              <a:gdLst/>
              <a:ahLst/>
              <a:cxnLst/>
              <a:rect l="l" t="t" r="r" b="b"/>
              <a:pathLst>
                <a:path w="1596" h="156" fill="none" extrusionOk="0">
                  <a:moveTo>
                    <a:pt x="1596" y="144"/>
                  </a:moveTo>
                  <a:cubicBezTo>
                    <a:pt x="1072" y="1"/>
                    <a:pt x="513" y="1"/>
                    <a:pt x="1" y="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1483800" y="4364350"/>
              <a:ext cx="17300" cy="103325"/>
            </a:xfrm>
            <a:custGeom>
              <a:avLst/>
              <a:gdLst/>
              <a:ahLst/>
              <a:cxnLst/>
              <a:rect l="l" t="t" r="r" b="b"/>
              <a:pathLst>
                <a:path w="692" h="4133" fill="none" extrusionOk="0">
                  <a:moveTo>
                    <a:pt x="1" y="4132"/>
                  </a:moveTo>
                  <a:cubicBezTo>
                    <a:pt x="584" y="2906"/>
                    <a:pt x="691" y="1215"/>
                    <a:pt x="48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1427550" y="4276250"/>
              <a:ext cx="37525" cy="42900"/>
            </a:xfrm>
            <a:custGeom>
              <a:avLst/>
              <a:gdLst/>
              <a:ahLst/>
              <a:cxnLst/>
              <a:rect l="l" t="t" r="r" b="b"/>
              <a:pathLst>
                <a:path w="1501" h="1716" fill="none" extrusionOk="0">
                  <a:moveTo>
                    <a:pt x="1501" y="1715"/>
                  </a:moveTo>
                  <a:cubicBezTo>
                    <a:pt x="1143" y="1036"/>
                    <a:pt x="620" y="453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339750" y="4239350"/>
              <a:ext cx="37825" cy="9250"/>
            </a:xfrm>
            <a:custGeom>
              <a:avLst/>
              <a:gdLst/>
              <a:ahLst/>
              <a:cxnLst/>
              <a:rect l="l" t="t" r="r" b="b"/>
              <a:pathLst>
                <a:path w="1513" h="370" fill="none" extrusionOk="0">
                  <a:moveTo>
                    <a:pt x="1512" y="369"/>
                  </a:moveTo>
                  <a:cubicBezTo>
                    <a:pt x="1024" y="167"/>
                    <a:pt x="512" y="36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1249250" y="4245600"/>
              <a:ext cx="35150" cy="5375"/>
            </a:xfrm>
            <a:custGeom>
              <a:avLst/>
              <a:gdLst/>
              <a:ahLst/>
              <a:cxnLst/>
              <a:rect l="l" t="t" r="r" b="b"/>
              <a:pathLst>
                <a:path w="1406" h="215" fill="none" extrusionOk="0">
                  <a:moveTo>
                    <a:pt x="1405" y="0"/>
                  </a:moveTo>
                  <a:cubicBezTo>
                    <a:pt x="941" y="72"/>
                    <a:pt x="465" y="143"/>
                    <a:pt x="1" y="21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1439150" y="4500975"/>
              <a:ext cx="23850" cy="19075"/>
            </a:xfrm>
            <a:custGeom>
              <a:avLst/>
              <a:gdLst/>
              <a:ahLst/>
              <a:cxnLst/>
              <a:rect l="l" t="t" r="r" b="b"/>
              <a:pathLst>
                <a:path w="954" h="763" fill="none" extrusionOk="0">
                  <a:moveTo>
                    <a:pt x="953" y="1"/>
                  </a:moveTo>
                  <a:cubicBezTo>
                    <a:pt x="775" y="394"/>
                    <a:pt x="417" y="679"/>
                    <a:pt x="1" y="76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1"/>
            <p:cNvSpPr/>
            <p:nvPr/>
          </p:nvSpPr>
          <p:spPr>
            <a:xfrm>
              <a:off x="1397475" y="4534625"/>
              <a:ext cx="14025" cy="5675"/>
            </a:xfrm>
            <a:custGeom>
              <a:avLst/>
              <a:gdLst/>
              <a:ahLst/>
              <a:cxnLst/>
              <a:rect l="l" t="t" r="r" b="b"/>
              <a:pathLst>
                <a:path w="561" h="227" fill="none" extrusionOk="0">
                  <a:moveTo>
                    <a:pt x="560" y="0"/>
                  </a:moveTo>
                  <a:cubicBezTo>
                    <a:pt x="394" y="119"/>
                    <a:pt x="203" y="191"/>
                    <a:pt x="1" y="2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1102500" y="4358700"/>
              <a:ext cx="46175" cy="53600"/>
            </a:xfrm>
            <a:custGeom>
              <a:avLst/>
              <a:gdLst/>
              <a:ahLst/>
              <a:cxnLst/>
              <a:rect l="l" t="t" r="r" b="b"/>
              <a:pathLst>
                <a:path w="1847" h="2144" fill="none" extrusionOk="0">
                  <a:moveTo>
                    <a:pt x="1" y="1"/>
                  </a:moveTo>
                  <a:cubicBezTo>
                    <a:pt x="882" y="417"/>
                    <a:pt x="1560" y="1215"/>
                    <a:pt x="1846" y="21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1159050" y="4442650"/>
              <a:ext cx="2425" cy="43175"/>
            </a:xfrm>
            <a:custGeom>
              <a:avLst/>
              <a:gdLst/>
              <a:ahLst/>
              <a:cxnLst/>
              <a:rect l="l" t="t" r="r" b="b"/>
              <a:pathLst>
                <a:path w="97" h="1727" fill="none" extrusionOk="0">
                  <a:moveTo>
                    <a:pt x="13" y="0"/>
                  </a:moveTo>
                  <a:cubicBezTo>
                    <a:pt x="96" y="572"/>
                    <a:pt x="96" y="1155"/>
                    <a:pt x="1" y="172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1137925" y="4509625"/>
              <a:ext cx="16100" cy="27400"/>
            </a:xfrm>
            <a:custGeom>
              <a:avLst/>
              <a:gdLst/>
              <a:ahLst/>
              <a:cxnLst/>
              <a:rect l="l" t="t" r="r" b="b"/>
              <a:pathLst>
                <a:path w="644" h="1096" fill="none" extrusionOk="0">
                  <a:moveTo>
                    <a:pt x="644" y="0"/>
                  </a:moveTo>
                  <a:cubicBezTo>
                    <a:pt x="465" y="381"/>
                    <a:pt x="251" y="750"/>
                    <a:pt x="1" y="109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1970775" y="4623325"/>
              <a:ext cx="33950" cy="25"/>
            </a:xfrm>
            <a:custGeom>
              <a:avLst/>
              <a:gdLst/>
              <a:ahLst/>
              <a:cxnLst/>
              <a:rect l="l" t="t" r="r" b="b"/>
              <a:pathLst>
                <a:path w="1358" h="1" fill="none" extrusionOk="0">
                  <a:moveTo>
                    <a:pt x="0" y="0"/>
                  </a:moveTo>
                  <a:lnTo>
                    <a:pt x="1358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1"/>
            <p:cNvSpPr/>
            <p:nvPr/>
          </p:nvSpPr>
          <p:spPr>
            <a:xfrm>
              <a:off x="1844275" y="4623325"/>
              <a:ext cx="76800" cy="25"/>
            </a:xfrm>
            <a:custGeom>
              <a:avLst/>
              <a:gdLst/>
              <a:ahLst/>
              <a:cxnLst/>
              <a:rect l="l" t="t" r="r" b="b"/>
              <a:pathLst>
                <a:path w="3072" h="1" fill="none" extrusionOk="0">
                  <a:moveTo>
                    <a:pt x="0" y="0"/>
                  </a:moveTo>
                  <a:lnTo>
                    <a:pt x="3072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1"/>
            <p:cNvSpPr/>
            <p:nvPr/>
          </p:nvSpPr>
          <p:spPr>
            <a:xfrm>
              <a:off x="1622500" y="4623325"/>
              <a:ext cx="153025" cy="25"/>
            </a:xfrm>
            <a:custGeom>
              <a:avLst/>
              <a:gdLst/>
              <a:ahLst/>
              <a:cxnLst/>
              <a:rect l="l" t="t" r="r" b="b"/>
              <a:pathLst>
                <a:path w="6121" h="1" fill="none" extrusionOk="0">
                  <a:moveTo>
                    <a:pt x="1" y="0"/>
                  </a:moveTo>
                  <a:lnTo>
                    <a:pt x="612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1"/>
            <p:cNvSpPr/>
            <p:nvPr/>
          </p:nvSpPr>
          <p:spPr>
            <a:xfrm>
              <a:off x="1065600" y="4623325"/>
              <a:ext cx="489375" cy="25"/>
            </a:xfrm>
            <a:custGeom>
              <a:avLst/>
              <a:gdLst/>
              <a:ahLst/>
              <a:cxnLst/>
              <a:rect l="l" t="t" r="r" b="b"/>
              <a:pathLst>
                <a:path w="19575" h="1" fill="none" extrusionOk="0">
                  <a:moveTo>
                    <a:pt x="0" y="0"/>
                  </a:moveTo>
                  <a:lnTo>
                    <a:pt x="19574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22"/>
          <p:cNvGrpSpPr/>
          <p:nvPr/>
        </p:nvGrpSpPr>
        <p:grpSpPr>
          <a:xfrm rot="10800000">
            <a:off x="-491793" y="3640037"/>
            <a:ext cx="2279801" cy="2257360"/>
            <a:chOff x="6233200" y="2121825"/>
            <a:chExt cx="1211500" cy="1199575"/>
          </a:xfrm>
        </p:grpSpPr>
        <p:sp>
          <p:nvSpPr>
            <p:cNvPr id="1022" name="Google Shape;1022;p22"/>
            <p:cNvSpPr/>
            <p:nvPr/>
          </p:nvSpPr>
          <p:spPr>
            <a:xfrm>
              <a:off x="6233200" y="2160525"/>
              <a:ext cx="1094800" cy="1160875"/>
            </a:xfrm>
            <a:custGeom>
              <a:avLst/>
              <a:gdLst/>
              <a:ahLst/>
              <a:cxnLst/>
              <a:rect l="l" t="t" r="r" b="b"/>
              <a:pathLst>
                <a:path w="43792" h="46435" extrusionOk="0">
                  <a:moveTo>
                    <a:pt x="1" y="0"/>
                  </a:moveTo>
                  <a:lnTo>
                    <a:pt x="1" y="0"/>
                  </a:lnTo>
                  <a:cubicBezTo>
                    <a:pt x="1382" y="7489"/>
                    <a:pt x="4763" y="14526"/>
                    <a:pt x="9145" y="20765"/>
                  </a:cubicBezTo>
                  <a:cubicBezTo>
                    <a:pt x="17372" y="32480"/>
                    <a:pt x="29266" y="41589"/>
                    <a:pt x="42732" y="46434"/>
                  </a:cubicBezTo>
                  <a:lnTo>
                    <a:pt x="43792" y="39922"/>
                  </a:lnTo>
                  <a:cubicBezTo>
                    <a:pt x="42744" y="39160"/>
                    <a:pt x="41744" y="38374"/>
                    <a:pt x="40851" y="37421"/>
                  </a:cubicBezTo>
                  <a:cubicBezTo>
                    <a:pt x="32445" y="28468"/>
                    <a:pt x="23599" y="19931"/>
                    <a:pt x="14348" y="11835"/>
                  </a:cubicBezTo>
                  <a:cubicBezTo>
                    <a:pt x="10562" y="8513"/>
                    <a:pt x="6621" y="5191"/>
                    <a:pt x="4097" y="8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6271900" y="2174200"/>
              <a:ext cx="1073975" cy="1077550"/>
            </a:xfrm>
            <a:custGeom>
              <a:avLst/>
              <a:gdLst/>
              <a:ahLst/>
              <a:cxnLst/>
              <a:rect l="l" t="t" r="r" b="b"/>
              <a:pathLst>
                <a:path w="42959" h="43102" extrusionOk="0">
                  <a:moveTo>
                    <a:pt x="1" y="1"/>
                  </a:moveTo>
                  <a:lnTo>
                    <a:pt x="1" y="1"/>
                  </a:lnTo>
                  <a:cubicBezTo>
                    <a:pt x="5275" y="12514"/>
                    <a:pt x="12859" y="24373"/>
                    <a:pt x="23623" y="32636"/>
                  </a:cubicBezTo>
                  <a:cubicBezTo>
                    <a:pt x="25909" y="34398"/>
                    <a:pt x="28326" y="35981"/>
                    <a:pt x="30766" y="37493"/>
                  </a:cubicBezTo>
                  <a:cubicBezTo>
                    <a:pt x="34255" y="39660"/>
                    <a:pt x="37851" y="41708"/>
                    <a:pt x="41708" y="43101"/>
                  </a:cubicBezTo>
                  <a:cubicBezTo>
                    <a:pt x="42125" y="40208"/>
                    <a:pt x="42494" y="37315"/>
                    <a:pt x="42958" y="34434"/>
                  </a:cubicBezTo>
                  <a:lnTo>
                    <a:pt x="35338" y="33195"/>
                  </a:lnTo>
                  <a:cubicBezTo>
                    <a:pt x="35827" y="32648"/>
                    <a:pt x="35779" y="31671"/>
                    <a:pt x="35326" y="31088"/>
                  </a:cubicBezTo>
                  <a:cubicBezTo>
                    <a:pt x="35076" y="30778"/>
                    <a:pt x="34719" y="30564"/>
                    <a:pt x="34362" y="30362"/>
                  </a:cubicBezTo>
                  <a:cubicBezTo>
                    <a:pt x="31124" y="28409"/>
                    <a:pt x="28326" y="25825"/>
                    <a:pt x="25551" y="23242"/>
                  </a:cubicBezTo>
                  <a:cubicBezTo>
                    <a:pt x="18277" y="16467"/>
                    <a:pt x="11050" y="9645"/>
                    <a:pt x="4275" y="2370"/>
                  </a:cubicBezTo>
                  <a:cubicBezTo>
                    <a:pt x="3727" y="1775"/>
                    <a:pt x="3168" y="1168"/>
                    <a:pt x="2822" y="42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6309700" y="2146225"/>
              <a:ext cx="1052550" cy="1005200"/>
            </a:xfrm>
            <a:custGeom>
              <a:avLst/>
              <a:gdLst/>
              <a:ahLst/>
              <a:cxnLst/>
              <a:rect l="l" t="t" r="r" b="b"/>
              <a:pathLst>
                <a:path w="42102" h="40208" extrusionOk="0">
                  <a:moveTo>
                    <a:pt x="1" y="1"/>
                  </a:moveTo>
                  <a:lnTo>
                    <a:pt x="1" y="1"/>
                  </a:lnTo>
                  <a:cubicBezTo>
                    <a:pt x="179" y="60"/>
                    <a:pt x="548" y="1787"/>
                    <a:pt x="644" y="2037"/>
                  </a:cubicBezTo>
                  <a:cubicBezTo>
                    <a:pt x="906" y="2691"/>
                    <a:pt x="1239" y="3251"/>
                    <a:pt x="1608" y="3858"/>
                  </a:cubicBezTo>
                  <a:cubicBezTo>
                    <a:pt x="2418" y="5144"/>
                    <a:pt x="3239" y="6418"/>
                    <a:pt x="4096" y="7668"/>
                  </a:cubicBezTo>
                  <a:cubicBezTo>
                    <a:pt x="5799" y="10180"/>
                    <a:pt x="7609" y="12621"/>
                    <a:pt x="9514" y="14979"/>
                  </a:cubicBezTo>
                  <a:cubicBezTo>
                    <a:pt x="13312" y="19705"/>
                    <a:pt x="17503" y="24134"/>
                    <a:pt x="22015" y="28195"/>
                  </a:cubicBezTo>
                  <a:cubicBezTo>
                    <a:pt x="26099" y="31874"/>
                    <a:pt x="30374" y="35064"/>
                    <a:pt x="35172" y="37755"/>
                  </a:cubicBezTo>
                  <a:cubicBezTo>
                    <a:pt x="36982" y="38779"/>
                    <a:pt x="38898" y="39553"/>
                    <a:pt x="40863" y="40208"/>
                  </a:cubicBezTo>
                  <a:lnTo>
                    <a:pt x="42101" y="32636"/>
                  </a:lnTo>
                  <a:cubicBezTo>
                    <a:pt x="36720" y="28778"/>
                    <a:pt x="31290" y="24980"/>
                    <a:pt x="25909" y="21122"/>
                  </a:cubicBezTo>
                  <a:cubicBezTo>
                    <a:pt x="18205" y="15610"/>
                    <a:pt x="10288" y="9859"/>
                    <a:pt x="5359" y="1763"/>
                  </a:cubicBezTo>
                  <a:cubicBezTo>
                    <a:pt x="5359" y="1763"/>
                    <a:pt x="4" y="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6397525" y="2173600"/>
              <a:ext cx="981975" cy="856100"/>
            </a:xfrm>
            <a:custGeom>
              <a:avLst/>
              <a:gdLst/>
              <a:ahLst/>
              <a:cxnLst/>
              <a:rect l="l" t="t" r="r" b="b"/>
              <a:pathLst>
                <a:path w="39279" h="34244" extrusionOk="0">
                  <a:moveTo>
                    <a:pt x="5560" y="1"/>
                  </a:moveTo>
                  <a:lnTo>
                    <a:pt x="0" y="358"/>
                  </a:lnTo>
                  <a:cubicBezTo>
                    <a:pt x="10263" y="14193"/>
                    <a:pt x="23491" y="25826"/>
                    <a:pt x="38541" y="34243"/>
                  </a:cubicBezTo>
                  <a:cubicBezTo>
                    <a:pt x="38767" y="32243"/>
                    <a:pt x="38993" y="30231"/>
                    <a:pt x="39231" y="28231"/>
                  </a:cubicBezTo>
                  <a:cubicBezTo>
                    <a:pt x="39255" y="27992"/>
                    <a:pt x="39279" y="27754"/>
                    <a:pt x="39195" y="27540"/>
                  </a:cubicBezTo>
                  <a:cubicBezTo>
                    <a:pt x="39088" y="27278"/>
                    <a:pt x="38838" y="27100"/>
                    <a:pt x="38600" y="26933"/>
                  </a:cubicBezTo>
                  <a:cubicBezTo>
                    <a:pt x="26825" y="18944"/>
                    <a:pt x="15752" y="9931"/>
                    <a:pt x="556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6468950" y="2121825"/>
              <a:ext cx="975750" cy="791775"/>
            </a:xfrm>
            <a:custGeom>
              <a:avLst/>
              <a:gdLst/>
              <a:ahLst/>
              <a:cxnLst/>
              <a:rect l="l" t="t" r="r" b="b"/>
              <a:pathLst>
                <a:path w="39030" h="31671" extrusionOk="0">
                  <a:moveTo>
                    <a:pt x="2429" y="0"/>
                  </a:moveTo>
                  <a:lnTo>
                    <a:pt x="1" y="774"/>
                  </a:lnTo>
                  <a:cubicBezTo>
                    <a:pt x="8252" y="11014"/>
                    <a:pt x="17919" y="20158"/>
                    <a:pt x="28909" y="27373"/>
                  </a:cubicBezTo>
                  <a:cubicBezTo>
                    <a:pt x="31397" y="29004"/>
                    <a:pt x="33957" y="30540"/>
                    <a:pt x="36708" y="31671"/>
                  </a:cubicBezTo>
                  <a:cubicBezTo>
                    <a:pt x="37243" y="29040"/>
                    <a:pt x="38017" y="26480"/>
                    <a:pt x="39029" y="24003"/>
                  </a:cubicBezTo>
                  <a:cubicBezTo>
                    <a:pt x="29207" y="19884"/>
                    <a:pt x="19884" y="14585"/>
                    <a:pt x="11347" y="8227"/>
                  </a:cubicBezTo>
                  <a:cubicBezTo>
                    <a:pt x="8097" y="5799"/>
                    <a:pt x="4930" y="3191"/>
                    <a:pt x="2429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073200" y="2680225"/>
              <a:ext cx="90200" cy="60450"/>
            </a:xfrm>
            <a:custGeom>
              <a:avLst/>
              <a:gdLst/>
              <a:ahLst/>
              <a:cxnLst/>
              <a:rect l="l" t="t" r="r" b="b"/>
              <a:pathLst>
                <a:path w="3608" h="2418" fill="none" extrusionOk="0">
                  <a:moveTo>
                    <a:pt x="3608" y="2417"/>
                  </a:moveTo>
                  <a:cubicBezTo>
                    <a:pt x="2381" y="1655"/>
                    <a:pt x="1167" y="846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6996400" y="2626950"/>
              <a:ext cx="42575" cy="26800"/>
            </a:xfrm>
            <a:custGeom>
              <a:avLst/>
              <a:gdLst/>
              <a:ahLst/>
              <a:cxnLst/>
              <a:rect l="l" t="t" r="r" b="b"/>
              <a:pathLst>
                <a:path w="1703" h="1072" fill="none" extrusionOk="0">
                  <a:moveTo>
                    <a:pt x="1703" y="1072"/>
                  </a:moveTo>
                  <a:cubicBezTo>
                    <a:pt x="1132" y="715"/>
                    <a:pt x="560" y="35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934775" y="2581700"/>
              <a:ext cx="23850" cy="19375"/>
            </a:xfrm>
            <a:custGeom>
              <a:avLst/>
              <a:gdLst/>
              <a:ahLst/>
              <a:cxnLst/>
              <a:rect l="l" t="t" r="r" b="b"/>
              <a:pathLst>
                <a:path w="954" h="775" fill="none" extrusionOk="0">
                  <a:moveTo>
                    <a:pt x="953" y="774"/>
                  </a:moveTo>
                  <a:cubicBezTo>
                    <a:pt x="668" y="477"/>
                    <a:pt x="346" y="203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6882700" y="2540625"/>
              <a:ext cx="9850" cy="9550"/>
            </a:xfrm>
            <a:custGeom>
              <a:avLst/>
              <a:gdLst/>
              <a:ahLst/>
              <a:cxnLst/>
              <a:rect l="l" t="t" r="r" b="b"/>
              <a:pathLst>
                <a:path w="394" h="382" fill="none" extrusionOk="0">
                  <a:moveTo>
                    <a:pt x="393" y="381"/>
                  </a:moveTo>
                  <a:cubicBezTo>
                    <a:pt x="334" y="203"/>
                    <a:pt x="179" y="60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6504675" y="2412325"/>
              <a:ext cx="82475" cy="103925"/>
            </a:xfrm>
            <a:custGeom>
              <a:avLst/>
              <a:gdLst/>
              <a:ahLst/>
              <a:cxnLst/>
              <a:rect l="l" t="t" r="r" b="b"/>
              <a:pathLst>
                <a:path w="3299" h="4157" fill="none" extrusionOk="0">
                  <a:moveTo>
                    <a:pt x="0" y="1"/>
                  </a:moveTo>
                  <a:cubicBezTo>
                    <a:pt x="989" y="1465"/>
                    <a:pt x="2096" y="2858"/>
                    <a:pt x="3298" y="4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6620450" y="2553725"/>
              <a:ext cx="48550" cy="55675"/>
            </a:xfrm>
            <a:custGeom>
              <a:avLst/>
              <a:gdLst/>
              <a:ahLst/>
              <a:cxnLst/>
              <a:rect l="l" t="t" r="r" b="b"/>
              <a:pathLst>
                <a:path w="1942" h="2227" fill="none" extrusionOk="0">
                  <a:moveTo>
                    <a:pt x="1" y="0"/>
                  </a:moveTo>
                  <a:cubicBezTo>
                    <a:pt x="596" y="798"/>
                    <a:pt x="1239" y="1536"/>
                    <a:pt x="1942" y="222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6698150" y="2645400"/>
              <a:ext cx="19675" cy="16700"/>
            </a:xfrm>
            <a:custGeom>
              <a:avLst/>
              <a:gdLst/>
              <a:ahLst/>
              <a:cxnLst/>
              <a:rect l="l" t="t" r="r" b="b"/>
              <a:pathLst>
                <a:path w="787" h="668" fill="none" extrusionOk="0">
                  <a:moveTo>
                    <a:pt x="0" y="0"/>
                  </a:moveTo>
                  <a:cubicBezTo>
                    <a:pt x="262" y="215"/>
                    <a:pt x="524" y="441"/>
                    <a:pt x="786" y="66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6752025" y="2696300"/>
              <a:ext cx="8050" cy="5075"/>
            </a:xfrm>
            <a:custGeom>
              <a:avLst/>
              <a:gdLst/>
              <a:ahLst/>
              <a:cxnLst/>
              <a:rect l="l" t="t" r="r" b="b"/>
              <a:pathLst>
                <a:path w="322" h="203" fill="none" extrusionOk="0">
                  <a:moveTo>
                    <a:pt x="0" y="0"/>
                  </a:moveTo>
                  <a:lnTo>
                    <a:pt x="322" y="203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6908000" y="2688850"/>
              <a:ext cx="27700" cy="19975"/>
            </a:xfrm>
            <a:custGeom>
              <a:avLst/>
              <a:gdLst/>
              <a:ahLst/>
              <a:cxnLst/>
              <a:rect l="l" t="t" r="r" b="b"/>
              <a:pathLst>
                <a:path w="1108" h="799" fill="none" extrusionOk="0">
                  <a:moveTo>
                    <a:pt x="1108" y="798"/>
                  </a:moveTo>
                  <a:cubicBezTo>
                    <a:pt x="738" y="536"/>
                    <a:pt x="369" y="263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816900" y="2605200"/>
              <a:ext cx="23850" cy="23250"/>
            </a:xfrm>
            <a:custGeom>
              <a:avLst/>
              <a:gdLst/>
              <a:ahLst/>
              <a:cxnLst/>
              <a:rect l="l" t="t" r="r" b="b"/>
              <a:pathLst>
                <a:path w="954" h="930" fill="none" extrusionOk="0">
                  <a:moveTo>
                    <a:pt x="953" y="930"/>
                  </a:moveTo>
                  <a:cubicBezTo>
                    <a:pt x="692" y="561"/>
                    <a:pt x="370" y="239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6752025" y="2541525"/>
              <a:ext cx="29200" cy="32750"/>
            </a:xfrm>
            <a:custGeom>
              <a:avLst/>
              <a:gdLst/>
              <a:ahLst/>
              <a:cxnLst/>
              <a:rect l="l" t="t" r="r" b="b"/>
              <a:pathLst>
                <a:path w="1168" h="1310" fill="none" extrusionOk="0">
                  <a:moveTo>
                    <a:pt x="1167" y="1310"/>
                  </a:moveTo>
                  <a:cubicBezTo>
                    <a:pt x="774" y="869"/>
                    <a:pt x="381" y="441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6673150" y="2469775"/>
              <a:ext cx="45550" cy="46475"/>
            </a:xfrm>
            <a:custGeom>
              <a:avLst/>
              <a:gdLst/>
              <a:ahLst/>
              <a:cxnLst/>
              <a:rect l="l" t="t" r="r" b="b"/>
              <a:pathLst>
                <a:path w="1822" h="1859" fill="none" extrusionOk="0">
                  <a:moveTo>
                    <a:pt x="1822" y="1858"/>
                  </a:moveTo>
                  <a:cubicBezTo>
                    <a:pt x="1167" y="1287"/>
                    <a:pt x="560" y="66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6545750" y="2755825"/>
              <a:ext cx="45550" cy="46450"/>
            </a:xfrm>
            <a:custGeom>
              <a:avLst/>
              <a:gdLst/>
              <a:ahLst/>
              <a:cxnLst/>
              <a:rect l="l" t="t" r="r" b="b"/>
              <a:pathLst>
                <a:path w="1822" h="1858" fill="none" extrusionOk="0">
                  <a:moveTo>
                    <a:pt x="1822" y="1858"/>
                  </a:moveTo>
                  <a:cubicBezTo>
                    <a:pt x="1167" y="1286"/>
                    <a:pt x="560" y="66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7066350" y="3184450"/>
              <a:ext cx="24425" cy="12825"/>
            </a:xfrm>
            <a:custGeom>
              <a:avLst/>
              <a:gdLst/>
              <a:ahLst/>
              <a:cxnLst/>
              <a:rect l="l" t="t" r="r" b="b"/>
              <a:pathLst>
                <a:path w="977" h="513" fill="none" extrusionOk="0">
                  <a:moveTo>
                    <a:pt x="977" y="512"/>
                  </a:moveTo>
                  <a:cubicBezTo>
                    <a:pt x="655" y="346"/>
                    <a:pt x="334" y="16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995500" y="3141575"/>
              <a:ext cx="40800" cy="22650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1632" y="906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943425" y="3104375"/>
              <a:ext cx="23825" cy="17600"/>
            </a:xfrm>
            <a:custGeom>
              <a:avLst/>
              <a:gdLst/>
              <a:ahLst/>
              <a:cxnLst/>
              <a:rect l="l" t="t" r="r" b="b"/>
              <a:pathLst>
                <a:path w="953" h="704" fill="none" extrusionOk="0">
                  <a:moveTo>
                    <a:pt x="953" y="703"/>
                  </a:moveTo>
                  <a:cubicBezTo>
                    <a:pt x="631" y="477"/>
                    <a:pt x="310" y="239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781200" y="2869825"/>
              <a:ext cx="37825" cy="35150"/>
            </a:xfrm>
            <a:custGeom>
              <a:avLst/>
              <a:gdLst/>
              <a:ahLst/>
              <a:cxnLst/>
              <a:rect l="l" t="t" r="r" b="b"/>
              <a:pathLst>
                <a:path w="1513" h="1406" fill="none" extrusionOk="0">
                  <a:moveTo>
                    <a:pt x="0" y="1"/>
                  </a:moveTo>
                  <a:cubicBezTo>
                    <a:pt x="453" y="513"/>
                    <a:pt x="965" y="989"/>
                    <a:pt x="1512" y="14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852325" y="2935300"/>
              <a:ext cx="32175" cy="28600"/>
            </a:xfrm>
            <a:custGeom>
              <a:avLst/>
              <a:gdLst/>
              <a:ahLst/>
              <a:cxnLst/>
              <a:rect l="l" t="t" r="r" b="b"/>
              <a:pathLst>
                <a:path w="1287" h="1144" fill="none" extrusionOk="0">
                  <a:moveTo>
                    <a:pt x="1" y="1"/>
                  </a:moveTo>
                  <a:cubicBezTo>
                    <a:pt x="358" y="453"/>
                    <a:pt x="799" y="834"/>
                    <a:pt x="1287" y="11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6931800" y="2996625"/>
              <a:ext cx="23850" cy="12825"/>
            </a:xfrm>
            <a:custGeom>
              <a:avLst/>
              <a:gdLst/>
              <a:ahLst/>
              <a:cxnLst/>
              <a:rect l="l" t="t" r="r" b="b"/>
              <a:pathLst>
                <a:path w="954" h="513" fill="none" extrusionOk="0">
                  <a:moveTo>
                    <a:pt x="1" y="1"/>
                  </a:moveTo>
                  <a:cubicBezTo>
                    <a:pt x="251" y="263"/>
                    <a:pt x="596" y="441"/>
                    <a:pt x="953" y="5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22"/>
          <p:cNvGrpSpPr/>
          <p:nvPr/>
        </p:nvGrpSpPr>
        <p:grpSpPr>
          <a:xfrm>
            <a:off x="-247075" y="2977675"/>
            <a:ext cx="430450" cy="481150"/>
            <a:chOff x="362825" y="1054750"/>
            <a:chExt cx="430450" cy="481150"/>
          </a:xfrm>
        </p:grpSpPr>
        <p:sp>
          <p:nvSpPr>
            <p:cNvPr id="1047" name="Google Shape;1047;p22"/>
            <p:cNvSpPr/>
            <p:nvPr/>
          </p:nvSpPr>
          <p:spPr>
            <a:xfrm>
              <a:off x="362825" y="1054750"/>
              <a:ext cx="430450" cy="481150"/>
            </a:xfrm>
            <a:custGeom>
              <a:avLst/>
              <a:gdLst/>
              <a:ahLst/>
              <a:cxnLst/>
              <a:rect l="l" t="t" r="r" b="b"/>
              <a:pathLst>
                <a:path w="17218" h="19246" extrusionOk="0">
                  <a:moveTo>
                    <a:pt x="3507" y="1"/>
                  </a:moveTo>
                  <a:cubicBezTo>
                    <a:pt x="1501" y="1"/>
                    <a:pt x="1397" y="2154"/>
                    <a:pt x="1227" y="3869"/>
                  </a:cubicBezTo>
                  <a:cubicBezTo>
                    <a:pt x="918" y="6822"/>
                    <a:pt x="608" y="9763"/>
                    <a:pt x="310" y="12703"/>
                  </a:cubicBezTo>
                  <a:cubicBezTo>
                    <a:pt x="132" y="14394"/>
                    <a:pt x="1" y="16263"/>
                    <a:pt x="1037" y="17609"/>
                  </a:cubicBezTo>
                  <a:cubicBezTo>
                    <a:pt x="1775" y="18585"/>
                    <a:pt x="2989" y="19085"/>
                    <a:pt x="4204" y="19204"/>
                  </a:cubicBezTo>
                  <a:cubicBezTo>
                    <a:pt x="4473" y="19233"/>
                    <a:pt x="4743" y="19246"/>
                    <a:pt x="5012" y="19246"/>
                  </a:cubicBezTo>
                  <a:cubicBezTo>
                    <a:pt x="5957" y="19246"/>
                    <a:pt x="6899" y="19090"/>
                    <a:pt x="7835" y="18942"/>
                  </a:cubicBezTo>
                  <a:cubicBezTo>
                    <a:pt x="9942" y="18585"/>
                    <a:pt x="12109" y="18216"/>
                    <a:pt x="13943" y="17109"/>
                  </a:cubicBezTo>
                  <a:cubicBezTo>
                    <a:pt x="15765" y="16001"/>
                    <a:pt x="17217" y="13977"/>
                    <a:pt x="16991" y="11858"/>
                  </a:cubicBezTo>
                  <a:cubicBezTo>
                    <a:pt x="16753" y="9643"/>
                    <a:pt x="14884" y="8012"/>
                    <a:pt x="13157" y="6607"/>
                  </a:cubicBezTo>
                  <a:cubicBezTo>
                    <a:pt x="11109" y="4964"/>
                    <a:pt x="9073" y="3321"/>
                    <a:pt x="7025" y="1678"/>
                  </a:cubicBezTo>
                  <a:cubicBezTo>
                    <a:pt x="6204" y="1011"/>
                    <a:pt x="5335" y="321"/>
                    <a:pt x="4299" y="95"/>
                  </a:cubicBezTo>
                  <a:cubicBezTo>
                    <a:pt x="4007" y="31"/>
                    <a:pt x="3744" y="1"/>
                    <a:pt x="3507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386950" y="1425300"/>
              <a:ext cx="119375" cy="61650"/>
            </a:xfrm>
            <a:custGeom>
              <a:avLst/>
              <a:gdLst/>
              <a:ahLst/>
              <a:cxnLst/>
              <a:rect l="l" t="t" r="r" b="b"/>
              <a:pathLst>
                <a:path w="4775" h="2466" fill="none" extrusionOk="0">
                  <a:moveTo>
                    <a:pt x="0" y="2465"/>
                  </a:moveTo>
                  <a:cubicBezTo>
                    <a:pt x="1369" y="1287"/>
                    <a:pt x="3012" y="429"/>
                    <a:pt x="4775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372050" y="1365475"/>
              <a:ext cx="148575" cy="75025"/>
            </a:xfrm>
            <a:custGeom>
              <a:avLst/>
              <a:gdLst/>
              <a:ahLst/>
              <a:cxnLst/>
              <a:rect l="l" t="t" r="r" b="b"/>
              <a:pathLst>
                <a:path w="5943" h="3001" fill="none" extrusionOk="0">
                  <a:moveTo>
                    <a:pt x="1" y="3001"/>
                  </a:moveTo>
                  <a:cubicBezTo>
                    <a:pt x="1644" y="1465"/>
                    <a:pt x="3727" y="405"/>
                    <a:pt x="5942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373250" y="1321725"/>
              <a:ext cx="115800" cy="55075"/>
            </a:xfrm>
            <a:custGeom>
              <a:avLst/>
              <a:gdLst/>
              <a:ahLst/>
              <a:cxnLst/>
              <a:rect l="l" t="t" r="r" b="b"/>
              <a:pathLst>
                <a:path w="4632" h="2203" fill="none" extrusionOk="0">
                  <a:moveTo>
                    <a:pt x="0" y="2203"/>
                  </a:moveTo>
                  <a:cubicBezTo>
                    <a:pt x="1370" y="1155"/>
                    <a:pt x="2953" y="405"/>
                    <a:pt x="4632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22"/>
          <p:cNvGrpSpPr/>
          <p:nvPr/>
        </p:nvGrpSpPr>
        <p:grpSpPr>
          <a:xfrm>
            <a:off x="183375" y="2508100"/>
            <a:ext cx="356825" cy="333725"/>
            <a:chOff x="1699700" y="1879225"/>
            <a:chExt cx="356825" cy="333725"/>
          </a:xfrm>
        </p:grpSpPr>
        <p:sp>
          <p:nvSpPr>
            <p:cNvPr id="1052" name="Google Shape;1052;p22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4" name="Google Shape;1054;p22"/>
          <p:cNvGrpSpPr/>
          <p:nvPr/>
        </p:nvGrpSpPr>
        <p:grpSpPr>
          <a:xfrm>
            <a:off x="803650" y="144700"/>
            <a:ext cx="578175" cy="596900"/>
            <a:chOff x="892950" y="1721850"/>
            <a:chExt cx="578175" cy="596900"/>
          </a:xfrm>
        </p:grpSpPr>
        <p:sp>
          <p:nvSpPr>
            <p:cNvPr id="1055" name="Google Shape;1055;p22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22"/>
          <p:cNvGrpSpPr/>
          <p:nvPr/>
        </p:nvGrpSpPr>
        <p:grpSpPr>
          <a:xfrm flipH="1">
            <a:off x="4070102" y="-170865"/>
            <a:ext cx="5209965" cy="6172181"/>
            <a:chOff x="10301875" y="767200"/>
            <a:chExt cx="2350325" cy="2368450"/>
          </a:xfrm>
        </p:grpSpPr>
        <p:sp>
          <p:nvSpPr>
            <p:cNvPr id="1059" name="Google Shape;1059;p22"/>
            <p:cNvSpPr/>
            <p:nvPr/>
          </p:nvSpPr>
          <p:spPr>
            <a:xfrm>
              <a:off x="10315575" y="772850"/>
              <a:ext cx="2336625" cy="2139275"/>
            </a:xfrm>
            <a:custGeom>
              <a:avLst/>
              <a:gdLst/>
              <a:ahLst/>
              <a:cxnLst/>
              <a:rect l="l" t="t" r="r" b="b"/>
              <a:pathLst>
                <a:path w="93465" h="85571" fill="none" extrusionOk="0">
                  <a:moveTo>
                    <a:pt x="93464" y="0"/>
                  </a:moveTo>
                  <a:cubicBezTo>
                    <a:pt x="93071" y="9644"/>
                    <a:pt x="87499" y="19074"/>
                    <a:pt x="81677" y="26849"/>
                  </a:cubicBezTo>
                  <a:cubicBezTo>
                    <a:pt x="75736" y="34778"/>
                    <a:pt x="68580" y="41874"/>
                    <a:pt x="60103" y="47554"/>
                  </a:cubicBezTo>
                  <a:cubicBezTo>
                    <a:pt x="50090" y="54269"/>
                    <a:pt x="38529" y="58210"/>
                    <a:pt x="28123" y="64211"/>
                  </a:cubicBezTo>
                  <a:cubicBezTo>
                    <a:pt x="17728" y="70211"/>
                    <a:pt x="8215" y="77141"/>
                    <a:pt x="0" y="8557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10301875" y="767775"/>
              <a:ext cx="2237800" cy="1874675"/>
            </a:xfrm>
            <a:custGeom>
              <a:avLst/>
              <a:gdLst/>
              <a:ahLst/>
              <a:cxnLst/>
              <a:rect l="l" t="t" r="r" b="b"/>
              <a:pathLst>
                <a:path w="89512" h="74987" fill="none" extrusionOk="0">
                  <a:moveTo>
                    <a:pt x="89512" y="1"/>
                  </a:moveTo>
                  <a:cubicBezTo>
                    <a:pt x="84106" y="21146"/>
                    <a:pt x="68235" y="39803"/>
                    <a:pt x="47256" y="49697"/>
                  </a:cubicBezTo>
                  <a:cubicBezTo>
                    <a:pt x="40017" y="53115"/>
                    <a:pt x="32266" y="55508"/>
                    <a:pt x="24944" y="58782"/>
                  </a:cubicBezTo>
                  <a:cubicBezTo>
                    <a:pt x="15752" y="62901"/>
                    <a:pt x="7299" y="68390"/>
                    <a:pt x="0" y="7498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10322700" y="767200"/>
              <a:ext cx="2111600" cy="1659750"/>
            </a:xfrm>
            <a:custGeom>
              <a:avLst/>
              <a:gdLst/>
              <a:ahLst/>
              <a:cxnLst/>
              <a:rect l="l" t="t" r="r" b="b"/>
              <a:pathLst>
                <a:path w="84464" h="66390" fill="none" extrusionOk="0">
                  <a:moveTo>
                    <a:pt x="84464" y="0"/>
                  </a:moveTo>
                  <a:cubicBezTo>
                    <a:pt x="77880" y="14871"/>
                    <a:pt x="69081" y="29575"/>
                    <a:pt x="54984" y="39029"/>
                  </a:cubicBezTo>
                  <a:cubicBezTo>
                    <a:pt x="38065" y="50387"/>
                    <a:pt x="15157" y="53090"/>
                    <a:pt x="1" y="663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12055075" y="1151750"/>
              <a:ext cx="72650" cy="122675"/>
            </a:xfrm>
            <a:custGeom>
              <a:avLst/>
              <a:gdLst/>
              <a:ahLst/>
              <a:cxnLst/>
              <a:rect l="l" t="t" r="r" b="b"/>
              <a:pathLst>
                <a:path w="2906" h="4907" fill="none" extrusionOk="0">
                  <a:moveTo>
                    <a:pt x="2905" y="1"/>
                  </a:moveTo>
                  <a:cubicBezTo>
                    <a:pt x="2072" y="1703"/>
                    <a:pt x="1096" y="3335"/>
                    <a:pt x="0" y="49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11894325" y="1374100"/>
              <a:ext cx="88125" cy="111050"/>
            </a:xfrm>
            <a:custGeom>
              <a:avLst/>
              <a:gdLst/>
              <a:ahLst/>
              <a:cxnLst/>
              <a:rect l="l" t="t" r="r" b="b"/>
              <a:pathLst>
                <a:path w="3525" h="4442" fill="none" extrusionOk="0">
                  <a:moveTo>
                    <a:pt x="3525" y="1"/>
                  </a:moveTo>
                  <a:lnTo>
                    <a:pt x="1" y="444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11755025" y="1545850"/>
              <a:ext cx="80400" cy="72950"/>
            </a:xfrm>
            <a:custGeom>
              <a:avLst/>
              <a:gdLst/>
              <a:ahLst/>
              <a:cxnLst/>
              <a:rect l="l" t="t" r="r" b="b"/>
              <a:pathLst>
                <a:path w="3216" h="2918" fill="none" extrusionOk="0">
                  <a:moveTo>
                    <a:pt x="3215" y="1"/>
                  </a:moveTo>
                  <a:cubicBezTo>
                    <a:pt x="2144" y="965"/>
                    <a:pt x="1072" y="1941"/>
                    <a:pt x="1" y="29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11654425" y="1668775"/>
              <a:ext cx="30675" cy="26825"/>
            </a:xfrm>
            <a:custGeom>
              <a:avLst/>
              <a:gdLst/>
              <a:ahLst/>
              <a:cxnLst/>
              <a:rect l="l" t="t" r="r" b="b"/>
              <a:pathLst>
                <a:path w="1227" h="1073" fill="none" extrusionOk="0">
                  <a:moveTo>
                    <a:pt x="1227" y="1"/>
                  </a:moveTo>
                  <a:cubicBezTo>
                    <a:pt x="810" y="358"/>
                    <a:pt x="405" y="715"/>
                    <a:pt x="0" y="107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11530900" y="1752725"/>
              <a:ext cx="40200" cy="22050"/>
            </a:xfrm>
            <a:custGeom>
              <a:avLst/>
              <a:gdLst/>
              <a:ahLst/>
              <a:cxnLst/>
              <a:rect l="l" t="t" r="r" b="b"/>
              <a:pathLst>
                <a:path w="1608" h="882" fill="none" extrusionOk="0">
                  <a:moveTo>
                    <a:pt x="1608" y="1"/>
                  </a:moveTo>
                  <a:cubicBezTo>
                    <a:pt x="1072" y="298"/>
                    <a:pt x="536" y="584"/>
                    <a:pt x="0" y="88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10698350" y="2687375"/>
              <a:ext cx="70575" cy="53900"/>
            </a:xfrm>
            <a:custGeom>
              <a:avLst/>
              <a:gdLst/>
              <a:ahLst/>
              <a:cxnLst/>
              <a:rect l="l" t="t" r="r" b="b"/>
              <a:pathLst>
                <a:path w="2823" h="2156" fill="none" extrusionOk="0">
                  <a:moveTo>
                    <a:pt x="2822" y="0"/>
                  </a:moveTo>
                  <a:cubicBezTo>
                    <a:pt x="1798" y="619"/>
                    <a:pt x="846" y="1345"/>
                    <a:pt x="0" y="21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10593575" y="2800775"/>
              <a:ext cx="59850" cy="59850"/>
            </a:xfrm>
            <a:custGeom>
              <a:avLst/>
              <a:gdLst/>
              <a:ahLst/>
              <a:cxnLst/>
              <a:rect l="l" t="t" r="r" b="b"/>
              <a:pathLst>
                <a:path w="2394" h="2394" fill="none" extrusionOk="0">
                  <a:moveTo>
                    <a:pt x="2394" y="0"/>
                  </a:moveTo>
                  <a:cubicBezTo>
                    <a:pt x="1596" y="798"/>
                    <a:pt x="798" y="1596"/>
                    <a:pt x="0" y="239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10339375" y="2915675"/>
              <a:ext cx="214625" cy="219975"/>
            </a:xfrm>
            <a:custGeom>
              <a:avLst/>
              <a:gdLst/>
              <a:ahLst/>
              <a:cxnLst/>
              <a:rect l="l" t="t" r="r" b="b"/>
              <a:pathLst>
                <a:path w="8585" h="8799" fill="none" extrusionOk="0">
                  <a:moveTo>
                    <a:pt x="8585" y="0"/>
                  </a:moveTo>
                  <a:cubicBezTo>
                    <a:pt x="5430" y="2667"/>
                    <a:pt x="2548" y="5620"/>
                    <a:pt x="1" y="879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22"/>
          <p:cNvGrpSpPr/>
          <p:nvPr/>
        </p:nvGrpSpPr>
        <p:grpSpPr>
          <a:xfrm>
            <a:off x="2806991" y="4560356"/>
            <a:ext cx="3092523" cy="854368"/>
            <a:chOff x="756925" y="4188225"/>
            <a:chExt cx="1574925" cy="435125"/>
          </a:xfrm>
        </p:grpSpPr>
        <p:sp>
          <p:nvSpPr>
            <p:cNvPr id="1071" name="Google Shape;1071;p22"/>
            <p:cNvSpPr/>
            <p:nvPr/>
          </p:nvSpPr>
          <p:spPr>
            <a:xfrm>
              <a:off x="756925" y="4188225"/>
              <a:ext cx="1574925" cy="398500"/>
            </a:xfrm>
            <a:custGeom>
              <a:avLst/>
              <a:gdLst/>
              <a:ahLst/>
              <a:cxnLst/>
              <a:rect l="l" t="t" r="r" b="b"/>
              <a:pathLst>
                <a:path w="62997" h="15940" extrusionOk="0">
                  <a:moveTo>
                    <a:pt x="22729" y="0"/>
                  </a:moveTo>
                  <a:cubicBezTo>
                    <a:pt x="22379" y="0"/>
                    <a:pt x="22029" y="23"/>
                    <a:pt x="21682" y="69"/>
                  </a:cubicBezTo>
                  <a:cubicBezTo>
                    <a:pt x="18836" y="450"/>
                    <a:pt x="14848" y="2760"/>
                    <a:pt x="15122" y="6046"/>
                  </a:cubicBezTo>
                  <a:cubicBezTo>
                    <a:pt x="14991" y="5974"/>
                    <a:pt x="14860" y="5915"/>
                    <a:pt x="14729" y="5855"/>
                  </a:cubicBezTo>
                  <a:cubicBezTo>
                    <a:pt x="13697" y="5382"/>
                    <a:pt x="12558" y="5128"/>
                    <a:pt x="11429" y="5128"/>
                  </a:cubicBezTo>
                  <a:cubicBezTo>
                    <a:pt x="10369" y="5128"/>
                    <a:pt x="9317" y="5353"/>
                    <a:pt x="8371" y="5831"/>
                  </a:cubicBezTo>
                  <a:cubicBezTo>
                    <a:pt x="6275" y="6891"/>
                    <a:pt x="4846" y="9260"/>
                    <a:pt x="5168" y="11582"/>
                  </a:cubicBezTo>
                  <a:cubicBezTo>
                    <a:pt x="5168" y="11596"/>
                    <a:pt x="5149" y="11602"/>
                    <a:pt x="5116" y="11602"/>
                  </a:cubicBezTo>
                  <a:cubicBezTo>
                    <a:pt x="4830" y="11602"/>
                    <a:pt x="3456" y="11152"/>
                    <a:pt x="3275" y="11142"/>
                  </a:cubicBezTo>
                  <a:cubicBezTo>
                    <a:pt x="3187" y="11134"/>
                    <a:pt x="3098" y="11130"/>
                    <a:pt x="3009" y="11130"/>
                  </a:cubicBezTo>
                  <a:cubicBezTo>
                    <a:pt x="2261" y="11130"/>
                    <a:pt x="1474" y="11397"/>
                    <a:pt x="953" y="11939"/>
                  </a:cubicBezTo>
                  <a:cubicBezTo>
                    <a:pt x="1" y="12951"/>
                    <a:pt x="143" y="14571"/>
                    <a:pt x="405" y="15940"/>
                  </a:cubicBezTo>
                  <a:lnTo>
                    <a:pt x="56996" y="15940"/>
                  </a:lnTo>
                  <a:cubicBezTo>
                    <a:pt x="58996" y="15833"/>
                    <a:pt x="60996" y="15797"/>
                    <a:pt x="62997" y="15690"/>
                  </a:cubicBezTo>
                  <a:cubicBezTo>
                    <a:pt x="62842" y="13797"/>
                    <a:pt x="61484" y="12154"/>
                    <a:pt x="59806" y="11272"/>
                  </a:cubicBezTo>
                  <a:cubicBezTo>
                    <a:pt x="58276" y="10464"/>
                    <a:pt x="56505" y="10207"/>
                    <a:pt x="54761" y="10207"/>
                  </a:cubicBezTo>
                  <a:cubicBezTo>
                    <a:pt x="54605" y="10207"/>
                    <a:pt x="54449" y="10209"/>
                    <a:pt x="54293" y="10213"/>
                  </a:cubicBezTo>
                  <a:cubicBezTo>
                    <a:pt x="54176" y="10216"/>
                    <a:pt x="54058" y="10221"/>
                    <a:pt x="53941" y="10221"/>
                  </a:cubicBezTo>
                  <a:cubicBezTo>
                    <a:pt x="53664" y="10221"/>
                    <a:pt x="53393" y="10195"/>
                    <a:pt x="53150" y="10070"/>
                  </a:cubicBezTo>
                  <a:cubicBezTo>
                    <a:pt x="52733" y="9856"/>
                    <a:pt x="52495" y="9415"/>
                    <a:pt x="52257" y="9010"/>
                  </a:cubicBezTo>
                  <a:cubicBezTo>
                    <a:pt x="50138" y="5284"/>
                    <a:pt x="46399" y="2498"/>
                    <a:pt x="42220" y="1533"/>
                  </a:cubicBezTo>
                  <a:cubicBezTo>
                    <a:pt x="41083" y="1268"/>
                    <a:pt x="39918" y="1138"/>
                    <a:pt x="38751" y="1138"/>
                  </a:cubicBezTo>
                  <a:cubicBezTo>
                    <a:pt x="35629" y="1138"/>
                    <a:pt x="32501" y="2068"/>
                    <a:pt x="29909" y="3819"/>
                  </a:cubicBezTo>
                  <a:cubicBezTo>
                    <a:pt x="28352" y="1458"/>
                    <a:pt x="25543" y="0"/>
                    <a:pt x="2272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1979700" y="4366450"/>
              <a:ext cx="41100" cy="87525"/>
            </a:xfrm>
            <a:custGeom>
              <a:avLst/>
              <a:gdLst/>
              <a:ahLst/>
              <a:cxnLst/>
              <a:rect l="l" t="t" r="r" b="b"/>
              <a:pathLst>
                <a:path w="1644" h="3501" fill="none" extrusionOk="0">
                  <a:moveTo>
                    <a:pt x="1644" y="3501"/>
                  </a:moveTo>
                  <a:cubicBezTo>
                    <a:pt x="1382" y="2227"/>
                    <a:pt x="810" y="1012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1889200" y="4296500"/>
              <a:ext cx="42900" cy="34850"/>
            </a:xfrm>
            <a:custGeom>
              <a:avLst/>
              <a:gdLst/>
              <a:ahLst/>
              <a:cxnLst/>
              <a:rect l="l" t="t" r="r" b="b"/>
              <a:pathLst>
                <a:path w="1716" h="1394" fill="none" extrusionOk="0">
                  <a:moveTo>
                    <a:pt x="1715" y="1393"/>
                  </a:moveTo>
                  <a:cubicBezTo>
                    <a:pt x="1311" y="762"/>
                    <a:pt x="703" y="262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1801400" y="4265525"/>
              <a:ext cx="40200" cy="15800"/>
            </a:xfrm>
            <a:custGeom>
              <a:avLst/>
              <a:gdLst/>
              <a:ahLst/>
              <a:cxnLst/>
              <a:rect l="l" t="t" r="r" b="b"/>
              <a:pathLst>
                <a:path w="1608" h="632" fill="none" extrusionOk="0">
                  <a:moveTo>
                    <a:pt x="1608" y="632"/>
                  </a:moveTo>
                  <a:cubicBezTo>
                    <a:pt x="1215" y="191"/>
                    <a:pt x="572" y="1"/>
                    <a:pt x="1" y="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2"/>
            <p:cNvSpPr/>
            <p:nvPr/>
          </p:nvSpPr>
          <p:spPr>
            <a:xfrm>
              <a:off x="2195500" y="4491450"/>
              <a:ext cx="69675" cy="56000"/>
            </a:xfrm>
            <a:custGeom>
              <a:avLst/>
              <a:gdLst/>
              <a:ahLst/>
              <a:cxnLst/>
              <a:rect l="l" t="t" r="r" b="b"/>
              <a:pathLst>
                <a:path w="2787" h="2240" fill="none" extrusionOk="0">
                  <a:moveTo>
                    <a:pt x="2787" y="2239"/>
                  </a:moveTo>
                  <a:cubicBezTo>
                    <a:pt x="2179" y="1191"/>
                    <a:pt x="1167" y="370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2"/>
            <p:cNvSpPr/>
            <p:nvPr/>
          </p:nvSpPr>
          <p:spPr>
            <a:xfrm>
              <a:off x="2112750" y="4481325"/>
              <a:ext cx="39900" cy="3900"/>
            </a:xfrm>
            <a:custGeom>
              <a:avLst/>
              <a:gdLst/>
              <a:ahLst/>
              <a:cxnLst/>
              <a:rect l="l" t="t" r="r" b="b"/>
              <a:pathLst>
                <a:path w="1596" h="156" fill="none" extrusionOk="0">
                  <a:moveTo>
                    <a:pt x="1596" y="144"/>
                  </a:moveTo>
                  <a:cubicBezTo>
                    <a:pt x="1072" y="1"/>
                    <a:pt x="513" y="1"/>
                    <a:pt x="1" y="1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2"/>
            <p:cNvSpPr/>
            <p:nvPr/>
          </p:nvSpPr>
          <p:spPr>
            <a:xfrm>
              <a:off x="1483800" y="4364350"/>
              <a:ext cx="17300" cy="103325"/>
            </a:xfrm>
            <a:custGeom>
              <a:avLst/>
              <a:gdLst/>
              <a:ahLst/>
              <a:cxnLst/>
              <a:rect l="l" t="t" r="r" b="b"/>
              <a:pathLst>
                <a:path w="692" h="4133" fill="none" extrusionOk="0">
                  <a:moveTo>
                    <a:pt x="1" y="4132"/>
                  </a:moveTo>
                  <a:cubicBezTo>
                    <a:pt x="584" y="2906"/>
                    <a:pt x="691" y="1215"/>
                    <a:pt x="48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2"/>
            <p:cNvSpPr/>
            <p:nvPr/>
          </p:nvSpPr>
          <p:spPr>
            <a:xfrm>
              <a:off x="1427550" y="4276250"/>
              <a:ext cx="37525" cy="42900"/>
            </a:xfrm>
            <a:custGeom>
              <a:avLst/>
              <a:gdLst/>
              <a:ahLst/>
              <a:cxnLst/>
              <a:rect l="l" t="t" r="r" b="b"/>
              <a:pathLst>
                <a:path w="1501" h="1716" fill="none" extrusionOk="0">
                  <a:moveTo>
                    <a:pt x="1501" y="1715"/>
                  </a:moveTo>
                  <a:cubicBezTo>
                    <a:pt x="1143" y="1036"/>
                    <a:pt x="620" y="453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2"/>
            <p:cNvSpPr/>
            <p:nvPr/>
          </p:nvSpPr>
          <p:spPr>
            <a:xfrm>
              <a:off x="1339750" y="4239350"/>
              <a:ext cx="37825" cy="9250"/>
            </a:xfrm>
            <a:custGeom>
              <a:avLst/>
              <a:gdLst/>
              <a:ahLst/>
              <a:cxnLst/>
              <a:rect l="l" t="t" r="r" b="b"/>
              <a:pathLst>
                <a:path w="1513" h="370" fill="none" extrusionOk="0">
                  <a:moveTo>
                    <a:pt x="1512" y="369"/>
                  </a:moveTo>
                  <a:cubicBezTo>
                    <a:pt x="1024" y="167"/>
                    <a:pt x="512" y="36"/>
                    <a:pt x="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2"/>
            <p:cNvSpPr/>
            <p:nvPr/>
          </p:nvSpPr>
          <p:spPr>
            <a:xfrm>
              <a:off x="1249250" y="4245600"/>
              <a:ext cx="35150" cy="5375"/>
            </a:xfrm>
            <a:custGeom>
              <a:avLst/>
              <a:gdLst/>
              <a:ahLst/>
              <a:cxnLst/>
              <a:rect l="l" t="t" r="r" b="b"/>
              <a:pathLst>
                <a:path w="1406" h="215" fill="none" extrusionOk="0">
                  <a:moveTo>
                    <a:pt x="1405" y="0"/>
                  </a:moveTo>
                  <a:cubicBezTo>
                    <a:pt x="941" y="72"/>
                    <a:pt x="465" y="143"/>
                    <a:pt x="1" y="21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2"/>
            <p:cNvSpPr/>
            <p:nvPr/>
          </p:nvSpPr>
          <p:spPr>
            <a:xfrm>
              <a:off x="1439150" y="4500975"/>
              <a:ext cx="23850" cy="19075"/>
            </a:xfrm>
            <a:custGeom>
              <a:avLst/>
              <a:gdLst/>
              <a:ahLst/>
              <a:cxnLst/>
              <a:rect l="l" t="t" r="r" b="b"/>
              <a:pathLst>
                <a:path w="954" h="763" fill="none" extrusionOk="0">
                  <a:moveTo>
                    <a:pt x="953" y="1"/>
                  </a:moveTo>
                  <a:cubicBezTo>
                    <a:pt x="775" y="394"/>
                    <a:pt x="417" y="679"/>
                    <a:pt x="1" y="76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2"/>
            <p:cNvSpPr/>
            <p:nvPr/>
          </p:nvSpPr>
          <p:spPr>
            <a:xfrm>
              <a:off x="1397475" y="4534625"/>
              <a:ext cx="14025" cy="5675"/>
            </a:xfrm>
            <a:custGeom>
              <a:avLst/>
              <a:gdLst/>
              <a:ahLst/>
              <a:cxnLst/>
              <a:rect l="l" t="t" r="r" b="b"/>
              <a:pathLst>
                <a:path w="561" h="227" fill="none" extrusionOk="0">
                  <a:moveTo>
                    <a:pt x="560" y="0"/>
                  </a:moveTo>
                  <a:cubicBezTo>
                    <a:pt x="394" y="119"/>
                    <a:pt x="203" y="191"/>
                    <a:pt x="1" y="2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2"/>
            <p:cNvSpPr/>
            <p:nvPr/>
          </p:nvSpPr>
          <p:spPr>
            <a:xfrm>
              <a:off x="1102500" y="4358700"/>
              <a:ext cx="46175" cy="53600"/>
            </a:xfrm>
            <a:custGeom>
              <a:avLst/>
              <a:gdLst/>
              <a:ahLst/>
              <a:cxnLst/>
              <a:rect l="l" t="t" r="r" b="b"/>
              <a:pathLst>
                <a:path w="1847" h="2144" fill="none" extrusionOk="0">
                  <a:moveTo>
                    <a:pt x="1" y="1"/>
                  </a:moveTo>
                  <a:cubicBezTo>
                    <a:pt x="882" y="417"/>
                    <a:pt x="1560" y="1215"/>
                    <a:pt x="1846" y="214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2"/>
            <p:cNvSpPr/>
            <p:nvPr/>
          </p:nvSpPr>
          <p:spPr>
            <a:xfrm>
              <a:off x="1159050" y="4442650"/>
              <a:ext cx="2425" cy="43175"/>
            </a:xfrm>
            <a:custGeom>
              <a:avLst/>
              <a:gdLst/>
              <a:ahLst/>
              <a:cxnLst/>
              <a:rect l="l" t="t" r="r" b="b"/>
              <a:pathLst>
                <a:path w="97" h="1727" fill="none" extrusionOk="0">
                  <a:moveTo>
                    <a:pt x="13" y="0"/>
                  </a:moveTo>
                  <a:cubicBezTo>
                    <a:pt x="96" y="572"/>
                    <a:pt x="96" y="1155"/>
                    <a:pt x="1" y="172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137925" y="4509625"/>
              <a:ext cx="16100" cy="27400"/>
            </a:xfrm>
            <a:custGeom>
              <a:avLst/>
              <a:gdLst/>
              <a:ahLst/>
              <a:cxnLst/>
              <a:rect l="l" t="t" r="r" b="b"/>
              <a:pathLst>
                <a:path w="644" h="1096" fill="none" extrusionOk="0">
                  <a:moveTo>
                    <a:pt x="644" y="0"/>
                  </a:moveTo>
                  <a:cubicBezTo>
                    <a:pt x="465" y="381"/>
                    <a:pt x="251" y="750"/>
                    <a:pt x="1" y="109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970775" y="4623325"/>
              <a:ext cx="33950" cy="25"/>
            </a:xfrm>
            <a:custGeom>
              <a:avLst/>
              <a:gdLst/>
              <a:ahLst/>
              <a:cxnLst/>
              <a:rect l="l" t="t" r="r" b="b"/>
              <a:pathLst>
                <a:path w="1358" h="1" fill="none" extrusionOk="0">
                  <a:moveTo>
                    <a:pt x="0" y="0"/>
                  </a:moveTo>
                  <a:lnTo>
                    <a:pt x="1358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844275" y="4623325"/>
              <a:ext cx="76800" cy="25"/>
            </a:xfrm>
            <a:custGeom>
              <a:avLst/>
              <a:gdLst/>
              <a:ahLst/>
              <a:cxnLst/>
              <a:rect l="l" t="t" r="r" b="b"/>
              <a:pathLst>
                <a:path w="3072" h="1" fill="none" extrusionOk="0">
                  <a:moveTo>
                    <a:pt x="0" y="0"/>
                  </a:moveTo>
                  <a:lnTo>
                    <a:pt x="3072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622500" y="4623325"/>
              <a:ext cx="153025" cy="25"/>
            </a:xfrm>
            <a:custGeom>
              <a:avLst/>
              <a:gdLst/>
              <a:ahLst/>
              <a:cxnLst/>
              <a:rect l="l" t="t" r="r" b="b"/>
              <a:pathLst>
                <a:path w="6121" h="1" fill="none" extrusionOk="0">
                  <a:moveTo>
                    <a:pt x="1" y="0"/>
                  </a:moveTo>
                  <a:lnTo>
                    <a:pt x="612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065600" y="4623325"/>
              <a:ext cx="489375" cy="25"/>
            </a:xfrm>
            <a:custGeom>
              <a:avLst/>
              <a:gdLst/>
              <a:ahLst/>
              <a:cxnLst/>
              <a:rect l="l" t="t" r="r" b="b"/>
              <a:pathLst>
                <a:path w="19575" h="1" fill="none" extrusionOk="0">
                  <a:moveTo>
                    <a:pt x="0" y="0"/>
                  </a:moveTo>
                  <a:lnTo>
                    <a:pt x="19574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0" name="Google Shape;1090;p22"/>
          <p:cNvGrpSpPr/>
          <p:nvPr/>
        </p:nvGrpSpPr>
        <p:grpSpPr>
          <a:xfrm>
            <a:off x="4856125" y="4560350"/>
            <a:ext cx="628375" cy="511975"/>
            <a:chOff x="470575" y="2584925"/>
            <a:chExt cx="628375" cy="511975"/>
          </a:xfrm>
        </p:grpSpPr>
        <p:sp>
          <p:nvSpPr>
            <p:cNvPr id="1091" name="Google Shape;1091;p22"/>
            <p:cNvSpPr/>
            <p:nvPr/>
          </p:nvSpPr>
          <p:spPr>
            <a:xfrm>
              <a:off x="470575" y="2584925"/>
              <a:ext cx="520325" cy="511975"/>
            </a:xfrm>
            <a:custGeom>
              <a:avLst/>
              <a:gdLst/>
              <a:ahLst/>
              <a:cxnLst/>
              <a:rect l="l" t="t" r="r" b="b"/>
              <a:pathLst>
                <a:path w="20813" h="20479" extrusionOk="0">
                  <a:moveTo>
                    <a:pt x="15191" y="0"/>
                  </a:moveTo>
                  <a:cubicBezTo>
                    <a:pt x="13882" y="0"/>
                    <a:pt x="12520" y="1078"/>
                    <a:pt x="11276" y="1872"/>
                  </a:cubicBezTo>
                  <a:cubicBezTo>
                    <a:pt x="8633" y="3550"/>
                    <a:pt x="5990" y="5229"/>
                    <a:pt x="3335" y="6896"/>
                  </a:cubicBezTo>
                  <a:cubicBezTo>
                    <a:pt x="1906" y="7813"/>
                    <a:pt x="322" y="8932"/>
                    <a:pt x="132" y="10623"/>
                  </a:cubicBezTo>
                  <a:cubicBezTo>
                    <a:pt x="1" y="11742"/>
                    <a:pt x="548" y="12861"/>
                    <a:pt x="1334" y="13671"/>
                  </a:cubicBezTo>
                  <a:cubicBezTo>
                    <a:pt x="2132" y="14468"/>
                    <a:pt x="3156" y="15004"/>
                    <a:pt x="4168" y="15504"/>
                  </a:cubicBezTo>
                  <a:cubicBezTo>
                    <a:pt x="7907" y="17374"/>
                    <a:pt x="11824" y="18909"/>
                    <a:pt x="15824" y="20100"/>
                  </a:cubicBezTo>
                  <a:cubicBezTo>
                    <a:pt x="16500" y="20299"/>
                    <a:pt x="17234" y="20478"/>
                    <a:pt x="17930" y="20478"/>
                  </a:cubicBezTo>
                  <a:cubicBezTo>
                    <a:pt x="18522" y="20478"/>
                    <a:pt x="19087" y="20349"/>
                    <a:pt x="19563" y="19993"/>
                  </a:cubicBezTo>
                  <a:cubicBezTo>
                    <a:pt x="20813" y="19040"/>
                    <a:pt x="20670" y="17159"/>
                    <a:pt x="20396" y="15611"/>
                  </a:cubicBezTo>
                  <a:lnTo>
                    <a:pt x="18515" y="4824"/>
                  </a:lnTo>
                  <a:cubicBezTo>
                    <a:pt x="18289" y="3574"/>
                    <a:pt x="18063" y="2276"/>
                    <a:pt x="17312" y="1253"/>
                  </a:cubicBezTo>
                  <a:cubicBezTo>
                    <a:pt x="16642" y="338"/>
                    <a:pt x="15925" y="0"/>
                    <a:pt x="1519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671500" y="2685275"/>
              <a:ext cx="42300" cy="58075"/>
            </a:xfrm>
            <a:custGeom>
              <a:avLst/>
              <a:gdLst/>
              <a:ahLst/>
              <a:cxnLst/>
              <a:rect l="l" t="t" r="r" b="b"/>
              <a:pathLst>
                <a:path w="1692" h="2323" fill="none" extrusionOk="0">
                  <a:moveTo>
                    <a:pt x="1" y="1"/>
                  </a:moveTo>
                  <a:cubicBezTo>
                    <a:pt x="322" y="918"/>
                    <a:pt x="917" y="1739"/>
                    <a:pt x="1691" y="23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641150" y="2705225"/>
              <a:ext cx="63425" cy="74450"/>
            </a:xfrm>
            <a:custGeom>
              <a:avLst/>
              <a:gdLst/>
              <a:ahLst/>
              <a:cxnLst/>
              <a:rect l="l" t="t" r="r" b="b"/>
              <a:pathLst>
                <a:path w="2537" h="2978" fill="none" extrusionOk="0">
                  <a:moveTo>
                    <a:pt x="0" y="0"/>
                  </a:moveTo>
                  <a:cubicBezTo>
                    <a:pt x="512" y="1227"/>
                    <a:pt x="1405" y="2286"/>
                    <a:pt x="2536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609300" y="2725750"/>
              <a:ext cx="41675" cy="60450"/>
            </a:xfrm>
            <a:custGeom>
              <a:avLst/>
              <a:gdLst/>
              <a:ahLst/>
              <a:cxnLst/>
              <a:rect l="l" t="t" r="r" b="b"/>
              <a:pathLst>
                <a:path w="1667" h="2418" fill="none" extrusionOk="0">
                  <a:moveTo>
                    <a:pt x="0" y="1"/>
                  </a:moveTo>
                  <a:cubicBezTo>
                    <a:pt x="405" y="894"/>
                    <a:pt x="965" y="1715"/>
                    <a:pt x="1667" y="2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877775" y="2776075"/>
              <a:ext cx="221175" cy="127125"/>
            </a:xfrm>
            <a:custGeom>
              <a:avLst/>
              <a:gdLst/>
              <a:ahLst/>
              <a:cxnLst/>
              <a:rect l="l" t="t" r="r" b="b"/>
              <a:pathLst>
                <a:path w="8847" h="5085" fill="none" extrusionOk="0">
                  <a:moveTo>
                    <a:pt x="1" y="5084"/>
                  </a:moveTo>
                  <a:cubicBezTo>
                    <a:pt x="3549" y="5013"/>
                    <a:pt x="7001" y="3024"/>
                    <a:pt x="884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871525" y="2752550"/>
              <a:ext cx="141125" cy="82475"/>
            </a:xfrm>
            <a:custGeom>
              <a:avLst/>
              <a:gdLst/>
              <a:ahLst/>
              <a:cxnLst/>
              <a:rect l="l" t="t" r="r" b="b"/>
              <a:pathLst>
                <a:path w="5645" h="3299" fill="none" extrusionOk="0">
                  <a:moveTo>
                    <a:pt x="1" y="3299"/>
                  </a:moveTo>
                  <a:cubicBezTo>
                    <a:pt x="2179" y="2894"/>
                    <a:pt x="4215" y="1715"/>
                    <a:pt x="564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22"/>
          <p:cNvSpPr/>
          <p:nvPr/>
        </p:nvSpPr>
        <p:spPr>
          <a:xfrm flipH="1">
            <a:off x="5313000" y="-97300"/>
            <a:ext cx="4450108" cy="4307905"/>
          </a:xfrm>
          <a:custGeom>
            <a:avLst/>
            <a:gdLst/>
            <a:ahLst/>
            <a:cxnLst/>
            <a:rect l="l" t="t" r="r" b="b"/>
            <a:pathLst>
              <a:path w="77891" h="75402" extrusionOk="0">
                <a:moveTo>
                  <a:pt x="2036" y="261"/>
                </a:moveTo>
                <a:cubicBezTo>
                  <a:pt x="1357" y="261"/>
                  <a:pt x="679" y="273"/>
                  <a:pt x="0" y="285"/>
                </a:cubicBezTo>
                <a:cubicBezTo>
                  <a:pt x="679" y="285"/>
                  <a:pt x="1357" y="285"/>
                  <a:pt x="2036" y="286"/>
                </a:cubicBezTo>
                <a:lnTo>
                  <a:pt x="2036" y="286"/>
                </a:lnTo>
                <a:lnTo>
                  <a:pt x="2036" y="261"/>
                </a:lnTo>
                <a:close/>
                <a:moveTo>
                  <a:pt x="75721" y="1"/>
                </a:moveTo>
                <a:cubicBezTo>
                  <a:pt x="74526" y="1"/>
                  <a:pt x="73247" y="142"/>
                  <a:pt x="72247" y="142"/>
                </a:cubicBezTo>
                <a:lnTo>
                  <a:pt x="51209" y="142"/>
                </a:lnTo>
                <a:cubicBezTo>
                  <a:pt x="50129" y="142"/>
                  <a:pt x="49050" y="121"/>
                  <a:pt x="47970" y="121"/>
                </a:cubicBezTo>
                <a:cubicBezTo>
                  <a:pt x="47431" y="121"/>
                  <a:pt x="46891" y="126"/>
                  <a:pt x="46351" y="142"/>
                </a:cubicBezTo>
                <a:cubicBezTo>
                  <a:pt x="39498" y="311"/>
                  <a:pt x="32632" y="358"/>
                  <a:pt x="25761" y="358"/>
                </a:cubicBezTo>
                <a:cubicBezTo>
                  <a:pt x="17852" y="358"/>
                  <a:pt x="9939" y="296"/>
                  <a:pt x="2036" y="286"/>
                </a:cubicBezTo>
                <a:lnTo>
                  <a:pt x="2036" y="286"/>
                </a:lnTo>
                <a:lnTo>
                  <a:pt x="2036" y="75401"/>
                </a:lnTo>
                <a:cubicBezTo>
                  <a:pt x="3008" y="75389"/>
                  <a:pt x="3982" y="75387"/>
                  <a:pt x="4956" y="75387"/>
                </a:cubicBezTo>
                <a:cubicBezTo>
                  <a:pt x="5736" y="75387"/>
                  <a:pt x="6515" y="75388"/>
                  <a:pt x="7295" y="75388"/>
                </a:cubicBezTo>
                <a:cubicBezTo>
                  <a:pt x="8464" y="75388"/>
                  <a:pt x="9632" y="75385"/>
                  <a:pt x="10799" y="75366"/>
                </a:cubicBezTo>
                <a:cubicBezTo>
                  <a:pt x="11442" y="71758"/>
                  <a:pt x="14109" y="68781"/>
                  <a:pt x="16693" y="65995"/>
                </a:cubicBezTo>
                <a:cubicBezTo>
                  <a:pt x="20360" y="62031"/>
                  <a:pt x="24039" y="58054"/>
                  <a:pt x="28254" y="54589"/>
                </a:cubicBezTo>
                <a:cubicBezTo>
                  <a:pt x="33516" y="50255"/>
                  <a:pt x="39529" y="46791"/>
                  <a:pt x="45232" y="42969"/>
                </a:cubicBezTo>
                <a:cubicBezTo>
                  <a:pt x="53769" y="37242"/>
                  <a:pt x="61722" y="30622"/>
                  <a:pt x="67759" y="22645"/>
                </a:cubicBezTo>
                <a:cubicBezTo>
                  <a:pt x="72200" y="16775"/>
                  <a:pt x="75569" y="10143"/>
                  <a:pt x="77165" y="3131"/>
                </a:cubicBezTo>
                <a:cubicBezTo>
                  <a:pt x="77379" y="2166"/>
                  <a:pt x="77653" y="1214"/>
                  <a:pt x="77891" y="273"/>
                </a:cubicBezTo>
                <a:cubicBezTo>
                  <a:pt x="77276" y="63"/>
                  <a:pt x="76517" y="1"/>
                  <a:pt x="75721" y="1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●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○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"/>
              <a:buChar char="■"/>
              <a:defRPr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8" r:id="rId6"/>
    <p:sldLayoutId id="2147483665" r:id="rId7"/>
    <p:sldLayoutId id="2147483667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comments" Target="../comments/commen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8.png"/><Relationship Id="rId5" Type="http://schemas.openxmlformats.org/officeDocument/2006/relationships/image" Target="../media/image15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fif"/><Relationship Id="rId5" Type="http://schemas.openxmlformats.org/officeDocument/2006/relationships/image" Target="../media/image44.jfif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fif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fif"/><Relationship Id="rId3" Type="http://schemas.openxmlformats.org/officeDocument/2006/relationships/image" Target="../media/image51.jpg"/><Relationship Id="rId7" Type="http://schemas.openxmlformats.org/officeDocument/2006/relationships/image" Target="../media/image55.jfif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h.wikipedia.org/zh-hk/%E5%BF%83%E5%BD%A2%E7%AC%A6%E8%99%9F" TargetMode="Externa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26"/>
          <p:cNvSpPr txBox="1">
            <a:spLocks noGrp="1"/>
          </p:cNvSpPr>
          <p:nvPr>
            <p:ph type="ctrTitle"/>
          </p:nvPr>
        </p:nvSpPr>
        <p:spPr>
          <a:xfrm>
            <a:off x="705856" y="2245869"/>
            <a:ext cx="6552865" cy="12069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5000" dirty="0"/>
              <a:t>VEGAN LIFE</a:t>
            </a:r>
            <a:br>
              <a:rPr lang="en-US" altLang="zh-TW" sz="5000" dirty="0"/>
            </a:br>
            <a:r>
              <a:rPr lang="en-US" altLang="zh-TW" sz="5000" dirty="0"/>
              <a:t>-</a:t>
            </a:r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長高不是夢</a:t>
            </a:r>
            <a:r>
              <a:rPr lang="en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9" name="Google Shape;1109;p26"/>
          <p:cNvSpPr txBox="1">
            <a:spLocks noGrp="1"/>
          </p:cNvSpPr>
          <p:nvPr>
            <p:ph type="subTitle" idx="1"/>
          </p:nvPr>
        </p:nvSpPr>
        <p:spPr>
          <a:xfrm>
            <a:off x="2509310" y="3567899"/>
            <a:ext cx="57432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四年忠班 謝鈺昕</a:t>
            </a:r>
            <a:endParaRPr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10" name="Google Shape;1110;p26"/>
          <p:cNvGrpSpPr/>
          <p:nvPr/>
        </p:nvGrpSpPr>
        <p:grpSpPr>
          <a:xfrm>
            <a:off x="1520930" y="222996"/>
            <a:ext cx="391151" cy="362360"/>
            <a:chOff x="849200" y="983650"/>
            <a:chExt cx="231300" cy="214275"/>
          </a:xfrm>
        </p:grpSpPr>
        <p:sp>
          <p:nvSpPr>
            <p:cNvPr id="1111" name="Google Shape;1111;p26"/>
            <p:cNvSpPr/>
            <p:nvPr/>
          </p:nvSpPr>
          <p:spPr>
            <a:xfrm>
              <a:off x="849200" y="983650"/>
              <a:ext cx="231300" cy="214275"/>
            </a:xfrm>
            <a:custGeom>
              <a:avLst/>
              <a:gdLst/>
              <a:ahLst/>
              <a:cxnLst/>
              <a:rect l="l" t="t" r="r" b="b"/>
              <a:pathLst>
                <a:path w="9252" h="8571" extrusionOk="0">
                  <a:moveTo>
                    <a:pt x="5368" y="0"/>
                  </a:moveTo>
                  <a:cubicBezTo>
                    <a:pt x="5062" y="0"/>
                    <a:pt x="4738" y="120"/>
                    <a:pt x="4406" y="403"/>
                  </a:cubicBezTo>
                  <a:cubicBezTo>
                    <a:pt x="3144" y="1462"/>
                    <a:pt x="2144" y="3189"/>
                    <a:pt x="1120" y="4475"/>
                  </a:cubicBezTo>
                  <a:cubicBezTo>
                    <a:pt x="572" y="5153"/>
                    <a:pt x="1" y="5999"/>
                    <a:pt x="286" y="6820"/>
                  </a:cubicBezTo>
                  <a:cubicBezTo>
                    <a:pt x="608" y="7725"/>
                    <a:pt x="1739" y="7987"/>
                    <a:pt x="2691" y="8094"/>
                  </a:cubicBezTo>
                  <a:cubicBezTo>
                    <a:pt x="3870" y="8237"/>
                    <a:pt x="5037" y="8368"/>
                    <a:pt x="6216" y="8511"/>
                  </a:cubicBezTo>
                  <a:cubicBezTo>
                    <a:pt x="6496" y="8543"/>
                    <a:pt x="6792" y="8571"/>
                    <a:pt x="7084" y="8571"/>
                  </a:cubicBezTo>
                  <a:cubicBezTo>
                    <a:pt x="7661" y="8571"/>
                    <a:pt x="8221" y="8462"/>
                    <a:pt x="8609" y="8058"/>
                  </a:cubicBezTo>
                  <a:cubicBezTo>
                    <a:pt x="9252" y="7404"/>
                    <a:pt x="9073" y="6320"/>
                    <a:pt x="8811" y="5451"/>
                  </a:cubicBezTo>
                  <a:cubicBezTo>
                    <a:pt x="8418" y="4141"/>
                    <a:pt x="7906" y="2867"/>
                    <a:pt x="7287" y="1653"/>
                  </a:cubicBezTo>
                  <a:cubicBezTo>
                    <a:pt x="6856" y="817"/>
                    <a:pt x="6170" y="0"/>
                    <a:pt x="5368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977200" y="1104425"/>
              <a:ext cx="97350" cy="47350"/>
            </a:xfrm>
            <a:custGeom>
              <a:avLst/>
              <a:gdLst/>
              <a:ahLst/>
              <a:cxnLst/>
              <a:rect l="l" t="t" r="r" b="b"/>
              <a:pathLst>
                <a:path w="3894" h="1894" fill="none" extrusionOk="0">
                  <a:moveTo>
                    <a:pt x="3894" y="1894"/>
                  </a:moveTo>
                  <a:cubicBezTo>
                    <a:pt x="2977" y="727"/>
                    <a:pt x="1489" y="1"/>
                    <a:pt x="0" y="2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996250" y="1076450"/>
              <a:ext cx="67300" cy="24150"/>
            </a:xfrm>
            <a:custGeom>
              <a:avLst/>
              <a:gdLst/>
              <a:ahLst/>
              <a:cxnLst/>
              <a:rect l="l" t="t" r="r" b="b"/>
              <a:pathLst>
                <a:path w="2692" h="966" fill="none" extrusionOk="0">
                  <a:moveTo>
                    <a:pt x="2691" y="965"/>
                  </a:moveTo>
                  <a:cubicBezTo>
                    <a:pt x="1870" y="465"/>
                    <a:pt x="953" y="132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26"/>
          <p:cNvGrpSpPr/>
          <p:nvPr/>
        </p:nvGrpSpPr>
        <p:grpSpPr>
          <a:xfrm>
            <a:off x="810873" y="711553"/>
            <a:ext cx="603427" cy="564362"/>
            <a:chOff x="1699700" y="1879225"/>
            <a:chExt cx="356825" cy="333725"/>
          </a:xfrm>
        </p:grpSpPr>
        <p:sp>
          <p:nvSpPr>
            <p:cNvPr id="1115" name="Google Shape;1115;p26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6"/>
          <p:cNvGrpSpPr/>
          <p:nvPr/>
        </p:nvGrpSpPr>
        <p:grpSpPr>
          <a:xfrm rot="2466815">
            <a:off x="1102813" y="3764907"/>
            <a:ext cx="977761" cy="1009427"/>
            <a:chOff x="892950" y="1721850"/>
            <a:chExt cx="578175" cy="596900"/>
          </a:xfrm>
        </p:grpSpPr>
        <p:sp>
          <p:nvSpPr>
            <p:cNvPr id="1118" name="Google Shape;1118;p26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6"/>
          <p:cNvSpPr/>
          <p:nvPr/>
        </p:nvSpPr>
        <p:spPr>
          <a:xfrm>
            <a:off x="1019850" y="1878663"/>
            <a:ext cx="99375" cy="102075"/>
          </a:xfrm>
          <a:custGeom>
            <a:avLst/>
            <a:gdLst/>
            <a:ahLst/>
            <a:cxnLst/>
            <a:rect l="l" t="t" r="r" b="b"/>
            <a:pathLst>
              <a:path w="3975" h="4083" extrusionOk="0">
                <a:moveTo>
                  <a:pt x="2376" y="0"/>
                </a:moveTo>
                <a:cubicBezTo>
                  <a:pt x="2348" y="0"/>
                  <a:pt x="2320" y="9"/>
                  <a:pt x="2296" y="29"/>
                </a:cubicBezTo>
                <a:lnTo>
                  <a:pt x="1391" y="863"/>
                </a:lnTo>
                <a:lnTo>
                  <a:pt x="153" y="791"/>
                </a:lnTo>
                <a:cubicBezTo>
                  <a:pt x="148" y="791"/>
                  <a:pt x="143" y="790"/>
                  <a:pt x="139" y="790"/>
                </a:cubicBezTo>
                <a:cubicBezTo>
                  <a:pt x="52" y="790"/>
                  <a:pt x="0" y="891"/>
                  <a:pt x="34" y="970"/>
                </a:cubicBezTo>
                <a:lnTo>
                  <a:pt x="546" y="2089"/>
                </a:lnTo>
                <a:lnTo>
                  <a:pt x="94" y="3244"/>
                </a:lnTo>
                <a:cubicBezTo>
                  <a:pt x="60" y="3323"/>
                  <a:pt x="121" y="3412"/>
                  <a:pt x="208" y="3412"/>
                </a:cubicBezTo>
                <a:cubicBezTo>
                  <a:pt x="214" y="3412"/>
                  <a:pt x="219" y="3411"/>
                  <a:pt x="224" y="3411"/>
                </a:cubicBezTo>
                <a:lnTo>
                  <a:pt x="1451" y="3280"/>
                </a:lnTo>
                <a:lnTo>
                  <a:pt x="2403" y="4054"/>
                </a:lnTo>
                <a:cubicBezTo>
                  <a:pt x="2427" y="4073"/>
                  <a:pt x="2455" y="4083"/>
                  <a:pt x="2482" y="4083"/>
                </a:cubicBezTo>
                <a:cubicBezTo>
                  <a:pt x="2537" y="4083"/>
                  <a:pt x="2590" y="4046"/>
                  <a:pt x="2606" y="3982"/>
                </a:cubicBezTo>
                <a:lnTo>
                  <a:pt x="2856" y="2780"/>
                </a:lnTo>
                <a:lnTo>
                  <a:pt x="3892" y="2113"/>
                </a:lnTo>
                <a:cubicBezTo>
                  <a:pt x="3975" y="2065"/>
                  <a:pt x="3975" y="1946"/>
                  <a:pt x="3892" y="1899"/>
                </a:cubicBezTo>
                <a:lnTo>
                  <a:pt x="2820" y="1291"/>
                </a:lnTo>
                <a:lnTo>
                  <a:pt x="2510" y="101"/>
                </a:lnTo>
                <a:cubicBezTo>
                  <a:pt x="2487" y="37"/>
                  <a:pt x="2431" y="0"/>
                  <a:pt x="2376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6"/>
          <p:cNvSpPr/>
          <p:nvPr/>
        </p:nvSpPr>
        <p:spPr>
          <a:xfrm>
            <a:off x="891500" y="1694913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3" name="Google Shape;1123;p26"/>
          <p:cNvGrpSpPr/>
          <p:nvPr/>
        </p:nvGrpSpPr>
        <p:grpSpPr>
          <a:xfrm>
            <a:off x="1850700" y="891038"/>
            <a:ext cx="305700" cy="275775"/>
            <a:chOff x="1320100" y="2445300"/>
            <a:chExt cx="305700" cy="275775"/>
          </a:xfrm>
        </p:grpSpPr>
        <p:sp>
          <p:nvSpPr>
            <p:cNvPr id="1124" name="Google Shape;1124;p26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26"/>
          <p:cNvGrpSpPr/>
          <p:nvPr/>
        </p:nvGrpSpPr>
        <p:grpSpPr>
          <a:xfrm rot="8756270">
            <a:off x="3001623" y="3688477"/>
            <a:ext cx="603445" cy="564379"/>
            <a:chOff x="1699700" y="1879225"/>
            <a:chExt cx="356825" cy="333725"/>
          </a:xfrm>
        </p:grpSpPr>
        <p:sp>
          <p:nvSpPr>
            <p:cNvPr id="1129" name="Google Shape;1129;p26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0BA0EE36-F5B6-29B2-AC34-76438B6241FA}"/>
              </a:ext>
            </a:extLst>
          </p:cNvPr>
          <p:cNvSpPr txBox="1"/>
          <p:nvPr/>
        </p:nvSpPr>
        <p:spPr>
          <a:xfrm>
            <a:off x="1091276" y="1167218"/>
            <a:ext cx="502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麥哲倫探險築夢計畫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CD3280-140A-D110-A56E-E4EF82398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130" y="0"/>
            <a:ext cx="3226648" cy="48456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95A46DE-2929-747A-D39B-0544C997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588" y="444500"/>
            <a:ext cx="560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三、攝取足夠維生素及礦物質</a:t>
            </a:r>
            <a:endParaRPr lang="zh-TW" alt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1086CEF-583C-832D-2D25-73D9B6F9B023}"/>
              </a:ext>
            </a:extLst>
          </p:cNvPr>
          <p:cNvSpPr txBox="1">
            <a:spLocks/>
          </p:cNvSpPr>
          <p:nvPr/>
        </p:nvSpPr>
        <p:spPr>
          <a:xfrm>
            <a:off x="3980020" y="1360121"/>
            <a:ext cx="4795200" cy="299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身體的成長，亦需要維生素及礦物質，因維生素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B12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主要存在動物性食物中，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對植物飲食的我來說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，應特別注意維生素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B12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的額外補充。所以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我每天會補充</a:t>
            </a:r>
            <a:r>
              <a:rPr lang="en-US" altLang="zh-TW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B12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咀嚼錠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，也會吃富含維生素</a:t>
            </a:r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B12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紫菜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紅毛苔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1DFD886-60E3-3F36-9BB3-FC674974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22" y="2244499"/>
            <a:ext cx="2086425" cy="27819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7D99E43-A9B4-0AC0-5DE2-CE3C301B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8" y="510650"/>
            <a:ext cx="1671430" cy="2808112"/>
          </a:xfrm>
          <a:prstGeom prst="rect">
            <a:avLst/>
          </a:prstGeom>
        </p:spPr>
      </p:pic>
      <p:grpSp>
        <p:nvGrpSpPr>
          <p:cNvPr id="11" name="Google Shape;2171;p46">
            <a:extLst>
              <a:ext uri="{FF2B5EF4-FFF2-40B4-BE49-F238E27FC236}">
                <a16:creationId xmlns:a16="http://schemas.microsoft.com/office/drawing/2014/main" id="{BE9F6012-D6EF-E490-000C-2B7D156F35D8}"/>
              </a:ext>
            </a:extLst>
          </p:cNvPr>
          <p:cNvGrpSpPr/>
          <p:nvPr/>
        </p:nvGrpSpPr>
        <p:grpSpPr>
          <a:xfrm>
            <a:off x="7373404" y="229875"/>
            <a:ext cx="852696" cy="792256"/>
            <a:chOff x="925623" y="2182639"/>
            <a:chExt cx="852696" cy="792256"/>
          </a:xfrm>
        </p:grpSpPr>
        <p:sp>
          <p:nvSpPr>
            <p:cNvPr id="12" name="Google Shape;2172;p46">
              <a:extLst>
                <a:ext uri="{FF2B5EF4-FFF2-40B4-BE49-F238E27FC236}">
                  <a16:creationId xmlns:a16="http://schemas.microsoft.com/office/drawing/2014/main" id="{F4AD7E32-5B3F-2A76-D4EC-16FDEB46BE3A}"/>
                </a:ext>
              </a:extLst>
            </p:cNvPr>
            <p:cNvSpPr/>
            <p:nvPr/>
          </p:nvSpPr>
          <p:spPr>
            <a:xfrm>
              <a:off x="1158297" y="2221293"/>
              <a:ext cx="213126" cy="313968"/>
            </a:xfrm>
            <a:custGeom>
              <a:avLst/>
              <a:gdLst/>
              <a:ahLst/>
              <a:cxnLst/>
              <a:rect l="l" t="t" r="r" b="b"/>
              <a:pathLst>
                <a:path w="10244" h="15091" extrusionOk="0">
                  <a:moveTo>
                    <a:pt x="2809" y="1"/>
                  </a:moveTo>
                  <a:cubicBezTo>
                    <a:pt x="993" y="1"/>
                    <a:pt x="0" y="2625"/>
                    <a:pt x="2052" y="6399"/>
                  </a:cubicBezTo>
                  <a:cubicBezTo>
                    <a:pt x="5529" y="12804"/>
                    <a:pt x="9589" y="15090"/>
                    <a:pt x="9589" y="15090"/>
                  </a:cubicBezTo>
                  <a:cubicBezTo>
                    <a:pt x="9589" y="15090"/>
                    <a:pt x="10244" y="11661"/>
                    <a:pt x="7041" y="4291"/>
                  </a:cubicBezTo>
                  <a:cubicBezTo>
                    <a:pt x="5728" y="1266"/>
                    <a:pt x="4070" y="1"/>
                    <a:pt x="2809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73;p46">
              <a:extLst>
                <a:ext uri="{FF2B5EF4-FFF2-40B4-BE49-F238E27FC236}">
                  <a16:creationId xmlns:a16="http://schemas.microsoft.com/office/drawing/2014/main" id="{2C4F015D-17CB-A241-DC3A-CBAEAFA602C9}"/>
                </a:ext>
              </a:extLst>
            </p:cNvPr>
            <p:cNvSpPr/>
            <p:nvPr/>
          </p:nvSpPr>
          <p:spPr>
            <a:xfrm>
              <a:off x="1357767" y="2255371"/>
              <a:ext cx="244542" cy="279890"/>
            </a:xfrm>
            <a:custGeom>
              <a:avLst/>
              <a:gdLst/>
              <a:ahLst/>
              <a:cxnLst/>
              <a:rect l="l" t="t" r="r" b="b"/>
              <a:pathLst>
                <a:path w="11754" h="13453" extrusionOk="0">
                  <a:moveTo>
                    <a:pt x="9534" y="0"/>
                  </a:moveTo>
                  <a:cubicBezTo>
                    <a:pt x="8326" y="0"/>
                    <a:pt x="6587" y="1023"/>
                    <a:pt x="5037" y="3070"/>
                  </a:cubicBezTo>
                  <a:cubicBezTo>
                    <a:pt x="1513" y="7737"/>
                    <a:pt x="1" y="13452"/>
                    <a:pt x="1" y="13452"/>
                  </a:cubicBezTo>
                  <a:cubicBezTo>
                    <a:pt x="1" y="13452"/>
                    <a:pt x="7097" y="10892"/>
                    <a:pt x="10085" y="4975"/>
                  </a:cubicBezTo>
                  <a:cubicBezTo>
                    <a:pt x="11753" y="1660"/>
                    <a:pt x="11074" y="0"/>
                    <a:pt x="9534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4;p46">
              <a:extLst>
                <a:ext uri="{FF2B5EF4-FFF2-40B4-BE49-F238E27FC236}">
                  <a16:creationId xmlns:a16="http://schemas.microsoft.com/office/drawing/2014/main" id="{3557D521-5E9A-11C7-1D1F-9615D44BC254}"/>
                </a:ext>
              </a:extLst>
            </p:cNvPr>
            <p:cNvSpPr/>
            <p:nvPr/>
          </p:nvSpPr>
          <p:spPr>
            <a:xfrm>
              <a:off x="1314931" y="2182639"/>
              <a:ext cx="137729" cy="352624"/>
            </a:xfrm>
            <a:custGeom>
              <a:avLst/>
              <a:gdLst/>
              <a:ahLst/>
              <a:cxnLst/>
              <a:rect l="l" t="t" r="r" b="b"/>
              <a:pathLst>
                <a:path w="6620" h="16949" extrusionOk="0">
                  <a:moveTo>
                    <a:pt x="3535" y="1"/>
                  </a:moveTo>
                  <a:cubicBezTo>
                    <a:pt x="2299" y="1"/>
                    <a:pt x="1016" y="1326"/>
                    <a:pt x="703" y="4304"/>
                  </a:cubicBezTo>
                  <a:cubicBezTo>
                    <a:pt x="0" y="11079"/>
                    <a:pt x="2060" y="16948"/>
                    <a:pt x="2060" y="16948"/>
                  </a:cubicBezTo>
                  <a:cubicBezTo>
                    <a:pt x="2060" y="16948"/>
                    <a:pt x="4667" y="12329"/>
                    <a:pt x="5918" y="5816"/>
                  </a:cubicBezTo>
                  <a:cubicBezTo>
                    <a:pt x="6619" y="2168"/>
                    <a:pt x="5116" y="1"/>
                    <a:pt x="3535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75;p46">
              <a:extLst>
                <a:ext uri="{FF2B5EF4-FFF2-40B4-BE49-F238E27FC236}">
                  <a16:creationId xmlns:a16="http://schemas.microsoft.com/office/drawing/2014/main" id="{4F357FC9-134D-A678-06FB-C1A767D7827C}"/>
                </a:ext>
              </a:extLst>
            </p:cNvPr>
            <p:cNvSpPr/>
            <p:nvPr/>
          </p:nvSpPr>
          <p:spPr>
            <a:xfrm>
              <a:off x="1334487" y="2622417"/>
              <a:ext cx="213002" cy="313947"/>
            </a:xfrm>
            <a:custGeom>
              <a:avLst/>
              <a:gdLst/>
              <a:ahLst/>
              <a:cxnLst/>
              <a:rect l="l" t="t" r="r" b="b"/>
              <a:pathLst>
                <a:path w="10238" h="15090" extrusionOk="0">
                  <a:moveTo>
                    <a:pt x="656" y="0"/>
                  </a:moveTo>
                  <a:lnTo>
                    <a:pt x="656" y="0"/>
                  </a:lnTo>
                  <a:cubicBezTo>
                    <a:pt x="656" y="0"/>
                    <a:pt x="1" y="3418"/>
                    <a:pt x="3203" y="10799"/>
                  </a:cubicBezTo>
                  <a:cubicBezTo>
                    <a:pt x="4511" y="13823"/>
                    <a:pt x="6166" y="15089"/>
                    <a:pt x="7426" y="15089"/>
                  </a:cubicBezTo>
                  <a:cubicBezTo>
                    <a:pt x="9242" y="15089"/>
                    <a:pt x="10237" y="12461"/>
                    <a:pt x="8192" y="8680"/>
                  </a:cubicBezTo>
                  <a:cubicBezTo>
                    <a:pt x="4716" y="2286"/>
                    <a:pt x="656" y="0"/>
                    <a:pt x="656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6;p46">
              <a:extLst>
                <a:ext uri="{FF2B5EF4-FFF2-40B4-BE49-F238E27FC236}">
                  <a16:creationId xmlns:a16="http://schemas.microsoft.com/office/drawing/2014/main" id="{E5EF470A-A32E-2C79-B158-ED8D0553C335}"/>
                </a:ext>
              </a:extLst>
            </p:cNvPr>
            <p:cNvSpPr/>
            <p:nvPr/>
          </p:nvSpPr>
          <p:spPr>
            <a:xfrm>
              <a:off x="1103624" y="2622417"/>
              <a:ext cx="244521" cy="279765"/>
            </a:xfrm>
            <a:custGeom>
              <a:avLst/>
              <a:gdLst/>
              <a:ahLst/>
              <a:cxnLst/>
              <a:rect l="l" t="t" r="r" b="b"/>
              <a:pathLst>
                <a:path w="11753" h="13447" extrusionOk="0">
                  <a:moveTo>
                    <a:pt x="11753" y="0"/>
                  </a:moveTo>
                  <a:lnTo>
                    <a:pt x="11753" y="0"/>
                  </a:lnTo>
                  <a:cubicBezTo>
                    <a:pt x="11752" y="0"/>
                    <a:pt x="4656" y="2560"/>
                    <a:pt x="1668" y="8478"/>
                  </a:cubicBezTo>
                  <a:cubicBezTo>
                    <a:pt x="0" y="11786"/>
                    <a:pt x="680" y="13446"/>
                    <a:pt x="2219" y="13446"/>
                  </a:cubicBezTo>
                  <a:cubicBezTo>
                    <a:pt x="3428" y="13446"/>
                    <a:pt x="5166" y="12423"/>
                    <a:pt x="6716" y="10371"/>
                  </a:cubicBezTo>
                  <a:cubicBezTo>
                    <a:pt x="10240" y="5703"/>
                    <a:pt x="11753" y="0"/>
                    <a:pt x="11753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77;p46">
              <a:extLst>
                <a:ext uri="{FF2B5EF4-FFF2-40B4-BE49-F238E27FC236}">
                  <a16:creationId xmlns:a16="http://schemas.microsoft.com/office/drawing/2014/main" id="{63313C43-E61C-F340-296C-27FBCA172FAE}"/>
                </a:ext>
              </a:extLst>
            </p:cNvPr>
            <p:cNvSpPr/>
            <p:nvPr/>
          </p:nvSpPr>
          <p:spPr>
            <a:xfrm>
              <a:off x="1253268" y="2622417"/>
              <a:ext cx="137729" cy="352478"/>
            </a:xfrm>
            <a:custGeom>
              <a:avLst/>
              <a:gdLst/>
              <a:ahLst/>
              <a:cxnLst/>
              <a:rect l="l" t="t" r="r" b="b"/>
              <a:pathLst>
                <a:path w="6620" h="16942" extrusionOk="0">
                  <a:moveTo>
                    <a:pt x="4560" y="0"/>
                  </a:moveTo>
                  <a:cubicBezTo>
                    <a:pt x="4560" y="0"/>
                    <a:pt x="1952" y="4620"/>
                    <a:pt x="702" y="11121"/>
                  </a:cubicBezTo>
                  <a:cubicBezTo>
                    <a:pt x="0" y="14776"/>
                    <a:pt x="1504" y="16942"/>
                    <a:pt x="3082" y="16942"/>
                  </a:cubicBezTo>
                  <a:cubicBezTo>
                    <a:pt x="4316" y="16942"/>
                    <a:pt x="5597" y="15617"/>
                    <a:pt x="5905" y="12645"/>
                  </a:cubicBezTo>
                  <a:cubicBezTo>
                    <a:pt x="6619" y="5858"/>
                    <a:pt x="4560" y="0"/>
                    <a:pt x="4560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8;p46">
              <a:extLst>
                <a:ext uri="{FF2B5EF4-FFF2-40B4-BE49-F238E27FC236}">
                  <a16:creationId xmlns:a16="http://schemas.microsoft.com/office/drawing/2014/main" id="{CB837448-96A0-D798-B7A9-535027166B11}"/>
                </a:ext>
              </a:extLst>
            </p:cNvPr>
            <p:cNvSpPr/>
            <p:nvPr/>
          </p:nvSpPr>
          <p:spPr>
            <a:xfrm>
              <a:off x="1354064" y="2410382"/>
              <a:ext cx="372243" cy="181752"/>
            </a:xfrm>
            <a:custGeom>
              <a:avLst/>
              <a:gdLst/>
              <a:ahLst/>
              <a:cxnLst/>
              <a:rect l="l" t="t" r="r" b="b"/>
              <a:pathLst>
                <a:path w="17892" h="8736" extrusionOk="0">
                  <a:moveTo>
                    <a:pt x="13607" y="0"/>
                  </a:moveTo>
                  <a:cubicBezTo>
                    <a:pt x="12478" y="0"/>
                    <a:pt x="11057" y="336"/>
                    <a:pt x="9442" y="1144"/>
                  </a:cubicBezTo>
                  <a:cubicBezTo>
                    <a:pt x="2477" y="4608"/>
                    <a:pt x="0" y="8680"/>
                    <a:pt x="0" y="8680"/>
                  </a:cubicBezTo>
                  <a:cubicBezTo>
                    <a:pt x="0" y="8680"/>
                    <a:pt x="313" y="8735"/>
                    <a:pt x="954" y="8735"/>
                  </a:cubicBezTo>
                  <a:cubicBezTo>
                    <a:pt x="2520" y="8735"/>
                    <a:pt x="6044" y="8405"/>
                    <a:pt x="11740" y="6132"/>
                  </a:cubicBezTo>
                  <a:cubicBezTo>
                    <a:pt x="17892" y="3673"/>
                    <a:pt x="17341" y="0"/>
                    <a:pt x="136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9;p46">
              <a:extLst>
                <a:ext uri="{FF2B5EF4-FFF2-40B4-BE49-F238E27FC236}">
                  <a16:creationId xmlns:a16="http://schemas.microsoft.com/office/drawing/2014/main" id="{D458EF89-D6F1-E74B-8F1A-80B419304005}"/>
                </a:ext>
              </a:extLst>
            </p:cNvPr>
            <p:cNvSpPr/>
            <p:nvPr/>
          </p:nvSpPr>
          <p:spPr>
            <a:xfrm>
              <a:off x="1354064" y="2590962"/>
              <a:ext cx="325744" cy="229895"/>
            </a:xfrm>
            <a:custGeom>
              <a:avLst/>
              <a:gdLst/>
              <a:ahLst/>
              <a:cxnLst/>
              <a:rect l="l" t="t" r="r" b="b"/>
              <a:pathLst>
                <a:path w="15657" h="11050" extrusionOk="0">
                  <a:moveTo>
                    <a:pt x="0" y="0"/>
                  </a:moveTo>
                  <a:cubicBezTo>
                    <a:pt x="0" y="0"/>
                    <a:pt x="2786" y="7096"/>
                    <a:pt x="9204" y="10073"/>
                  </a:cubicBezTo>
                  <a:cubicBezTo>
                    <a:pt x="10677" y="10758"/>
                    <a:pt x="11850" y="11049"/>
                    <a:pt x="12723" y="11049"/>
                  </a:cubicBezTo>
                  <a:cubicBezTo>
                    <a:pt x="15657" y="11049"/>
                    <a:pt x="15185" y="7750"/>
                    <a:pt x="11276" y="5025"/>
                  </a:cubicBezTo>
                  <a:cubicBezTo>
                    <a:pt x="6204" y="150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80;p46">
              <a:extLst>
                <a:ext uri="{FF2B5EF4-FFF2-40B4-BE49-F238E27FC236}">
                  <a16:creationId xmlns:a16="http://schemas.microsoft.com/office/drawing/2014/main" id="{590D3B82-D153-4B9C-5F3F-8796CE83BE4C}"/>
                </a:ext>
              </a:extLst>
            </p:cNvPr>
            <p:cNvSpPr/>
            <p:nvPr/>
          </p:nvSpPr>
          <p:spPr>
            <a:xfrm>
              <a:off x="1354064" y="2559672"/>
              <a:ext cx="424256" cy="115010"/>
            </a:xfrm>
            <a:custGeom>
              <a:avLst/>
              <a:gdLst/>
              <a:ahLst/>
              <a:cxnLst/>
              <a:rect l="l" t="t" r="r" b="b"/>
              <a:pathLst>
                <a:path w="20392" h="5528" extrusionOk="0">
                  <a:moveTo>
                    <a:pt x="10599" y="1"/>
                  </a:moveTo>
                  <a:cubicBezTo>
                    <a:pt x="4649" y="1"/>
                    <a:pt x="0" y="1504"/>
                    <a:pt x="0" y="1504"/>
                  </a:cubicBezTo>
                  <a:cubicBezTo>
                    <a:pt x="0" y="1504"/>
                    <a:pt x="5013" y="4112"/>
                    <a:pt x="12085" y="5350"/>
                  </a:cubicBezTo>
                  <a:cubicBezTo>
                    <a:pt x="12776" y="5472"/>
                    <a:pt x="13417" y="5527"/>
                    <a:pt x="14006" y="5527"/>
                  </a:cubicBezTo>
                  <a:cubicBezTo>
                    <a:pt x="19459" y="5527"/>
                    <a:pt x="20392" y="781"/>
                    <a:pt x="13740" y="147"/>
                  </a:cubicBezTo>
                  <a:cubicBezTo>
                    <a:pt x="12666" y="45"/>
                    <a:pt x="11614" y="1"/>
                    <a:pt x="10599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81;p46">
              <a:extLst>
                <a:ext uri="{FF2B5EF4-FFF2-40B4-BE49-F238E27FC236}">
                  <a16:creationId xmlns:a16="http://schemas.microsoft.com/office/drawing/2014/main" id="{1D8ED552-4811-00D1-D261-3BFE25C3FC9B}"/>
                </a:ext>
              </a:extLst>
            </p:cNvPr>
            <p:cNvSpPr/>
            <p:nvPr/>
          </p:nvSpPr>
          <p:spPr>
            <a:xfrm>
              <a:off x="977634" y="2583118"/>
              <a:ext cx="372243" cy="181752"/>
            </a:xfrm>
            <a:custGeom>
              <a:avLst/>
              <a:gdLst/>
              <a:ahLst/>
              <a:cxnLst/>
              <a:rect l="l" t="t" r="r" b="b"/>
              <a:pathLst>
                <a:path w="17892" h="8736" extrusionOk="0">
                  <a:moveTo>
                    <a:pt x="16939" y="1"/>
                  </a:moveTo>
                  <a:cubicBezTo>
                    <a:pt x="15372" y="1"/>
                    <a:pt x="11848" y="330"/>
                    <a:pt x="6152" y="2604"/>
                  </a:cubicBezTo>
                  <a:cubicBezTo>
                    <a:pt x="0" y="5063"/>
                    <a:pt x="551" y="8736"/>
                    <a:pt x="4290" y="8736"/>
                  </a:cubicBezTo>
                  <a:cubicBezTo>
                    <a:pt x="5422" y="8736"/>
                    <a:pt x="6845" y="8400"/>
                    <a:pt x="8462" y="7592"/>
                  </a:cubicBezTo>
                  <a:cubicBezTo>
                    <a:pt x="15415" y="4128"/>
                    <a:pt x="17892" y="56"/>
                    <a:pt x="17892" y="56"/>
                  </a:cubicBezTo>
                  <a:cubicBezTo>
                    <a:pt x="17892" y="56"/>
                    <a:pt x="17579" y="1"/>
                    <a:pt x="16939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2;p46">
              <a:extLst>
                <a:ext uri="{FF2B5EF4-FFF2-40B4-BE49-F238E27FC236}">
                  <a16:creationId xmlns:a16="http://schemas.microsoft.com/office/drawing/2014/main" id="{0A40088A-E609-A970-ED7B-0FBE8A8184B3}"/>
                </a:ext>
              </a:extLst>
            </p:cNvPr>
            <p:cNvSpPr/>
            <p:nvPr/>
          </p:nvSpPr>
          <p:spPr>
            <a:xfrm>
              <a:off x="1024214" y="2354440"/>
              <a:ext cx="325661" cy="229854"/>
            </a:xfrm>
            <a:custGeom>
              <a:avLst/>
              <a:gdLst/>
              <a:ahLst/>
              <a:cxnLst/>
              <a:rect l="l" t="t" r="r" b="b"/>
              <a:pathLst>
                <a:path w="15653" h="11048" extrusionOk="0">
                  <a:moveTo>
                    <a:pt x="2936" y="0"/>
                  </a:moveTo>
                  <a:cubicBezTo>
                    <a:pt x="0" y="0"/>
                    <a:pt x="475" y="3306"/>
                    <a:pt x="4378" y="6023"/>
                  </a:cubicBezTo>
                  <a:cubicBezTo>
                    <a:pt x="9450" y="9548"/>
                    <a:pt x="15653" y="11048"/>
                    <a:pt x="15653" y="11048"/>
                  </a:cubicBezTo>
                  <a:cubicBezTo>
                    <a:pt x="15653" y="11048"/>
                    <a:pt x="12867" y="3964"/>
                    <a:pt x="6449" y="975"/>
                  </a:cubicBezTo>
                  <a:cubicBezTo>
                    <a:pt x="4978" y="291"/>
                    <a:pt x="3807" y="0"/>
                    <a:pt x="2936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3;p46">
              <a:extLst>
                <a:ext uri="{FF2B5EF4-FFF2-40B4-BE49-F238E27FC236}">
                  <a16:creationId xmlns:a16="http://schemas.microsoft.com/office/drawing/2014/main" id="{66420C27-A0CE-B9C3-ECB1-54A5E52BF6E5}"/>
                </a:ext>
              </a:extLst>
            </p:cNvPr>
            <p:cNvSpPr/>
            <p:nvPr/>
          </p:nvSpPr>
          <p:spPr>
            <a:xfrm>
              <a:off x="925623" y="2500568"/>
              <a:ext cx="424256" cy="115010"/>
            </a:xfrm>
            <a:custGeom>
              <a:avLst/>
              <a:gdLst/>
              <a:ahLst/>
              <a:cxnLst/>
              <a:rect l="l" t="t" r="r" b="b"/>
              <a:pathLst>
                <a:path w="20392" h="5528" extrusionOk="0">
                  <a:moveTo>
                    <a:pt x="6389" y="1"/>
                  </a:moveTo>
                  <a:cubicBezTo>
                    <a:pt x="943" y="1"/>
                    <a:pt x="0" y="4747"/>
                    <a:pt x="6652" y="5381"/>
                  </a:cubicBezTo>
                  <a:cubicBezTo>
                    <a:pt x="7726" y="5483"/>
                    <a:pt x="8778" y="5527"/>
                    <a:pt x="9793" y="5527"/>
                  </a:cubicBezTo>
                  <a:cubicBezTo>
                    <a:pt x="15743" y="5527"/>
                    <a:pt x="20392" y="4024"/>
                    <a:pt x="20392" y="4024"/>
                  </a:cubicBezTo>
                  <a:cubicBezTo>
                    <a:pt x="20392" y="4024"/>
                    <a:pt x="15379" y="1416"/>
                    <a:pt x="8307" y="178"/>
                  </a:cubicBezTo>
                  <a:cubicBezTo>
                    <a:pt x="7618" y="56"/>
                    <a:pt x="6977" y="1"/>
                    <a:pt x="6389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84;p46">
              <a:extLst>
                <a:ext uri="{FF2B5EF4-FFF2-40B4-BE49-F238E27FC236}">
                  <a16:creationId xmlns:a16="http://schemas.microsoft.com/office/drawing/2014/main" id="{93FE2810-C72B-DE61-CE1D-54D3823728BE}"/>
                </a:ext>
              </a:extLst>
            </p:cNvPr>
            <p:cNvSpPr/>
            <p:nvPr/>
          </p:nvSpPr>
          <p:spPr>
            <a:xfrm>
              <a:off x="1201965" y="2442358"/>
              <a:ext cx="300258" cy="272962"/>
            </a:xfrm>
            <a:custGeom>
              <a:avLst/>
              <a:gdLst/>
              <a:ahLst/>
              <a:cxnLst/>
              <a:rect l="l" t="t" r="r" b="b"/>
              <a:pathLst>
                <a:path w="14432" h="13120" extrusionOk="0">
                  <a:moveTo>
                    <a:pt x="7219" y="0"/>
                  </a:moveTo>
                  <a:cubicBezTo>
                    <a:pt x="6720" y="0"/>
                    <a:pt x="6212" y="58"/>
                    <a:pt x="5704" y="178"/>
                  </a:cubicBezTo>
                  <a:cubicBezTo>
                    <a:pt x="2180" y="1023"/>
                    <a:pt x="1" y="4548"/>
                    <a:pt x="846" y="8072"/>
                  </a:cubicBezTo>
                  <a:cubicBezTo>
                    <a:pt x="1560" y="11088"/>
                    <a:pt x="4244" y="13119"/>
                    <a:pt x="7213" y="13119"/>
                  </a:cubicBezTo>
                  <a:cubicBezTo>
                    <a:pt x="7713" y="13119"/>
                    <a:pt x="8220" y="13062"/>
                    <a:pt x="8728" y="12942"/>
                  </a:cubicBezTo>
                  <a:cubicBezTo>
                    <a:pt x="12252" y="12096"/>
                    <a:pt x="14431" y="8572"/>
                    <a:pt x="13586" y="5048"/>
                  </a:cubicBezTo>
                  <a:cubicBezTo>
                    <a:pt x="12873" y="2031"/>
                    <a:pt x="10188" y="0"/>
                    <a:pt x="7219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85;p46">
              <a:extLst>
                <a:ext uri="{FF2B5EF4-FFF2-40B4-BE49-F238E27FC236}">
                  <a16:creationId xmlns:a16="http://schemas.microsoft.com/office/drawing/2014/main" id="{22C4FEB9-462A-899F-8B51-9AC31CB0A69D}"/>
                </a:ext>
              </a:extLst>
            </p:cNvPr>
            <p:cNvSpPr/>
            <p:nvPr/>
          </p:nvSpPr>
          <p:spPr>
            <a:xfrm>
              <a:off x="1276277" y="2503023"/>
              <a:ext cx="151377" cy="151377"/>
            </a:xfrm>
            <a:custGeom>
              <a:avLst/>
              <a:gdLst/>
              <a:ahLst/>
              <a:cxnLst/>
              <a:rect l="l" t="t" r="r" b="b"/>
              <a:pathLst>
                <a:path w="7276" h="7276" extrusionOk="0">
                  <a:moveTo>
                    <a:pt x="3644" y="1"/>
                  </a:moveTo>
                  <a:cubicBezTo>
                    <a:pt x="1632" y="1"/>
                    <a:pt x="1" y="1632"/>
                    <a:pt x="1" y="3644"/>
                  </a:cubicBezTo>
                  <a:cubicBezTo>
                    <a:pt x="1" y="5644"/>
                    <a:pt x="1632" y="7275"/>
                    <a:pt x="3644" y="7275"/>
                  </a:cubicBezTo>
                  <a:cubicBezTo>
                    <a:pt x="5644" y="7275"/>
                    <a:pt x="7275" y="5644"/>
                    <a:pt x="7275" y="3644"/>
                  </a:cubicBezTo>
                  <a:cubicBezTo>
                    <a:pt x="7275" y="1632"/>
                    <a:pt x="5644" y="1"/>
                    <a:pt x="36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836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289CD8-84FF-A384-BE32-BD76FFFC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1" y="811781"/>
            <a:ext cx="7466399" cy="3179610"/>
          </a:xfrm>
        </p:spPr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研究顯示咖啡及含糖飲料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食物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會抑制生長激素的分泌，</a:t>
            </a:r>
            <a:r>
              <a:rPr lang="zh-TW" altLang="en-US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我平時就不喝任何茶類、機能飲料或是可樂，也沒有吃糖果的習慣，暑假就是繼續維持！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489E68-A16B-CF6D-F5BD-93B97676C800}"/>
              </a:ext>
            </a:extLst>
          </p:cNvPr>
          <p:cNvSpPr/>
          <p:nvPr/>
        </p:nvSpPr>
        <p:spPr>
          <a:xfrm>
            <a:off x="708866" y="176717"/>
            <a:ext cx="64427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、杜絕咖啡因及含糖飲料</a:t>
            </a:r>
            <a:r>
              <a:rPr lang="en-US" altLang="zh-TW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食物</a:t>
            </a:r>
            <a:r>
              <a:rPr lang="en-US" altLang="zh-TW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0D04FB2-FDF9-BAD4-635A-7CED2045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75" y="-207967"/>
            <a:ext cx="3606565" cy="239676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B447793-7E68-3360-504F-E50DF5C5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83" y="2382983"/>
            <a:ext cx="1904625" cy="1265732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133FEA46-F63C-BDB6-8E77-D9E7825FD938}"/>
              </a:ext>
            </a:extLst>
          </p:cNvPr>
          <p:cNvGrpSpPr/>
          <p:nvPr/>
        </p:nvGrpSpPr>
        <p:grpSpPr>
          <a:xfrm>
            <a:off x="7754400" y="590400"/>
            <a:ext cx="1153440" cy="964440"/>
            <a:chOff x="7754400" y="590400"/>
            <a:chExt cx="1153440" cy="96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" name="筆跡 40">
                  <a:extLst>
                    <a:ext uri="{FF2B5EF4-FFF2-40B4-BE49-F238E27FC236}">
                      <a16:creationId xmlns:a16="http://schemas.microsoft.com/office/drawing/2014/main" id="{571A3CAA-745D-95D6-A972-21D60B9B2466}"/>
                    </a:ext>
                  </a:extLst>
                </p14:cNvPr>
                <p14:cNvContentPartPr/>
                <p14:nvPr/>
              </p14:nvContentPartPr>
              <p14:xfrm>
                <a:off x="7837560" y="590400"/>
                <a:ext cx="1018440" cy="961920"/>
              </p14:xfrm>
            </p:contentPart>
          </mc:Choice>
          <mc:Fallback xmlns="">
            <p:pic>
              <p:nvPicPr>
                <p:cNvPr id="41" name="筆跡 40">
                  <a:extLst>
                    <a:ext uri="{FF2B5EF4-FFF2-40B4-BE49-F238E27FC236}">
                      <a16:creationId xmlns:a16="http://schemas.microsoft.com/office/drawing/2014/main" id="{571A3CAA-745D-95D6-A972-21D60B9B24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774920" y="527400"/>
                  <a:ext cx="1144080" cy="10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" name="筆跡 41">
                  <a:extLst>
                    <a:ext uri="{FF2B5EF4-FFF2-40B4-BE49-F238E27FC236}">
                      <a16:creationId xmlns:a16="http://schemas.microsoft.com/office/drawing/2014/main" id="{FCBFF2EC-F5F6-4299-4C5A-812D4A91DC69}"/>
                    </a:ext>
                  </a:extLst>
                </p14:cNvPr>
                <p14:cNvContentPartPr/>
                <p14:nvPr/>
              </p14:nvContentPartPr>
              <p14:xfrm>
                <a:off x="7754400" y="784800"/>
                <a:ext cx="1153440" cy="770040"/>
              </p14:xfrm>
            </p:contentPart>
          </mc:Choice>
          <mc:Fallback xmlns="">
            <p:pic>
              <p:nvPicPr>
                <p:cNvPr id="42" name="筆跡 41">
                  <a:extLst>
                    <a:ext uri="{FF2B5EF4-FFF2-40B4-BE49-F238E27FC236}">
                      <a16:creationId xmlns:a16="http://schemas.microsoft.com/office/drawing/2014/main" id="{FCBFF2EC-F5F6-4299-4C5A-812D4A91DC6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91400" y="721800"/>
                  <a:ext cx="1279080" cy="89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4" name="筆跡 43">
                <a:extLst>
                  <a:ext uri="{FF2B5EF4-FFF2-40B4-BE49-F238E27FC236}">
                    <a16:creationId xmlns:a16="http://schemas.microsoft.com/office/drawing/2014/main" id="{3923ADC4-BA67-C2A8-B927-F14521E59A8D}"/>
                  </a:ext>
                </a:extLst>
              </p14:cNvPr>
              <p14:cNvContentPartPr/>
              <p14:nvPr/>
            </p14:nvContentPartPr>
            <p14:xfrm>
              <a:off x="7060751" y="2473136"/>
              <a:ext cx="1664640" cy="922680"/>
            </p14:xfrm>
          </p:contentPart>
        </mc:Choice>
        <mc:Fallback xmlns="">
          <p:pic>
            <p:nvPicPr>
              <p:cNvPr id="44" name="筆跡 43">
                <a:extLst>
                  <a:ext uri="{FF2B5EF4-FFF2-40B4-BE49-F238E27FC236}">
                    <a16:creationId xmlns:a16="http://schemas.microsoft.com/office/drawing/2014/main" id="{3923ADC4-BA67-C2A8-B927-F14521E59A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97737" y="2410136"/>
                <a:ext cx="1790307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8" name="筆跡 47">
                <a:extLst>
                  <a:ext uri="{FF2B5EF4-FFF2-40B4-BE49-F238E27FC236}">
                    <a16:creationId xmlns:a16="http://schemas.microsoft.com/office/drawing/2014/main" id="{1BD21E4D-09F0-D99E-ED8A-744572EEE612}"/>
                  </a:ext>
                </a:extLst>
              </p14:cNvPr>
              <p14:cNvContentPartPr/>
              <p14:nvPr/>
            </p14:nvContentPartPr>
            <p14:xfrm>
              <a:off x="7317917" y="2526728"/>
              <a:ext cx="1153800" cy="920880"/>
            </p14:xfrm>
          </p:contentPart>
        </mc:Choice>
        <mc:Fallback xmlns="">
          <p:pic>
            <p:nvPicPr>
              <p:cNvPr id="48" name="筆跡 47">
                <a:extLst>
                  <a:ext uri="{FF2B5EF4-FFF2-40B4-BE49-F238E27FC236}">
                    <a16:creationId xmlns:a16="http://schemas.microsoft.com/office/drawing/2014/main" id="{1BD21E4D-09F0-D99E-ED8A-744572EEE61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54937" y="2463703"/>
                <a:ext cx="1279401" cy="104656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434DDC35-7EF0-4F2C-8BBB-760B498B8385}"/>
              </a:ext>
            </a:extLst>
          </p:cNvPr>
          <p:cNvSpPr/>
          <p:nvPr/>
        </p:nvSpPr>
        <p:spPr>
          <a:xfrm>
            <a:off x="301961" y="2234340"/>
            <a:ext cx="26853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五、規律運動</a:t>
            </a:r>
            <a:endParaRPr lang="zh-TW" alt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EDB104-E2F8-F829-8220-1E52AEA1CC78}"/>
              </a:ext>
            </a:extLst>
          </p:cNvPr>
          <p:cNvSpPr txBox="1"/>
          <p:nvPr/>
        </p:nvSpPr>
        <p:spPr>
          <a:xfrm>
            <a:off x="354918" y="2934476"/>
            <a:ext cx="65051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Shrikhand"/>
                <a:sym typeface="Shrikhand"/>
              </a:rPr>
              <a:t>研究指出規律運動有助於長高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，而跳繩、打籃球讓骨頭垂直於地面方向的衝擊力，能夠刺激骨頭及生長板，幫助長高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我從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7/1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起，每日跳繩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1000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下、投籃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顆和做伸展操，</a:t>
            </a:r>
            <a:r>
              <a:rPr lang="zh-TW" altLang="en-US" sz="2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Shrikhand"/>
              </a:rPr>
              <a:t>以下是過程紀錄。</a:t>
            </a:r>
          </a:p>
        </p:txBody>
      </p:sp>
    </p:spTree>
    <p:extLst>
      <p:ext uri="{BB962C8B-B14F-4D97-AF65-F5344CB8AC3E}">
        <p14:creationId xmlns:p14="http://schemas.microsoft.com/office/powerpoint/2010/main" val="1879595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F9DFDA-71CE-C8B5-3A29-6BCB6324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8" y="116547"/>
            <a:ext cx="1928813" cy="25717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4524E76-5DF4-5E6A-7818-2530D72CE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74" y="58947"/>
            <a:ext cx="1928813" cy="257175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5C18BE1-FEF9-93C9-EE98-E3A83226C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317" y="116546"/>
            <a:ext cx="1928813" cy="25717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0FACD7E-2280-2817-3748-3F88080E9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960" y="638287"/>
            <a:ext cx="1347537" cy="29172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C48219E-9573-BB18-9851-5091821EF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261" y="2520000"/>
            <a:ext cx="1967625" cy="26235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8D34BC5-A7C7-059D-34F6-2B7DE155D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139" y="2503893"/>
            <a:ext cx="1979706" cy="263960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16BDCD3-AC40-C0D7-92BC-9CDC84B34A81}"/>
              </a:ext>
            </a:extLst>
          </p:cNvPr>
          <p:cNvSpPr/>
          <p:nvPr/>
        </p:nvSpPr>
        <p:spPr>
          <a:xfrm>
            <a:off x="3367287" y="2307532"/>
            <a:ext cx="2804799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跳繩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1000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5041B5-C9A8-AD33-000A-344FA1868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34" y="2520000"/>
            <a:ext cx="1967625" cy="26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24138B-0EA0-B3CF-A5A5-6EC75AF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08BCC6-3CA0-3C60-A270-8EBD7735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3" y="118946"/>
            <a:ext cx="2049443" cy="27325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A310187-23C9-0CF0-9D0B-ED70B8AD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56" y="180432"/>
            <a:ext cx="1974609" cy="26328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F362087-A36D-0BA6-30D1-9229F69F2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948" y="118946"/>
            <a:ext cx="2020723" cy="26942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2CBAE1C-F22F-FFBF-1B39-F4F44CB84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065" y="118946"/>
            <a:ext cx="1974608" cy="263281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1AEB3B-3ACA-71DB-48DE-6137226DD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65" y="2533772"/>
            <a:ext cx="1944581" cy="25927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3A7E9A7-352B-F248-BB57-71E8E0485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893" y="2626366"/>
            <a:ext cx="1867133" cy="248951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E0DBCE5-CAE2-7562-9748-1FF36D54A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902" y="2530630"/>
            <a:ext cx="1928813" cy="25717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2E5D524-C8D0-BF42-6946-BA96723B1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9683" y="2483066"/>
            <a:ext cx="1974607" cy="263281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26BB691-7501-D278-53E9-C5934452A015}"/>
              </a:ext>
            </a:extLst>
          </p:cNvPr>
          <p:cNvSpPr/>
          <p:nvPr/>
        </p:nvSpPr>
        <p:spPr>
          <a:xfrm>
            <a:off x="3182924" y="2431566"/>
            <a:ext cx="2671945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跳繩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1000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下</a:t>
            </a:r>
          </a:p>
        </p:txBody>
      </p:sp>
    </p:spTree>
    <p:extLst>
      <p:ext uri="{BB962C8B-B14F-4D97-AF65-F5344CB8AC3E}">
        <p14:creationId xmlns:p14="http://schemas.microsoft.com/office/powerpoint/2010/main" val="30588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215;p28">
            <a:extLst>
              <a:ext uri="{FF2B5EF4-FFF2-40B4-BE49-F238E27FC236}">
                <a16:creationId xmlns:a16="http://schemas.microsoft.com/office/drawing/2014/main" id="{6A84A62D-BBAF-132A-2214-07E80E8BFD4E}"/>
              </a:ext>
            </a:extLst>
          </p:cNvPr>
          <p:cNvGrpSpPr/>
          <p:nvPr/>
        </p:nvGrpSpPr>
        <p:grpSpPr>
          <a:xfrm>
            <a:off x="7937886" y="940133"/>
            <a:ext cx="1222569" cy="453563"/>
            <a:chOff x="3704025" y="4024300"/>
            <a:chExt cx="1757375" cy="616000"/>
          </a:xfrm>
        </p:grpSpPr>
        <p:sp>
          <p:nvSpPr>
            <p:cNvPr id="5" name="Google Shape;1216;p28">
              <a:extLst>
                <a:ext uri="{FF2B5EF4-FFF2-40B4-BE49-F238E27FC236}">
                  <a16:creationId xmlns:a16="http://schemas.microsoft.com/office/drawing/2014/main" id="{595F8426-8DC3-ECB6-A50A-BD6B11A6B5FF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17;p28">
              <a:extLst>
                <a:ext uri="{FF2B5EF4-FFF2-40B4-BE49-F238E27FC236}">
                  <a16:creationId xmlns:a16="http://schemas.microsoft.com/office/drawing/2014/main" id="{82C2DD55-4C26-4196-6991-44B2A91428C6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18;p28">
              <a:extLst>
                <a:ext uri="{FF2B5EF4-FFF2-40B4-BE49-F238E27FC236}">
                  <a16:creationId xmlns:a16="http://schemas.microsoft.com/office/drawing/2014/main" id="{C0470B2E-42F0-2ECE-3E35-59F1DB8E98A3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9;p28">
              <a:extLst>
                <a:ext uri="{FF2B5EF4-FFF2-40B4-BE49-F238E27FC236}">
                  <a16:creationId xmlns:a16="http://schemas.microsoft.com/office/drawing/2014/main" id="{949A6FE8-28CF-BC12-468C-638912145714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20;p28">
              <a:extLst>
                <a:ext uri="{FF2B5EF4-FFF2-40B4-BE49-F238E27FC236}">
                  <a16:creationId xmlns:a16="http://schemas.microsoft.com/office/drawing/2014/main" id="{B0735EB8-6025-23C2-1095-F181B7CBAFB3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21;p28">
              <a:extLst>
                <a:ext uri="{FF2B5EF4-FFF2-40B4-BE49-F238E27FC236}">
                  <a16:creationId xmlns:a16="http://schemas.microsoft.com/office/drawing/2014/main" id="{968154D4-2596-CDBE-7F9B-203A64C6BBEF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2;p28">
              <a:extLst>
                <a:ext uri="{FF2B5EF4-FFF2-40B4-BE49-F238E27FC236}">
                  <a16:creationId xmlns:a16="http://schemas.microsoft.com/office/drawing/2014/main" id="{342CF89F-DB6A-6720-F1FD-195FD18F0C81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3;p28">
              <a:extLst>
                <a:ext uri="{FF2B5EF4-FFF2-40B4-BE49-F238E27FC236}">
                  <a16:creationId xmlns:a16="http://schemas.microsoft.com/office/drawing/2014/main" id="{A8A8388E-35CA-0EA0-FC18-0884A5694E26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4;p28">
              <a:extLst>
                <a:ext uri="{FF2B5EF4-FFF2-40B4-BE49-F238E27FC236}">
                  <a16:creationId xmlns:a16="http://schemas.microsoft.com/office/drawing/2014/main" id="{BEA35DD0-061A-3343-DA15-E3F975092AD9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5;p28">
              <a:extLst>
                <a:ext uri="{FF2B5EF4-FFF2-40B4-BE49-F238E27FC236}">
                  <a16:creationId xmlns:a16="http://schemas.microsoft.com/office/drawing/2014/main" id="{F894AF9B-C370-7721-79B5-F0F89EA32881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6;p28">
              <a:extLst>
                <a:ext uri="{FF2B5EF4-FFF2-40B4-BE49-F238E27FC236}">
                  <a16:creationId xmlns:a16="http://schemas.microsoft.com/office/drawing/2014/main" id="{2D5792DD-5D9E-F2F4-BC26-A0089A4C8AB5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7;p28">
              <a:extLst>
                <a:ext uri="{FF2B5EF4-FFF2-40B4-BE49-F238E27FC236}">
                  <a16:creationId xmlns:a16="http://schemas.microsoft.com/office/drawing/2014/main" id="{E4773D81-5AB7-607E-F009-65B23528BA23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;p28">
              <a:extLst>
                <a:ext uri="{FF2B5EF4-FFF2-40B4-BE49-F238E27FC236}">
                  <a16:creationId xmlns:a16="http://schemas.microsoft.com/office/drawing/2014/main" id="{605D02C0-5BDD-20CD-2121-A5A19620C917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9;p28">
              <a:extLst>
                <a:ext uri="{FF2B5EF4-FFF2-40B4-BE49-F238E27FC236}">
                  <a16:creationId xmlns:a16="http://schemas.microsoft.com/office/drawing/2014/main" id="{6FA01611-3BD1-276B-0A05-C76C9889FBC4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0;p28">
              <a:extLst>
                <a:ext uri="{FF2B5EF4-FFF2-40B4-BE49-F238E27FC236}">
                  <a16:creationId xmlns:a16="http://schemas.microsoft.com/office/drawing/2014/main" id="{BC18F0A5-0A4A-2770-BF0B-F531CBB481F0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1;p28">
              <a:extLst>
                <a:ext uri="{FF2B5EF4-FFF2-40B4-BE49-F238E27FC236}">
                  <a16:creationId xmlns:a16="http://schemas.microsoft.com/office/drawing/2014/main" id="{50F2B420-F02A-F89F-C093-C67391B93D71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2;p28">
              <a:extLst>
                <a:ext uri="{FF2B5EF4-FFF2-40B4-BE49-F238E27FC236}">
                  <a16:creationId xmlns:a16="http://schemas.microsoft.com/office/drawing/2014/main" id="{5392F13E-3304-20A7-A507-4F67278D65BD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3;p28">
              <a:extLst>
                <a:ext uri="{FF2B5EF4-FFF2-40B4-BE49-F238E27FC236}">
                  <a16:creationId xmlns:a16="http://schemas.microsoft.com/office/drawing/2014/main" id="{F67E19CF-0CA9-3080-B67E-40F8AA0E18A4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34;p28">
              <a:extLst>
                <a:ext uri="{FF2B5EF4-FFF2-40B4-BE49-F238E27FC236}">
                  <a16:creationId xmlns:a16="http://schemas.microsoft.com/office/drawing/2014/main" id="{B133DDDA-F078-9234-4E44-09191F08804E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5;p28">
              <a:extLst>
                <a:ext uri="{FF2B5EF4-FFF2-40B4-BE49-F238E27FC236}">
                  <a16:creationId xmlns:a16="http://schemas.microsoft.com/office/drawing/2014/main" id="{49407831-D7F0-29A3-8A47-E3118EF76D91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6;p28">
              <a:extLst>
                <a:ext uri="{FF2B5EF4-FFF2-40B4-BE49-F238E27FC236}">
                  <a16:creationId xmlns:a16="http://schemas.microsoft.com/office/drawing/2014/main" id="{B6608549-3FC5-22BF-320A-C3568A53F2FF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4E4D1401-8463-CFE0-8040-339309F1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248" y="201600"/>
            <a:ext cx="2221425" cy="29619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B6706D-880A-D505-B8ED-57B39731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42" y="689825"/>
            <a:ext cx="2436021" cy="738900"/>
          </a:xfrm>
        </p:spPr>
        <p:txBody>
          <a:bodyPr/>
          <a:lstStyle/>
          <a:p>
            <a:r>
              <a:rPr lang="zh-TW" altLang="en-US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暑假至東京旅遊</a:t>
            </a:r>
            <a:br>
              <a:rPr lang="en-US" altLang="zh-TW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不忘跳繩喔！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78B3AD-B19B-A1EF-3C67-A3478D9B8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20" y="1944000"/>
            <a:ext cx="2329425" cy="31059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478AB4A-FB0E-9A19-2F77-0C5565B45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317" y="2329349"/>
            <a:ext cx="2086425" cy="27819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5FC959D-15F9-91DC-4BE0-1DA01CD3A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04" y="445025"/>
            <a:ext cx="2548013" cy="3397351"/>
          </a:xfrm>
          <a:prstGeom prst="rect">
            <a:avLst/>
          </a:prstGeom>
        </p:spPr>
      </p:pic>
      <p:sp>
        <p:nvSpPr>
          <p:cNvPr id="11" name="Google Shape;680;p47">
            <a:extLst>
              <a:ext uri="{FF2B5EF4-FFF2-40B4-BE49-F238E27FC236}">
                <a16:creationId xmlns:a16="http://schemas.microsoft.com/office/drawing/2014/main" id="{5444945A-D00A-2AA4-CBDD-79EEC3649041}"/>
              </a:ext>
            </a:extLst>
          </p:cNvPr>
          <p:cNvSpPr/>
          <p:nvPr/>
        </p:nvSpPr>
        <p:spPr>
          <a:xfrm>
            <a:off x="7444576" y="118998"/>
            <a:ext cx="1608575" cy="1309727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笑臉 11">
            <a:extLst>
              <a:ext uri="{FF2B5EF4-FFF2-40B4-BE49-F238E27FC236}">
                <a16:creationId xmlns:a16="http://schemas.microsoft.com/office/drawing/2014/main" id="{70FFC7C7-0A2D-16CA-8D71-688DEE11090D}"/>
              </a:ext>
            </a:extLst>
          </p:cNvPr>
          <p:cNvSpPr/>
          <p:nvPr/>
        </p:nvSpPr>
        <p:spPr>
          <a:xfrm>
            <a:off x="4716936" y="1209583"/>
            <a:ext cx="294067" cy="291126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BA2CBF1-07BA-B020-0020-4E5A82E01271}"/>
              </a:ext>
            </a:extLst>
          </p:cNvPr>
          <p:cNvSpPr txBox="1"/>
          <p:nvPr/>
        </p:nvSpPr>
        <p:spPr>
          <a:xfrm>
            <a:off x="-1305117" y="4038176"/>
            <a:ext cx="54362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淺草觀音寺，</a:t>
            </a:r>
            <a:endParaRPr lang="en-US" altLang="zh-TW" sz="2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TW" altLang="en-US" sz="2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跳跳跳</a:t>
            </a:r>
            <a:r>
              <a:rPr lang="en-US" altLang="zh-TW" sz="2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</a:t>
            </a:r>
            <a:r>
              <a:rPr lang="zh-TW" altLang="en-US" sz="2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持續跳</a:t>
            </a:r>
            <a:r>
              <a:rPr lang="en-US" altLang="zh-TW" sz="2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</a:t>
            </a:r>
            <a:endParaRPr lang="zh-TW" altLang="en-US" sz="2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FC3B0D-7FFF-E067-E733-A1311C912E25}"/>
              </a:ext>
            </a:extLst>
          </p:cNvPr>
          <p:cNvSpPr/>
          <p:nvPr/>
        </p:nvSpPr>
        <p:spPr>
          <a:xfrm>
            <a:off x="5218108" y="3720299"/>
            <a:ext cx="1550424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東京鐵塔</a:t>
            </a:r>
            <a:endParaRPr lang="en-US" altLang="zh-TW" sz="2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zh-TW" altLang="en-US" sz="2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伴我跳繩</a:t>
            </a:r>
          </a:p>
        </p:txBody>
      </p:sp>
    </p:spTree>
    <p:extLst>
      <p:ext uri="{BB962C8B-B14F-4D97-AF65-F5344CB8AC3E}">
        <p14:creationId xmlns:p14="http://schemas.microsoft.com/office/powerpoint/2010/main" val="60422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A490578-2D3E-4D46-8E0F-00AF9999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216" y="61503"/>
            <a:ext cx="2136968" cy="28492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5DADF13-33A1-A4F4-A6DB-97044846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6" y="653240"/>
            <a:ext cx="1929409" cy="26186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F897DE6-93C0-CD20-0EF8-DF6BC93F6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10" y="61503"/>
            <a:ext cx="2136968" cy="28492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F6C1DD-7741-C48A-53E6-58891C5E3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669" y="106982"/>
            <a:ext cx="2076467" cy="356663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A20A3F4-04EB-2BB5-29CE-27E0B6F266D6}"/>
              </a:ext>
            </a:extLst>
          </p:cNvPr>
          <p:cNvSpPr/>
          <p:nvPr/>
        </p:nvSpPr>
        <p:spPr>
          <a:xfrm>
            <a:off x="437165" y="3599055"/>
            <a:ext cx="2671945" cy="1200329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持續跳繩</a:t>
            </a:r>
            <a:r>
              <a:rPr lang="en-US" altLang="zh-TW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1000</a:t>
            </a:r>
            <a:r>
              <a:rPr lang="zh-TW" altLang="en-US" sz="3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下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AA038D9-7DD1-5E22-B264-73024C81D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498" y="2471890"/>
            <a:ext cx="1995373" cy="26604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FC117D1-0CF9-5B8D-B61D-960EAA881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709" y="2471890"/>
            <a:ext cx="2003708" cy="26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2CB04F-0993-8328-54DD-FA1B7B812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864" y="1664567"/>
            <a:ext cx="3106882" cy="23301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30A1330-5F89-C468-28DE-8C01F407A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37" y="488865"/>
            <a:ext cx="2935101" cy="220132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6A470E2-28A2-B69A-5991-6840FAA8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6" y="139731"/>
            <a:ext cx="2527774" cy="33703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4FC79FB-BFB8-494F-65F7-FDFD0C33D925}"/>
              </a:ext>
            </a:extLst>
          </p:cNvPr>
          <p:cNvSpPr/>
          <p:nvPr/>
        </p:nvSpPr>
        <p:spPr>
          <a:xfrm>
            <a:off x="5868174" y="139731"/>
            <a:ext cx="280479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投籃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顆</a:t>
            </a:r>
            <a:endParaRPr lang="en-US" altLang="zh-TW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35" name="Google Shape;2186;p46">
            <a:extLst>
              <a:ext uri="{FF2B5EF4-FFF2-40B4-BE49-F238E27FC236}">
                <a16:creationId xmlns:a16="http://schemas.microsoft.com/office/drawing/2014/main" id="{35E55269-7749-38B3-7BCB-D21609B79144}"/>
              </a:ext>
            </a:extLst>
          </p:cNvPr>
          <p:cNvGrpSpPr/>
          <p:nvPr/>
        </p:nvGrpSpPr>
        <p:grpSpPr>
          <a:xfrm>
            <a:off x="8243411" y="42552"/>
            <a:ext cx="859123" cy="795710"/>
            <a:chOff x="2053401" y="2194477"/>
            <a:chExt cx="859123" cy="795710"/>
          </a:xfrm>
        </p:grpSpPr>
        <p:sp>
          <p:nvSpPr>
            <p:cNvPr id="36" name="Google Shape;2187;p46">
              <a:extLst>
                <a:ext uri="{FF2B5EF4-FFF2-40B4-BE49-F238E27FC236}">
                  <a16:creationId xmlns:a16="http://schemas.microsoft.com/office/drawing/2014/main" id="{818C68E1-2F2B-60C3-5364-E3CA90C9DBBE}"/>
                </a:ext>
              </a:extLst>
            </p:cNvPr>
            <p:cNvSpPr/>
            <p:nvPr/>
          </p:nvSpPr>
          <p:spPr>
            <a:xfrm>
              <a:off x="2187588" y="2280939"/>
              <a:ext cx="267136" cy="277851"/>
            </a:xfrm>
            <a:custGeom>
              <a:avLst/>
              <a:gdLst/>
              <a:ahLst/>
              <a:cxnLst/>
              <a:rect l="l" t="t" r="r" b="b"/>
              <a:pathLst>
                <a:path w="12840" h="13355" extrusionOk="0">
                  <a:moveTo>
                    <a:pt x="3113" y="1"/>
                  </a:moveTo>
                  <a:cubicBezTo>
                    <a:pt x="1020" y="1"/>
                    <a:pt x="0" y="2361"/>
                    <a:pt x="2767" y="5603"/>
                  </a:cubicBezTo>
                  <a:cubicBezTo>
                    <a:pt x="7184" y="10795"/>
                    <a:pt x="12840" y="13354"/>
                    <a:pt x="12840" y="13354"/>
                  </a:cubicBezTo>
                  <a:cubicBezTo>
                    <a:pt x="12840" y="13354"/>
                    <a:pt x="11304" y="8282"/>
                    <a:pt x="7458" y="2877"/>
                  </a:cubicBezTo>
                  <a:cubicBezTo>
                    <a:pt x="6015" y="853"/>
                    <a:pt x="4370" y="1"/>
                    <a:pt x="3113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8;p46">
              <a:extLst>
                <a:ext uri="{FF2B5EF4-FFF2-40B4-BE49-F238E27FC236}">
                  <a16:creationId xmlns:a16="http://schemas.microsoft.com/office/drawing/2014/main" id="{5A5E6069-2691-0405-DF1D-9730A4A6E944}"/>
                </a:ext>
              </a:extLst>
            </p:cNvPr>
            <p:cNvSpPr/>
            <p:nvPr/>
          </p:nvSpPr>
          <p:spPr>
            <a:xfrm>
              <a:off x="2511175" y="2625871"/>
              <a:ext cx="267240" cy="277851"/>
            </a:xfrm>
            <a:custGeom>
              <a:avLst/>
              <a:gdLst/>
              <a:ahLst/>
              <a:cxnLst/>
              <a:rect l="l" t="t" r="r" b="b"/>
              <a:pathLst>
                <a:path w="12845" h="13355" extrusionOk="0">
                  <a:moveTo>
                    <a:pt x="0" y="1"/>
                  </a:moveTo>
                  <a:cubicBezTo>
                    <a:pt x="0" y="1"/>
                    <a:pt x="1536" y="5073"/>
                    <a:pt x="5382" y="10478"/>
                  </a:cubicBezTo>
                  <a:cubicBezTo>
                    <a:pt x="6825" y="12503"/>
                    <a:pt x="8470" y="13355"/>
                    <a:pt x="9728" y="13355"/>
                  </a:cubicBezTo>
                  <a:cubicBezTo>
                    <a:pt x="11822" y="13355"/>
                    <a:pt x="12844" y="10995"/>
                    <a:pt x="10085" y="7752"/>
                  </a:cubicBezTo>
                  <a:cubicBezTo>
                    <a:pt x="5656" y="256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89;p46">
              <a:extLst>
                <a:ext uri="{FF2B5EF4-FFF2-40B4-BE49-F238E27FC236}">
                  <a16:creationId xmlns:a16="http://schemas.microsoft.com/office/drawing/2014/main" id="{F7FA7B80-92A7-D104-58C8-591BABF2EBEF}"/>
                </a:ext>
              </a:extLst>
            </p:cNvPr>
            <p:cNvSpPr/>
            <p:nvPr/>
          </p:nvSpPr>
          <p:spPr>
            <a:xfrm>
              <a:off x="2053401" y="2483529"/>
              <a:ext cx="386474" cy="120690"/>
            </a:xfrm>
            <a:custGeom>
              <a:avLst/>
              <a:gdLst/>
              <a:ahLst/>
              <a:cxnLst/>
              <a:rect l="l" t="t" r="r" b="b"/>
              <a:pathLst>
                <a:path w="18576" h="5801" extrusionOk="0">
                  <a:moveTo>
                    <a:pt x="5483" y="0"/>
                  </a:moveTo>
                  <a:cubicBezTo>
                    <a:pt x="895" y="0"/>
                    <a:pt x="0" y="4415"/>
                    <a:pt x="5871" y="5402"/>
                  </a:cubicBezTo>
                  <a:cubicBezTo>
                    <a:pt x="7577" y="5693"/>
                    <a:pt x="9235" y="5801"/>
                    <a:pt x="10761" y="5801"/>
                  </a:cubicBezTo>
                  <a:cubicBezTo>
                    <a:pt x="15242" y="5801"/>
                    <a:pt x="18575" y="4867"/>
                    <a:pt x="18575" y="4867"/>
                  </a:cubicBezTo>
                  <a:cubicBezTo>
                    <a:pt x="18575" y="4867"/>
                    <a:pt x="14134" y="1961"/>
                    <a:pt x="7717" y="306"/>
                  </a:cubicBezTo>
                  <a:cubicBezTo>
                    <a:pt x="6900" y="94"/>
                    <a:pt x="6152" y="0"/>
                    <a:pt x="548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0;p46">
              <a:extLst>
                <a:ext uri="{FF2B5EF4-FFF2-40B4-BE49-F238E27FC236}">
                  <a16:creationId xmlns:a16="http://schemas.microsoft.com/office/drawing/2014/main" id="{20D3CD39-FC3B-9B06-983B-C6B3D70AF52D}"/>
                </a:ext>
              </a:extLst>
            </p:cNvPr>
            <p:cNvSpPr/>
            <p:nvPr/>
          </p:nvSpPr>
          <p:spPr>
            <a:xfrm>
              <a:off x="2526279" y="2580435"/>
              <a:ext cx="386245" cy="120711"/>
            </a:xfrm>
            <a:custGeom>
              <a:avLst/>
              <a:gdLst/>
              <a:ahLst/>
              <a:cxnLst/>
              <a:rect l="l" t="t" r="r" b="b"/>
              <a:pathLst>
                <a:path w="18565" h="5802" extrusionOk="0">
                  <a:moveTo>
                    <a:pt x="7810" y="0"/>
                  </a:moveTo>
                  <a:cubicBezTo>
                    <a:pt x="3327" y="0"/>
                    <a:pt x="0" y="935"/>
                    <a:pt x="0" y="935"/>
                  </a:cubicBezTo>
                  <a:cubicBezTo>
                    <a:pt x="0" y="935"/>
                    <a:pt x="4430" y="3840"/>
                    <a:pt x="10847" y="5495"/>
                  </a:cubicBezTo>
                  <a:cubicBezTo>
                    <a:pt x="11664" y="5707"/>
                    <a:pt x="12412" y="5801"/>
                    <a:pt x="13081" y="5801"/>
                  </a:cubicBezTo>
                  <a:cubicBezTo>
                    <a:pt x="17669" y="5801"/>
                    <a:pt x="18565" y="1386"/>
                    <a:pt x="12704" y="399"/>
                  </a:cubicBezTo>
                  <a:cubicBezTo>
                    <a:pt x="10996" y="109"/>
                    <a:pt x="9336" y="0"/>
                    <a:pt x="781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1;p46">
              <a:extLst>
                <a:ext uri="{FF2B5EF4-FFF2-40B4-BE49-F238E27FC236}">
                  <a16:creationId xmlns:a16="http://schemas.microsoft.com/office/drawing/2014/main" id="{2E407ADD-6DA8-A670-07F9-51DE783E8F99}"/>
                </a:ext>
              </a:extLst>
            </p:cNvPr>
            <p:cNvSpPr/>
            <p:nvPr/>
          </p:nvSpPr>
          <p:spPr>
            <a:xfrm>
              <a:off x="2114024" y="2614241"/>
              <a:ext cx="330799" cy="201039"/>
            </a:xfrm>
            <a:custGeom>
              <a:avLst/>
              <a:gdLst/>
              <a:ahLst/>
              <a:cxnLst/>
              <a:rect l="l" t="t" r="r" b="b"/>
              <a:pathLst>
                <a:path w="15900" h="9663" extrusionOk="0">
                  <a:moveTo>
                    <a:pt x="15899" y="0"/>
                  </a:moveTo>
                  <a:cubicBezTo>
                    <a:pt x="15899" y="0"/>
                    <a:pt x="10649" y="632"/>
                    <a:pt x="4660" y="3489"/>
                  </a:cubicBezTo>
                  <a:cubicBezTo>
                    <a:pt x="0" y="5707"/>
                    <a:pt x="167" y="9662"/>
                    <a:pt x="3248" y="9662"/>
                  </a:cubicBezTo>
                  <a:cubicBezTo>
                    <a:pt x="4119" y="9662"/>
                    <a:pt x="5223" y="9346"/>
                    <a:pt x="6517" y="8585"/>
                  </a:cubicBezTo>
                  <a:cubicBezTo>
                    <a:pt x="12399" y="5132"/>
                    <a:pt x="15899" y="0"/>
                    <a:pt x="1589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2;p46">
              <a:extLst>
                <a:ext uri="{FF2B5EF4-FFF2-40B4-BE49-F238E27FC236}">
                  <a16:creationId xmlns:a16="http://schemas.microsoft.com/office/drawing/2014/main" id="{B94510FF-4166-F1D8-81BF-C62DC9DC20D5}"/>
                </a:ext>
              </a:extLst>
            </p:cNvPr>
            <p:cNvSpPr/>
            <p:nvPr/>
          </p:nvSpPr>
          <p:spPr>
            <a:xfrm>
              <a:off x="2521078" y="2369398"/>
              <a:ext cx="330987" cy="201018"/>
            </a:xfrm>
            <a:custGeom>
              <a:avLst/>
              <a:gdLst/>
              <a:ahLst/>
              <a:cxnLst/>
              <a:rect l="l" t="t" r="r" b="b"/>
              <a:pathLst>
                <a:path w="15909" h="9662" extrusionOk="0">
                  <a:moveTo>
                    <a:pt x="12658" y="0"/>
                  </a:moveTo>
                  <a:cubicBezTo>
                    <a:pt x="11785" y="0"/>
                    <a:pt x="10679" y="316"/>
                    <a:pt x="9383" y="1078"/>
                  </a:cubicBezTo>
                  <a:cubicBezTo>
                    <a:pt x="3501" y="4530"/>
                    <a:pt x="0" y="9662"/>
                    <a:pt x="0" y="9662"/>
                  </a:cubicBezTo>
                  <a:cubicBezTo>
                    <a:pt x="0" y="9662"/>
                    <a:pt x="5263" y="9031"/>
                    <a:pt x="11240" y="6173"/>
                  </a:cubicBezTo>
                  <a:cubicBezTo>
                    <a:pt x="15909" y="3955"/>
                    <a:pt x="15744" y="0"/>
                    <a:pt x="1265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3;p46">
              <a:extLst>
                <a:ext uri="{FF2B5EF4-FFF2-40B4-BE49-F238E27FC236}">
                  <a16:creationId xmlns:a16="http://schemas.microsoft.com/office/drawing/2014/main" id="{A0BEE056-2274-856A-14EE-AFE234EBE8FF}"/>
                </a:ext>
              </a:extLst>
            </p:cNvPr>
            <p:cNvSpPr/>
            <p:nvPr/>
          </p:nvSpPr>
          <p:spPr>
            <a:xfrm>
              <a:off x="2300388" y="2633568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8049" y="0"/>
                  </a:moveTo>
                  <a:cubicBezTo>
                    <a:pt x="8048" y="0"/>
                    <a:pt x="4429" y="3870"/>
                    <a:pt x="1679" y="9894"/>
                  </a:cubicBezTo>
                  <a:cubicBezTo>
                    <a:pt x="0" y="13578"/>
                    <a:pt x="1270" y="16166"/>
                    <a:pt x="3035" y="16166"/>
                  </a:cubicBezTo>
                  <a:cubicBezTo>
                    <a:pt x="4162" y="16166"/>
                    <a:pt x="5491" y="15110"/>
                    <a:pt x="6382" y="12609"/>
                  </a:cubicBezTo>
                  <a:cubicBezTo>
                    <a:pt x="8668" y="6180"/>
                    <a:pt x="8049" y="0"/>
                    <a:pt x="80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4;p46">
              <a:extLst>
                <a:ext uri="{FF2B5EF4-FFF2-40B4-BE49-F238E27FC236}">
                  <a16:creationId xmlns:a16="http://schemas.microsoft.com/office/drawing/2014/main" id="{DFF3AE03-691A-74EE-A5F6-9E7D2D5A5F6C}"/>
                </a:ext>
              </a:extLst>
            </p:cNvPr>
            <p:cNvSpPr/>
            <p:nvPr/>
          </p:nvSpPr>
          <p:spPr>
            <a:xfrm>
              <a:off x="2485170" y="2214761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5633" y="0"/>
                  </a:moveTo>
                  <a:cubicBezTo>
                    <a:pt x="4506" y="0"/>
                    <a:pt x="3177" y="1056"/>
                    <a:pt x="2286" y="3558"/>
                  </a:cubicBezTo>
                  <a:cubicBezTo>
                    <a:pt x="0" y="9987"/>
                    <a:pt x="619" y="16166"/>
                    <a:pt x="619" y="16166"/>
                  </a:cubicBezTo>
                  <a:cubicBezTo>
                    <a:pt x="619" y="16166"/>
                    <a:pt x="4239" y="12297"/>
                    <a:pt x="6989" y="6272"/>
                  </a:cubicBezTo>
                  <a:cubicBezTo>
                    <a:pt x="8667" y="2589"/>
                    <a:pt x="7397" y="0"/>
                    <a:pt x="563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95;p46">
              <a:extLst>
                <a:ext uri="{FF2B5EF4-FFF2-40B4-BE49-F238E27FC236}">
                  <a16:creationId xmlns:a16="http://schemas.microsoft.com/office/drawing/2014/main" id="{53CCCABF-8F6E-FFC1-510D-084E0F79AB29}"/>
                </a:ext>
              </a:extLst>
            </p:cNvPr>
            <p:cNvSpPr/>
            <p:nvPr/>
          </p:nvSpPr>
          <p:spPr>
            <a:xfrm>
              <a:off x="2425504" y="2194477"/>
              <a:ext cx="117569" cy="353914"/>
            </a:xfrm>
            <a:custGeom>
              <a:avLst/>
              <a:gdLst/>
              <a:ahLst/>
              <a:cxnLst/>
              <a:rect l="l" t="t" r="r" b="b"/>
              <a:pathLst>
                <a:path w="5651" h="17011" extrusionOk="0">
                  <a:moveTo>
                    <a:pt x="2548" y="0"/>
                  </a:moveTo>
                  <a:cubicBezTo>
                    <a:pt x="1249" y="0"/>
                    <a:pt x="0" y="1449"/>
                    <a:pt x="22" y="4592"/>
                  </a:cubicBezTo>
                  <a:cubicBezTo>
                    <a:pt x="70" y="11414"/>
                    <a:pt x="2761" y="17010"/>
                    <a:pt x="2761" y="17010"/>
                  </a:cubicBezTo>
                  <a:cubicBezTo>
                    <a:pt x="2761" y="17010"/>
                    <a:pt x="4844" y="12141"/>
                    <a:pt x="5368" y="5533"/>
                  </a:cubicBezTo>
                  <a:cubicBezTo>
                    <a:pt x="5650" y="1974"/>
                    <a:pt x="4064" y="0"/>
                    <a:pt x="254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96;p46">
              <a:extLst>
                <a:ext uri="{FF2B5EF4-FFF2-40B4-BE49-F238E27FC236}">
                  <a16:creationId xmlns:a16="http://schemas.microsoft.com/office/drawing/2014/main" id="{68ACC22B-022C-0E2F-4F0E-44305A560EB5}"/>
                </a:ext>
              </a:extLst>
            </p:cNvPr>
            <p:cNvSpPr/>
            <p:nvPr/>
          </p:nvSpPr>
          <p:spPr>
            <a:xfrm>
              <a:off x="2422820" y="2636294"/>
              <a:ext cx="117569" cy="353893"/>
            </a:xfrm>
            <a:custGeom>
              <a:avLst/>
              <a:gdLst/>
              <a:ahLst/>
              <a:cxnLst/>
              <a:rect l="l" t="t" r="r" b="b"/>
              <a:pathLst>
                <a:path w="5651" h="17010" extrusionOk="0">
                  <a:moveTo>
                    <a:pt x="2890" y="0"/>
                  </a:moveTo>
                  <a:cubicBezTo>
                    <a:pt x="2890" y="0"/>
                    <a:pt x="806" y="4870"/>
                    <a:pt x="282" y="11478"/>
                  </a:cubicBezTo>
                  <a:cubicBezTo>
                    <a:pt x="0" y="15036"/>
                    <a:pt x="1586" y="17010"/>
                    <a:pt x="3103" y="17010"/>
                  </a:cubicBezTo>
                  <a:cubicBezTo>
                    <a:pt x="4402" y="17010"/>
                    <a:pt x="5650" y="15561"/>
                    <a:pt x="5628" y="12418"/>
                  </a:cubicBezTo>
                  <a:cubicBezTo>
                    <a:pt x="5581" y="5596"/>
                    <a:pt x="2890" y="0"/>
                    <a:pt x="289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97;p46">
              <a:extLst>
                <a:ext uri="{FF2B5EF4-FFF2-40B4-BE49-F238E27FC236}">
                  <a16:creationId xmlns:a16="http://schemas.microsoft.com/office/drawing/2014/main" id="{5A84783D-A2C4-0E04-FF94-9AC34DCC1422}"/>
                </a:ext>
              </a:extLst>
            </p:cNvPr>
            <p:cNvSpPr/>
            <p:nvPr/>
          </p:nvSpPr>
          <p:spPr>
            <a:xfrm>
              <a:off x="2299535" y="2217673"/>
              <a:ext cx="174512" cy="333442"/>
            </a:xfrm>
            <a:custGeom>
              <a:avLst/>
              <a:gdLst/>
              <a:ahLst/>
              <a:cxnLst/>
              <a:rect l="l" t="t" r="r" b="b"/>
              <a:pathLst>
                <a:path w="8388" h="16027" extrusionOk="0">
                  <a:moveTo>
                    <a:pt x="2709" y="1"/>
                  </a:moveTo>
                  <a:cubicBezTo>
                    <a:pt x="1122" y="1"/>
                    <a:pt x="0" y="1865"/>
                    <a:pt x="1279" y="5299"/>
                  </a:cubicBezTo>
                  <a:cubicBezTo>
                    <a:pt x="3649" y="11681"/>
                    <a:pt x="8102" y="16026"/>
                    <a:pt x="8102" y="16026"/>
                  </a:cubicBezTo>
                  <a:cubicBezTo>
                    <a:pt x="8102" y="16026"/>
                    <a:pt x="8387" y="10728"/>
                    <a:pt x="6613" y="4346"/>
                  </a:cubicBezTo>
                  <a:cubicBezTo>
                    <a:pt x="5792" y="1386"/>
                    <a:pt x="4077" y="1"/>
                    <a:pt x="27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98;p46">
              <a:extLst>
                <a:ext uri="{FF2B5EF4-FFF2-40B4-BE49-F238E27FC236}">
                  <a16:creationId xmlns:a16="http://schemas.microsoft.com/office/drawing/2014/main" id="{27DFAD12-504F-7780-C291-2DFA32CA779F}"/>
                </a:ext>
              </a:extLst>
            </p:cNvPr>
            <p:cNvSpPr/>
            <p:nvPr/>
          </p:nvSpPr>
          <p:spPr>
            <a:xfrm>
              <a:off x="2491848" y="2633568"/>
              <a:ext cx="174512" cy="333421"/>
            </a:xfrm>
            <a:custGeom>
              <a:avLst/>
              <a:gdLst/>
              <a:ahLst/>
              <a:cxnLst/>
              <a:rect l="l" t="t" r="r" b="b"/>
              <a:pathLst>
                <a:path w="8388" h="16026" extrusionOk="0">
                  <a:moveTo>
                    <a:pt x="298" y="0"/>
                  </a:moveTo>
                  <a:cubicBezTo>
                    <a:pt x="298" y="0"/>
                    <a:pt x="1" y="5299"/>
                    <a:pt x="1775" y="11680"/>
                  </a:cubicBezTo>
                  <a:cubicBezTo>
                    <a:pt x="2596" y="14640"/>
                    <a:pt x="4310" y="16026"/>
                    <a:pt x="5679" y="16026"/>
                  </a:cubicBezTo>
                  <a:cubicBezTo>
                    <a:pt x="7266" y="16026"/>
                    <a:pt x="8387" y="14161"/>
                    <a:pt x="7109" y="10728"/>
                  </a:cubicBezTo>
                  <a:cubicBezTo>
                    <a:pt x="4739" y="4346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99;p46">
              <a:extLst>
                <a:ext uri="{FF2B5EF4-FFF2-40B4-BE49-F238E27FC236}">
                  <a16:creationId xmlns:a16="http://schemas.microsoft.com/office/drawing/2014/main" id="{8AC5AE26-CD07-04DC-C671-74CFF2C217FA}"/>
                </a:ext>
              </a:extLst>
            </p:cNvPr>
            <p:cNvSpPr/>
            <p:nvPr/>
          </p:nvSpPr>
          <p:spPr>
            <a:xfrm>
              <a:off x="2102395" y="2374620"/>
              <a:ext cx="342679" cy="195796"/>
            </a:xfrm>
            <a:custGeom>
              <a:avLst/>
              <a:gdLst/>
              <a:ahLst/>
              <a:cxnLst/>
              <a:rect l="l" t="t" r="r" b="b"/>
              <a:pathLst>
                <a:path w="16471" h="9411" extrusionOk="0">
                  <a:moveTo>
                    <a:pt x="3939" y="0"/>
                  </a:moveTo>
                  <a:cubicBezTo>
                    <a:pt x="962" y="0"/>
                    <a:pt x="1" y="3106"/>
                    <a:pt x="4350" y="5577"/>
                  </a:cubicBezTo>
                  <a:cubicBezTo>
                    <a:pt x="10267" y="8935"/>
                    <a:pt x="16470" y="9411"/>
                    <a:pt x="16470" y="9411"/>
                  </a:cubicBezTo>
                  <a:cubicBezTo>
                    <a:pt x="16470" y="9411"/>
                    <a:pt x="13291" y="5172"/>
                    <a:pt x="7826" y="1410"/>
                  </a:cubicBezTo>
                  <a:cubicBezTo>
                    <a:pt x="6370" y="410"/>
                    <a:pt x="5021" y="0"/>
                    <a:pt x="393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00;p46">
              <a:extLst>
                <a:ext uri="{FF2B5EF4-FFF2-40B4-BE49-F238E27FC236}">
                  <a16:creationId xmlns:a16="http://schemas.microsoft.com/office/drawing/2014/main" id="{C6E52349-2149-4EAE-48A3-BBEAABE923DF}"/>
                </a:ext>
              </a:extLst>
            </p:cNvPr>
            <p:cNvSpPr/>
            <p:nvPr/>
          </p:nvSpPr>
          <p:spPr>
            <a:xfrm>
              <a:off x="2521078" y="2614241"/>
              <a:ext cx="342658" cy="195817"/>
            </a:xfrm>
            <a:custGeom>
              <a:avLst/>
              <a:gdLst/>
              <a:ahLst/>
              <a:cxnLst/>
              <a:rect l="l" t="t" r="r" b="b"/>
              <a:pathLst>
                <a:path w="16470" h="9412" extrusionOk="0">
                  <a:moveTo>
                    <a:pt x="0" y="0"/>
                  </a:moveTo>
                  <a:cubicBezTo>
                    <a:pt x="0" y="0"/>
                    <a:pt x="3179" y="4239"/>
                    <a:pt x="8632" y="8001"/>
                  </a:cubicBezTo>
                  <a:cubicBezTo>
                    <a:pt x="10089" y="9001"/>
                    <a:pt x="11438" y="9411"/>
                    <a:pt x="12522" y="9411"/>
                  </a:cubicBezTo>
                  <a:cubicBezTo>
                    <a:pt x="15503" y="9411"/>
                    <a:pt x="16470" y="6306"/>
                    <a:pt x="12121" y="3834"/>
                  </a:cubicBezTo>
                  <a:cubicBezTo>
                    <a:pt x="6192" y="47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01;p46">
              <a:extLst>
                <a:ext uri="{FF2B5EF4-FFF2-40B4-BE49-F238E27FC236}">
                  <a16:creationId xmlns:a16="http://schemas.microsoft.com/office/drawing/2014/main" id="{CEAC1234-3919-A4DD-9F7C-AD8E0C0288C4}"/>
                </a:ext>
              </a:extLst>
            </p:cNvPr>
            <p:cNvSpPr/>
            <p:nvPr/>
          </p:nvSpPr>
          <p:spPr>
            <a:xfrm>
              <a:off x="2057208" y="2584179"/>
              <a:ext cx="382417" cy="120190"/>
            </a:xfrm>
            <a:custGeom>
              <a:avLst/>
              <a:gdLst/>
              <a:ahLst/>
              <a:cxnLst/>
              <a:rect l="l" t="t" r="r" b="b"/>
              <a:pathLst>
                <a:path w="18381" h="5777" extrusionOk="0">
                  <a:moveTo>
                    <a:pt x="10522" y="0"/>
                  </a:moveTo>
                  <a:cubicBezTo>
                    <a:pt x="9308" y="0"/>
                    <a:pt x="8000" y="52"/>
                    <a:pt x="6629" y="183"/>
                  </a:cubicBezTo>
                  <a:cubicBezTo>
                    <a:pt x="639" y="756"/>
                    <a:pt x="0" y="5777"/>
                    <a:pt x="4952" y="5777"/>
                  </a:cubicBezTo>
                  <a:cubicBezTo>
                    <a:pt x="5454" y="5777"/>
                    <a:pt x="6013" y="5725"/>
                    <a:pt x="6629" y="5613"/>
                  </a:cubicBezTo>
                  <a:cubicBezTo>
                    <a:pt x="13344" y="4374"/>
                    <a:pt x="18380" y="755"/>
                    <a:pt x="18380" y="755"/>
                  </a:cubicBezTo>
                  <a:cubicBezTo>
                    <a:pt x="18380" y="755"/>
                    <a:pt x="15145" y="0"/>
                    <a:pt x="1052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02;p46">
              <a:extLst>
                <a:ext uri="{FF2B5EF4-FFF2-40B4-BE49-F238E27FC236}">
                  <a16:creationId xmlns:a16="http://schemas.microsoft.com/office/drawing/2014/main" id="{1CA70D19-FE8B-8AB7-E8C6-6F7E41B375AF}"/>
                </a:ext>
              </a:extLst>
            </p:cNvPr>
            <p:cNvSpPr/>
            <p:nvPr/>
          </p:nvSpPr>
          <p:spPr>
            <a:xfrm>
              <a:off x="2526279" y="2480284"/>
              <a:ext cx="382458" cy="120211"/>
            </a:xfrm>
            <a:custGeom>
              <a:avLst/>
              <a:gdLst/>
              <a:ahLst/>
              <a:cxnLst/>
              <a:rect l="l" t="t" r="r" b="b"/>
              <a:pathLst>
                <a:path w="18383" h="5778" extrusionOk="0">
                  <a:moveTo>
                    <a:pt x="13429" y="1"/>
                  </a:moveTo>
                  <a:cubicBezTo>
                    <a:pt x="12927" y="1"/>
                    <a:pt x="12368" y="52"/>
                    <a:pt x="11752" y="165"/>
                  </a:cubicBezTo>
                  <a:cubicBezTo>
                    <a:pt x="5049" y="1403"/>
                    <a:pt x="0" y="5023"/>
                    <a:pt x="0" y="5023"/>
                  </a:cubicBezTo>
                  <a:cubicBezTo>
                    <a:pt x="0" y="5023"/>
                    <a:pt x="3236" y="5777"/>
                    <a:pt x="7859" y="5777"/>
                  </a:cubicBezTo>
                  <a:cubicBezTo>
                    <a:pt x="9072" y="5777"/>
                    <a:pt x="10381" y="5725"/>
                    <a:pt x="11752" y="5594"/>
                  </a:cubicBezTo>
                  <a:cubicBezTo>
                    <a:pt x="17752" y="5021"/>
                    <a:pt x="18383" y="1"/>
                    <a:pt x="1342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03;p46">
              <a:extLst>
                <a:ext uri="{FF2B5EF4-FFF2-40B4-BE49-F238E27FC236}">
                  <a16:creationId xmlns:a16="http://schemas.microsoft.com/office/drawing/2014/main" id="{666765F1-86F6-36F0-05A3-FFA9323C269C}"/>
                </a:ext>
              </a:extLst>
            </p:cNvPr>
            <p:cNvSpPr/>
            <p:nvPr/>
          </p:nvSpPr>
          <p:spPr>
            <a:xfrm>
              <a:off x="2193246" y="2625871"/>
              <a:ext cx="261477" cy="282782"/>
            </a:xfrm>
            <a:custGeom>
              <a:avLst/>
              <a:gdLst/>
              <a:ahLst/>
              <a:cxnLst/>
              <a:rect l="l" t="t" r="r" b="b"/>
              <a:pathLst>
                <a:path w="12568" h="13592" extrusionOk="0">
                  <a:moveTo>
                    <a:pt x="12568" y="1"/>
                  </a:moveTo>
                  <a:cubicBezTo>
                    <a:pt x="12567" y="1"/>
                    <a:pt x="7841" y="2394"/>
                    <a:pt x="3197" y="7121"/>
                  </a:cubicBezTo>
                  <a:cubicBezTo>
                    <a:pt x="0" y="10367"/>
                    <a:pt x="790" y="13591"/>
                    <a:pt x="3007" y="13591"/>
                  </a:cubicBezTo>
                  <a:cubicBezTo>
                    <a:pt x="4017" y="13591"/>
                    <a:pt x="5325" y="12921"/>
                    <a:pt x="6686" y="11276"/>
                  </a:cubicBezTo>
                  <a:cubicBezTo>
                    <a:pt x="11032" y="6026"/>
                    <a:pt x="12568" y="1"/>
                    <a:pt x="12568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04;p46">
              <a:extLst>
                <a:ext uri="{FF2B5EF4-FFF2-40B4-BE49-F238E27FC236}">
                  <a16:creationId xmlns:a16="http://schemas.microsoft.com/office/drawing/2014/main" id="{87F4479E-BC32-C05F-0071-13DFA3CC2DF2}"/>
                </a:ext>
              </a:extLst>
            </p:cNvPr>
            <p:cNvSpPr/>
            <p:nvPr/>
          </p:nvSpPr>
          <p:spPr>
            <a:xfrm>
              <a:off x="2511175" y="2276029"/>
              <a:ext cx="261560" cy="282761"/>
            </a:xfrm>
            <a:custGeom>
              <a:avLst/>
              <a:gdLst/>
              <a:ahLst/>
              <a:cxnLst/>
              <a:rect l="l" t="t" r="r" b="b"/>
              <a:pathLst>
                <a:path w="12572" h="13591" extrusionOk="0">
                  <a:moveTo>
                    <a:pt x="9561" y="0"/>
                  </a:moveTo>
                  <a:cubicBezTo>
                    <a:pt x="8550" y="0"/>
                    <a:pt x="7243" y="671"/>
                    <a:pt x="5882" y="2315"/>
                  </a:cubicBezTo>
                  <a:cubicBezTo>
                    <a:pt x="1536" y="7566"/>
                    <a:pt x="0" y="13590"/>
                    <a:pt x="0" y="13590"/>
                  </a:cubicBezTo>
                  <a:cubicBezTo>
                    <a:pt x="0" y="13590"/>
                    <a:pt x="4727" y="11197"/>
                    <a:pt x="9382" y="6470"/>
                  </a:cubicBezTo>
                  <a:cubicBezTo>
                    <a:pt x="12571" y="3224"/>
                    <a:pt x="11779" y="0"/>
                    <a:pt x="956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05;p46">
              <a:extLst>
                <a:ext uri="{FF2B5EF4-FFF2-40B4-BE49-F238E27FC236}">
                  <a16:creationId xmlns:a16="http://schemas.microsoft.com/office/drawing/2014/main" id="{296A5C2D-F68F-811F-2B2C-D7D3542ED579}"/>
                </a:ext>
              </a:extLst>
            </p:cNvPr>
            <p:cNvSpPr/>
            <p:nvPr/>
          </p:nvSpPr>
          <p:spPr>
            <a:xfrm>
              <a:off x="2233003" y="2364530"/>
              <a:ext cx="500152" cy="455276"/>
            </a:xfrm>
            <a:custGeom>
              <a:avLst/>
              <a:gdLst/>
              <a:ahLst/>
              <a:cxnLst/>
              <a:rect l="l" t="t" r="r" b="b"/>
              <a:pathLst>
                <a:path w="24040" h="21883" extrusionOk="0">
                  <a:moveTo>
                    <a:pt x="12026" y="1"/>
                  </a:moveTo>
                  <a:cubicBezTo>
                    <a:pt x="11205" y="1"/>
                    <a:pt x="10372" y="94"/>
                    <a:pt x="9537" y="288"/>
                  </a:cubicBezTo>
                  <a:cubicBezTo>
                    <a:pt x="3656" y="1657"/>
                    <a:pt x="0" y="7527"/>
                    <a:pt x="1358" y="13408"/>
                  </a:cubicBezTo>
                  <a:cubicBezTo>
                    <a:pt x="2534" y="18472"/>
                    <a:pt x="7032" y="21883"/>
                    <a:pt x="12013" y="21883"/>
                  </a:cubicBezTo>
                  <a:cubicBezTo>
                    <a:pt x="12830" y="21883"/>
                    <a:pt x="13660" y="21791"/>
                    <a:pt x="14490" y="21600"/>
                  </a:cubicBezTo>
                  <a:cubicBezTo>
                    <a:pt x="20372" y="20231"/>
                    <a:pt x="24039" y="14349"/>
                    <a:pt x="22670" y="8467"/>
                  </a:cubicBezTo>
                  <a:cubicBezTo>
                    <a:pt x="21495" y="3418"/>
                    <a:pt x="17002" y="1"/>
                    <a:pt x="12026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06;p46">
              <a:extLst>
                <a:ext uri="{FF2B5EF4-FFF2-40B4-BE49-F238E27FC236}">
                  <a16:creationId xmlns:a16="http://schemas.microsoft.com/office/drawing/2014/main" id="{1F7C7373-4C86-309A-3D94-2331E2E4AFF0}"/>
                </a:ext>
              </a:extLst>
            </p:cNvPr>
            <p:cNvSpPr/>
            <p:nvPr/>
          </p:nvSpPr>
          <p:spPr>
            <a:xfrm>
              <a:off x="2344222" y="2466012"/>
              <a:ext cx="277705" cy="252635"/>
            </a:xfrm>
            <a:custGeom>
              <a:avLst/>
              <a:gdLst/>
              <a:ahLst/>
              <a:cxnLst/>
              <a:rect l="l" t="t" r="r" b="b"/>
              <a:pathLst>
                <a:path w="13348" h="12143" extrusionOk="0">
                  <a:moveTo>
                    <a:pt x="6680" y="0"/>
                  </a:moveTo>
                  <a:cubicBezTo>
                    <a:pt x="6224" y="0"/>
                    <a:pt x="5761" y="52"/>
                    <a:pt x="5299" y="160"/>
                  </a:cubicBezTo>
                  <a:cubicBezTo>
                    <a:pt x="2036" y="922"/>
                    <a:pt x="0" y="4185"/>
                    <a:pt x="762" y="7447"/>
                  </a:cubicBezTo>
                  <a:cubicBezTo>
                    <a:pt x="1416" y="10247"/>
                    <a:pt x="3912" y="12143"/>
                    <a:pt x="6668" y="12143"/>
                  </a:cubicBezTo>
                  <a:cubicBezTo>
                    <a:pt x="7124" y="12143"/>
                    <a:pt x="7586" y="12091"/>
                    <a:pt x="8049" y="11983"/>
                  </a:cubicBezTo>
                  <a:cubicBezTo>
                    <a:pt x="11311" y="11221"/>
                    <a:pt x="13347" y="7959"/>
                    <a:pt x="12585" y="4697"/>
                  </a:cubicBezTo>
                  <a:cubicBezTo>
                    <a:pt x="11931" y="1897"/>
                    <a:pt x="9436" y="0"/>
                    <a:pt x="66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64FEA31-4A6A-63C5-C8BB-40834830C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25" y="2873646"/>
            <a:ext cx="2935101" cy="22013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B139B4-4CF7-3188-4F62-F808B3211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160" y="2799837"/>
            <a:ext cx="2935101" cy="22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74FC79FB-BFB8-494F-65F7-FDFD0C33D925}"/>
              </a:ext>
            </a:extLst>
          </p:cNvPr>
          <p:cNvSpPr/>
          <p:nvPr/>
        </p:nvSpPr>
        <p:spPr>
          <a:xfrm>
            <a:off x="3859892" y="199262"/>
            <a:ext cx="280479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投籃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顆</a:t>
            </a:r>
            <a:endParaRPr lang="en-US" altLang="zh-TW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35" name="Google Shape;2186;p46">
            <a:extLst>
              <a:ext uri="{FF2B5EF4-FFF2-40B4-BE49-F238E27FC236}">
                <a16:creationId xmlns:a16="http://schemas.microsoft.com/office/drawing/2014/main" id="{35E55269-7749-38B3-7BCB-D21609B79144}"/>
              </a:ext>
            </a:extLst>
          </p:cNvPr>
          <p:cNvGrpSpPr/>
          <p:nvPr/>
        </p:nvGrpSpPr>
        <p:grpSpPr>
          <a:xfrm>
            <a:off x="6235129" y="124572"/>
            <a:ext cx="859123" cy="795710"/>
            <a:chOff x="2053401" y="2194477"/>
            <a:chExt cx="859123" cy="795710"/>
          </a:xfrm>
        </p:grpSpPr>
        <p:sp>
          <p:nvSpPr>
            <p:cNvPr id="36" name="Google Shape;2187;p46">
              <a:extLst>
                <a:ext uri="{FF2B5EF4-FFF2-40B4-BE49-F238E27FC236}">
                  <a16:creationId xmlns:a16="http://schemas.microsoft.com/office/drawing/2014/main" id="{818C68E1-2F2B-60C3-5364-E3CA90C9DBBE}"/>
                </a:ext>
              </a:extLst>
            </p:cNvPr>
            <p:cNvSpPr/>
            <p:nvPr/>
          </p:nvSpPr>
          <p:spPr>
            <a:xfrm>
              <a:off x="2187588" y="2280939"/>
              <a:ext cx="267136" cy="277851"/>
            </a:xfrm>
            <a:custGeom>
              <a:avLst/>
              <a:gdLst/>
              <a:ahLst/>
              <a:cxnLst/>
              <a:rect l="l" t="t" r="r" b="b"/>
              <a:pathLst>
                <a:path w="12840" h="13355" extrusionOk="0">
                  <a:moveTo>
                    <a:pt x="3113" y="1"/>
                  </a:moveTo>
                  <a:cubicBezTo>
                    <a:pt x="1020" y="1"/>
                    <a:pt x="0" y="2361"/>
                    <a:pt x="2767" y="5603"/>
                  </a:cubicBezTo>
                  <a:cubicBezTo>
                    <a:pt x="7184" y="10795"/>
                    <a:pt x="12840" y="13354"/>
                    <a:pt x="12840" y="13354"/>
                  </a:cubicBezTo>
                  <a:cubicBezTo>
                    <a:pt x="12840" y="13354"/>
                    <a:pt x="11304" y="8282"/>
                    <a:pt x="7458" y="2877"/>
                  </a:cubicBezTo>
                  <a:cubicBezTo>
                    <a:pt x="6015" y="853"/>
                    <a:pt x="4370" y="1"/>
                    <a:pt x="3113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8;p46">
              <a:extLst>
                <a:ext uri="{FF2B5EF4-FFF2-40B4-BE49-F238E27FC236}">
                  <a16:creationId xmlns:a16="http://schemas.microsoft.com/office/drawing/2014/main" id="{5A5E6069-2691-0405-DF1D-9730A4A6E944}"/>
                </a:ext>
              </a:extLst>
            </p:cNvPr>
            <p:cNvSpPr/>
            <p:nvPr/>
          </p:nvSpPr>
          <p:spPr>
            <a:xfrm>
              <a:off x="2511175" y="2625871"/>
              <a:ext cx="267240" cy="277851"/>
            </a:xfrm>
            <a:custGeom>
              <a:avLst/>
              <a:gdLst/>
              <a:ahLst/>
              <a:cxnLst/>
              <a:rect l="l" t="t" r="r" b="b"/>
              <a:pathLst>
                <a:path w="12845" h="13355" extrusionOk="0">
                  <a:moveTo>
                    <a:pt x="0" y="1"/>
                  </a:moveTo>
                  <a:cubicBezTo>
                    <a:pt x="0" y="1"/>
                    <a:pt x="1536" y="5073"/>
                    <a:pt x="5382" y="10478"/>
                  </a:cubicBezTo>
                  <a:cubicBezTo>
                    <a:pt x="6825" y="12503"/>
                    <a:pt x="8470" y="13355"/>
                    <a:pt x="9728" y="13355"/>
                  </a:cubicBezTo>
                  <a:cubicBezTo>
                    <a:pt x="11822" y="13355"/>
                    <a:pt x="12844" y="10995"/>
                    <a:pt x="10085" y="7752"/>
                  </a:cubicBezTo>
                  <a:cubicBezTo>
                    <a:pt x="5656" y="256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89;p46">
              <a:extLst>
                <a:ext uri="{FF2B5EF4-FFF2-40B4-BE49-F238E27FC236}">
                  <a16:creationId xmlns:a16="http://schemas.microsoft.com/office/drawing/2014/main" id="{F7FA7B80-92A7-D104-58C8-591BABF2EBEF}"/>
                </a:ext>
              </a:extLst>
            </p:cNvPr>
            <p:cNvSpPr/>
            <p:nvPr/>
          </p:nvSpPr>
          <p:spPr>
            <a:xfrm>
              <a:off x="2053401" y="2483529"/>
              <a:ext cx="386474" cy="120690"/>
            </a:xfrm>
            <a:custGeom>
              <a:avLst/>
              <a:gdLst/>
              <a:ahLst/>
              <a:cxnLst/>
              <a:rect l="l" t="t" r="r" b="b"/>
              <a:pathLst>
                <a:path w="18576" h="5801" extrusionOk="0">
                  <a:moveTo>
                    <a:pt x="5483" y="0"/>
                  </a:moveTo>
                  <a:cubicBezTo>
                    <a:pt x="895" y="0"/>
                    <a:pt x="0" y="4415"/>
                    <a:pt x="5871" y="5402"/>
                  </a:cubicBezTo>
                  <a:cubicBezTo>
                    <a:pt x="7577" y="5693"/>
                    <a:pt x="9235" y="5801"/>
                    <a:pt x="10761" y="5801"/>
                  </a:cubicBezTo>
                  <a:cubicBezTo>
                    <a:pt x="15242" y="5801"/>
                    <a:pt x="18575" y="4867"/>
                    <a:pt x="18575" y="4867"/>
                  </a:cubicBezTo>
                  <a:cubicBezTo>
                    <a:pt x="18575" y="4867"/>
                    <a:pt x="14134" y="1961"/>
                    <a:pt x="7717" y="306"/>
                  </a:cubicBezTo>
                  <a:cubicBezTo>
                    <a:pt x="6900" y="94"/>
                    <a:pt x="6152" y="0"/>
                    <a:pt x="548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0;p46">
              <a:extLst>
                <a:ext uri="{FF2B5EF4-FFF2-40B4-BE49-F238E27FC236}">
                  <a16:creationId xmlns:a16="http://schemas.microsoft.com/office/drawing/2014/main" id="{20D3CD39-FC3B-9B06-983B-C6B3D70AF52D}"/>
                </a:ext>
              </a:extLst>
            </p:cNvPr>
            <p:cNvSpPr/>
            <p:nvPr/>
          </p:nvSpPr>
          <p:spPr>
            <a:xfrm>
              <a:off x="2526279" y="2580435"/>
              <a:ext cx="386245" cy="120711"/>
            </a:xfrm>
            <a:custGeom>
              <a:avLst/>
              <a:gdLst/>
              <a:ahLst/>
              <a:cxnLst/>
              <a:rect l="l" t="t" r="r" b="b"/>
              <a:pathLst>
                <a:path w="18565" h="5802" extrusionOk="0">
                  <a:moveTo>
                    <a:pt x="7810" y="0"/>
                  </a:moveTo>
                  <a:cubicBezTo>
                    <a:pt x="3327" y="0"/>
                    <a:pt x="0" y="935"/>
                    <a:pt x="0" y="935"/>
                  </a:cubicBezTo>
                  <a:cubicBezTo>
                    <a:pt x="0" y="935"/>
                    <a:pt x="4430" y="3840"/>
                    <a:pt x="10847" y="5495"/>
                  </a:cubicBezTo>
                  <a:cubicBezTo>
                    <a:pt x="11664" y="5707"/>
                    <a:pt x="12412" y="5801"/>
                    <a:pt x="13081" y="5801"/>
                  </a:cubicBezTo>
                  <a:cubicBezTo>
                    <a:pt x="17669" y="5801"/>
                    <a:pt x="18565" y="1386"/>
                    <a:pt x="12704" y="399"/>
                  </a:cubicBezTo>
                  <a:cubicBezTo>
                    <a:pt x="10996" y="109"/>
                    <a:pt x="9336" y="0"/>
                    <a:pt x="781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1;p46">
              <a:extLst>
                <a:ext uri="{FF2B5EF4-FFF2-40B4-BE49-F238E27FC236}">
                  <a16:creationId xmlns:a16="http://schemas.microsoft.com/office/drawing/2014/main" id="{2E407ADD-6DA8-A670-07F9-51DE783E8F99}"/>
                </a:ext>
              </a:extLst>
            </p:cNvPr>
            <p:cNvSpPr/>
            <p:nvPr/>
          </p:nvSpPr>
          <p:spPr>
            <a:xfrm>
              <a:off x="2114024" y="2614241"/>
              <a:ext cx="330799" cy="201039"/>
            </a:xfrm>
            <a:custGeom>
              <a:avLst/>
              <a:gdLst/>
              <a:ahLst/>
              <a:cxnLst/>
              <a:rect l="l" t="t" r="r" b="b"/>
              <a:pathLst>
                <a:path w="15900" h="9663" extrusionOk="0">
                  <a:moveTo>
                    <a:pt x="15899" y="0"/>
                  </a:moveTo>
                  <a:cubicBezTo>
                    <a:pt x="15899" y="0"/>
                    <a:pt x="10649" y="632"/>
                    <a:pt x="4660" y="3489"/>
                  </a:cubicBezTo>
                  <a:cubicBezTo>
                    <a:pt x="0" y="5707"/>
                    <a:pt x="167" y="9662"/>
                    <a:pt x="3248" y="9662"/>
                  </a:cubicBezTo>
                  <a:cubicBezTo>
                    <a:pt x="4119" y="9662"/>
                    <a:pt x="5223" y="9346"/>
                    <a:pt x="6517" y="8585"/>
                  </a:cubicBezTo>
                  <a:cubicBezTo>
                    <a:pt x="12399" y="5132"/>
                    <a:pt x="15899" y="0"/>
                    <a:pt x="1589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2;p46">
              <a:extLst>
                <a:ext uri="{FF2B5EF4-FFF2-40B4-BE49-F238E27FC236}">
                  <a16:creationId xmlns:a16="http://schemas.microsoft.com/office/drawing/2014/main" id="{B94510FF-4166-F1D8-81BF-C62DC9DC20D5}"/>
                </a:ext>
              </a:extLst>
            </p:cNvPr>
            <p:cNvSpPr/>
            <p:nvPr/>
          </p:nvSpPr>
          <p:spPr>
            <a:xfrm>
              <a:off x="2521078" y="2369398"/>
              <a:ext cx="330987" cy="201018"/>
            </a:xfrm>
            <a:custGeom>
              <a:avLst/>
              <a:gdLst/>
              <a:ahLst/>
              <a:cxnLst/>
              <a:rect l="l" t="t" r="r" b="b"/>
              <a:pathLst>
                <a:path w="15909" h="9662" extrusionOk="0">
                  <a:moveTo>
                    <a:pt x="12658" y="0"/>
                  </a:moveTo>
                  <a:cubicBezTo>
                    <a:pt x="11785" y="0"/>
                    <a:pt x="10679" y="316"/>
                    <a:pt x="9383" y="1078"/>
                  </a:cubicBezTo>
                  <a:cubicBezTo>
                    <a:pt x="3501" y="4530"/>
                    <a:pt x="0" y="9662"/>
                    <a:pt x="0" y="9662"/>
                  </a:cubicBezTo>
                  <a:cubicBezTo>
                    <a:pt x="0" y="9662"/>
                    <a:pt x="5263" y="9031"/>
                    <a:pt x="11240" y="6173"/>
                  </a:cubicBezTo>
                  <a:cubicBezTo>
                    <a:pt x="15909" y="3955"/>
                    <a:pt x="15744" y="0"/>
                    <a:pt x="1265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3;p46">
              <a:extLst>
                <a:ext uri="{FF2B5EF4-FFF2-40B4-BE49-F238E27FC236}">
                  <a16:creationId xmlns:a16="http://schemas.microsoft.com/office/drawing/2014/main" id="{A0BEE056-2274-856A-14EE-AFE234EBE8FF}"/>
                </a:ext>
              </a:extLst>
            </p:cNvPr>
            <p:cNvSpPr/>
            <p:nvPr/>
          </p:nvSpPr>
          <p:spPr>
            <a:xfrm>
              <a:off x="2300388" y="2633568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8049" y="0"/>
                  </a:moveTo>
                  <a:cubicBezTo>
                    <a:pt x="8048" y="0"/>
                    <a:pt x="4429" y="3870"/>
                    <a:pt x="1679" y="9894"/>
                  </a:cubicBezTo>
                  <a:cubicBezTo>
                    <a:pt x="0" y="13578"/>
                    <a:pt x="1270" y="16166"/>
                    <a:pt x="3035" y="16166"/>
                  </a:cubicBezTo>
                  <a:cubicBezTo>
                    <a:pt x="4162" y="16166"/>
                    <a:pt x="5491" y="15110"/>
                    <a:pt x="6382" y="12609"/>
                  </a:cubicBezTo>
                  <a:cubicBezTo>
                    <a:pt x="8668" y="6180"/>
                    <a:pt x="8049" y="0"/>
                    <a:pt x="80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4;p46">
              <a:extLst>
                <a:ext uri="{FF2B5EF4-FFF2-40B4-BE49-F238E27FC236}">
                  <a16:creationId xmlns:a16="http://schemas.microsoft.com/office/drawing/2014/main" id="{DFF3AE03-691A-74EE-A5F6-9E7D2D5A5F6C}"/>
                </a:ext>
              </a:extLst>
            </p:cNvPr>
            <p:cNvSpPr/>
            <p:nvPr/>
          </p:nvSpPr>
          <p:spPr>
            <a:xfrm>
              <a:off x="2485170" y="2214761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5633" y="0"/>
                  </a:moveTo>
                  <a:cubicBezTo>
                    <a:pt x="4506" y="0"/>
                    <a:pt x="3177" y="1056"/>
                    <a:pt x="2286" y="3558"/>
                  </a:cubicBezTo>
                  <a:cubicBezTo>
                    <a:pt x="0" y="9987"/>
                    <a:pt x="619" y="16166"/>
                    <a:pt x="619" y="16166"/>
                  </a:cubicBezTo>
                  <a:cubicBezTo>
                    <a:pt x="619" y="16166"/>
                    <a:pt x="4239" y="12297"/>
                    <a:pt x="6989" y="6272"/>
                  </a:cubicBezTo>
                  <a:cubicBezTo>
                    <a:pt x="8667" y="2589"/>
                    <a:pt x="7397" y="0"/>
                    <a:pt x="563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95;p46">
              <a:extLst>
                <a:ext uri="{FF2B5EF4-FFF2-40B4-BE49-F238E27FC236}">
                  <a16:creationId xmlns:a16="http://schemas.microsoft.com/office/drawing/2014/main" id="{53CCCABF-8F6E-FFC1-510D-084E0F79AB29}"/>
                </a:ext>
              </a:extLst>
            </p:cNvPr>
            <p:cNvSpPr/>
            <p:nvPr/>
          </p:nvSpPr>
          <p:spPr>
            <a:xfrm>
              <a:off x="2425504" y="2194477"/>
              <a:ext cx="117569" cy="353914"/>
            </a:xfrm>
            <a:custGeom>
              <a:avLst/>
              <a:gdLst/>
              <a:ahLst/>
              <a:cxnLst/>
              <a:rect l="l" t="t" r="r" b="b"/>
              <a:pathLst>
                <a:path w="5651" h="17011" extrusionOk="0">
                  <a:moveTo>
                    <a:pt x="2548" y="0"/>
                  </a:moveTo>
                  <a:cubicBezTo>
                    <a:pt x="1249" y="0"/>
                    <a:pt x="0" y="1449"/>
                    <a:pt x="22" y="4592"/>
                  </a:cubicBezTo>
                  <a:cubicBezTo>
                    <a:pt x="70" y="11414"/>
                    <a:pt x="2761" y="17010"/>
                    <a:pt x="2761" y="17010"/>
                  </a:cubicBezTo>
                  <a:cubicBezTo>
                    <a:pt x="2761" y="17010"/>
                    <a:pt x="4844" y="12141"/>
                    <a:pt x="5368" y="5533"/>
                  </a:cubicBezTo>
                  <a:cubicBezTo>
                    <a:pt x="5650" y="1974"/>
                    <a:pt x="4064" y="0"/>
                    <a:pt x="254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96;p46">
              <a:extLst>
                <a:ext uri="{FF2B5EF4-FFF2-40B4-BE49-F238E27FC236}">
                  <a16:creationId xmlns:a16="http://schemas.microsoft.com/office/drawing/2014/main" id="{68ACC22B-022C-0E2F-4F0E-44305A560EB5}"/>
                </a:ext>
              </a:extLst>
            </p:cNvPr>
            <p:cNvSpPr/>
            <p:nvPr/>
          </p:nvSpPr>
          <p:spPr>
            <a:xfrm>
              <a:off x="2422820" y="2636294"/>
              <a:ext cx="117569" cy="353893"/>
            </a:xfrm>
            <a:custGeom>
              <a:avLst/>
              <a:gdLst/>
              <a:ahLst/>
              <a:cxnLst/>
              <a:rect l="l" t="t" r="r" b="b"/>
              <a:pathLst>
                <a:path w="5651" h="17010" extrusionOk="0">
                  <a:moveTo>
                    <a:pt x="2890" y="0"/>
                  </a:moveTo>
                  <a:cubicBezTo>
                    <a:pt x="2890" y="0"/>
                    <a:pt x="806" y="4870"/>
                    <a:pt x="282" y="11478"/>
                  </a:cubicBezTo>
                  <a:cubicBezTo>
                    <a:pt x="0" y="15036"/>
                    <a:pt x="1586" y="17010"/>
                    <a:pt x="3103" y="17010"/>
                  </a:cubicBezTo>
                  <a:cubicBezTo>
                    <a:pt x="4402" y="17010"/>
                    <a:pt x="5650" y="15561"/>
                    <a:pt x="5628" y="12418"/>
                  </a:cubicBezTo>
                  <a:cubicBezTo>
                    <a:pt x="5581" y="5596"/>
                    <a:pt x="2890" y="0"/>
                    <a:pt x="289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97;p46">
              <a:extLst>
                <a:ext uri="{FF2B5EF4-FFF2-40B4-BE49-F238E27FC236}">
                  <a16:creationId xmlns:a16="http://schemas.microsoft.com/office/drawing/2014/main" id="{5A84783D-A2C4-0E04-FF94-9AC34DCC1422}"/>
                </a:ext>
              </a:extLst>
            </p:cNvPr>
            <p:cNvSpPr/>
            <p:nvPr/>
          </p:nvSpPr>
          <p:spPr>
            <a:xfrm>
              <a:off x="2299535" y="2217673"/>
              <a:ext cx="174512" cy="333442"/>
            </a:xfrm>
            <a:custGeom>
              <a:avLst/>
              <a:gdLst/>
              <a:ahLst/>
              <a:cxnLst/>
              <a:rect l="l" t="t" r="r" b="b"/>
              <a:pathLst>
                <a:path w="8388" h="16027" extrusionOk="0">
                  <a:moveTo>
                    <a:pt x="2709" y="1"/>
                  </a:moveTo>
                  <a:cubicBezTo>
                    <a:pt x="1122" y="1"/>
                    <a:pt x="0" y="1865"/>
                    <a:pt x="1279" y="5299"/>
                  </a:cubicBezTo>
                  <a:cubicBezTo>
                    <a:pt x="3649" y="11681"/>
                    <a:pt x="8102" y="16026"/>
                    <a:pt x="8102" y="16026"/>
                  </a:cubicBezTo>
                  <a:cubicBezTo>
                    <a:pt x="8102" y="16026"/>
                    <a:pt x="8387" y="10728"/>
                    <a:pt x="6613" y="4346"/>
                  </a:cubicBezTo>
                  <a:cubicBezTo>
                    <a:pt x="5792" y="1386"/>
                    <a:pt x="4077" y="1"/>
                    <a:pt x="27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98;p46">
              <a:extLst>
                <a:ext uri="{FF2B5EF4-FFF2-40B4-BE49-F238E27FC236}">
                  <a16:creationId xmlns:a16="http://schemas.microsoft.com/office/drawing/2014/main" id="{27DFAD12-504F-7780-C291-2DFA32CA779F}"/>
                </a:ext>
              </a:extLst>
            </p:cNvPr>
            <p:cNvSpPr/>
            <p:nvPr/>
          </p:nvSpPr>
          <p:spPr>
            <a:xfrm>
              <a:off x="2491848" y="2633568"/>
              <a:ext cx="174512" cy="333421"/>
            </a:xfrm>
            <a:custGeom>
              <a:avLst/>
              <a:gdLst/>
              <a:ahLst/>
              <a:cxnLst/>
              <a:rect l="l" t="t" r="r" b="b"/>
              <a:pathLst>
                <a:path w="8388" h="16026" extrusionOk="0">
                  <a:moveTo>
                    <a:pt x="298" y="0"/>
                  </a:moveTo>
                  <a:cubicBezTo>
                    <a:pt x="298" y="0"/>
                    <a:pt x="1" y="5299"/>
                    <a:pt x="1775" y="11680"/>
                  </a:cubicBezTo>
                  <a:cubicBezTo>
                    <a:pt x="2596" y="14640"/>
                    <a:pt x="4310" y="16026"/>
                    <a:pt x="5679" y="16026"/>
                  </a:cubicBezTo>
                  <a:cubicBezTo>
                    <a:pt x="7266" y="16026"/>
                    <a:pt x="8387" y="14161"/>
                    <a:pt x="7109" y="10728"/>
                  </a:cubicBezTo>
                  <a:cubicBezTo>
                    <a:pt x="4739" y="4346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99;p46">
              <a:extLst>
                <a:ext uri="{FF2B5EF4-FFF2-40B4-BE49-F238E27FC236}">
                  <a16:creationId xmlns:a16="http://schemas.microsoft.com/office/drawing/2014/main" id="{8AC5AE26-CD07-04DC-C671-74CFF2C217FA}"/>
                </a:ext>
              </a:extLst>
            </p:cNvPr>
            <p:cNvSpPr/>
            <p:nvPr/>
          </p:nvSpPr>
          <p:spPr>
            <a:xfrm>
              <a:off x="2102395" y="2374620"/>
              <a:ext cx="342679" cy="195796"/>
            </a:xfrm>
            <a:custGeom>
              <a:avLst/>
              <a:gdLst/>
              <a:ahLst/>
              <a:cxnLst/>
              <a:rect l="l" t="t" r="r" b="b"/>
              <a:pathLst>
                <a:path w="16471" h="9411" extrusionOk="0">
                  <a:moveTo>
                    <a:pt x="3939" y="0"/>
                  </a:moveTo>
                  <a:cubicBezTo>
                    <a:pt x="962" y="0"/>
                    <a:pt x="1" y="3106"/>
                    <a:pt x="4350" y="5577"/>
                  </a:cubicBezTo>
                  <a:cubicBezTo>
                    <a:pt x="10267" y="8935"/>
                    <a:pt x="16470" y="9411"/>
                    <a:pt x="16470" y="9411"/>
                  </a:cubicBezTo>
                  <a:cubicBezTo>
                    <a:pt x="16470" y="9411"/>
                    <a:pt x="13291" y="5172"/>
                    <a:pt x="7826" y="1410"/>
                  </a:cubicBezTo>
                  <a:cubicBezTo>
                    <a:pt x="6370" y="410"/>
                    <a:pt x="5021" y="0"/>
                    <a:pt x="393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00;p46">
              <a:extLst>
                <a:ext uri="{FF2B5EF4-FFF2-40B4-BE49-F238E27FC236}">
                  <a16:creationId xmlns:a16="http://schemas.microsoft.com/office/drawing/2014/main" id="{C6E52349-2149-4EAE-48A3-BBEAABE923DF}"/>
                </a:ext>
              </a:extLst>
            </p:cNvPr>
            <p:cNvSpPr/>
            <p:nvPr/>
          </p:nvSpPr>
          <p:spPr>
            <a:xfrm>
              <a:off x="2521078" y="2614241"/>
              <a:ext cx="342658" cy="195817"/>
            </a:xfrm>
            <a:custGeom>
              <a:avLst/>
              <a:gdLst/>
              <a:ahLst/>
              <a:cxnLst/>
              <a:rect l="l" t="t" r="r" b="b"/>
              <a:pathLst>
                <a:path w="16470" h="9412" extrusionOk="0">
                  <a:moveTo>
                    <a:pt x="0" y="0"/>
                  </a:moveTo>
                  <a:cubicBezTo>
                    <a:pt x="0" y="0"/>
                    <a:pt x="3179" y="4239"/>
                    <a:pt x="8632" y="8001"/>
                  </a:cubicBezTo>
                  <a:cubicBezTo>
                    <a:pt x="10089" y="9001"/>
                    <a:pt x="11438" y="9411"/>
                    <a:pt x="12522" y="9411"/>
                  </a:cubicBezTo>
                  <a:cubicBezTo>
                    <a:pt x="15503" y="9411"/>
                    <a:pt x="16470" y="6306"/>
                    <a:pt x="12121" y="3834"/>
                  </a:cubicBezTo>
                  <a:cubicBezTo>
                    <a:pt x="6192" y="47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01;p46">
              <a:extLst>
                <a:ext uri="{FF2B5EF4-FFF2-40B4-BE49-F238E27FC236}">
                  <a16:creationId xmlns:a16="http://schemas.microsoft.com/office/drawing/2014/main" id="{CEAC1234-3919-A4DD-9F7C-AD8E0C0288C4}"/>
                </a:ext>
              </a:extLst>
            </p:cNvPr>
            <p:cNvSpPr/>
            <p:nvPr/>
          </p:nvSpPr>
          <p:spPr>
            <a:xfrm>
              <a:off x="2057208" y="2584179"/>
              <a:ext cx="382417" cy="120190"/>
            </a:xfrm>
            <a:custGeom>
              <a:avLst/>
              <a:gdLst/>
              <a:ahLst/>
              <a:cxnLst/>
              <a:rect l="l" t="t" r="r" b="b"/>
              <a:pathLst>
                <a:path w="18381" h="5777" extrusionOk="0">
                  <a:moveTo>
                    <a:pt x="10522" y="0"/>
                  </a:moveTo>
                  <a:cubicBezTo>
                    <a:pt x="9308" y="0"/>
                    <a:pt x="8000" y="52"/>
                    <a:pt x="6629" y="183"/>
                  </a:cubicBezTo>
                  <a:cubicBezTo>
                    <a:pt x="639" y="756"/>
                    <a:pt x="0" y="5777"/>
                    <a:pt x="4952" y="5777"/>
                  </a:cubicBezTo>
                  <a:cubicBezTo>
                    <a:pt x="5454" y="5777"/>
                    <a:pt x="6013" y="5725"/>
                    <a:pt x="6629" y="5613"/>
                  </a:cubicBezTo>
                  <a:cubicBezTo>
                    <a:pt x="13344" y="4374"/>
                    <a:pt x="18380" y="755"/>
                    <a:pt x="18380" y="755"/>
                  </a:cubicBezTo>
                  <a:cubicBezTo>
                    <a:pt x="18380" y="755"/>
                    <a:pt x="15145" y="0"/>
                    <a:pt x="1052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02;p46">
              <a:extLst>
                <a:ext uri="{FF2B5EF4-FFF2-40B4-BE49-F238E27FC236}">
                  <a16:creationId xmlns:a16="http://schemas.microsoft.com/office/drawing/2014/main" id="{1CA70D19-FE8B-8AB7-E8C6-6F7E41B375AF}"/>
                </a:ext>
              </a:extLst>
            </p:cNvPr>
            <p:cNvSpPr/>
            <p:nvPr/>
          </p:nvSpPr>
          <p:spPr>
            <a:xfrm>
              <a:off x="2526279" y="2480284"/>
              <a:ext cx="382458" cy="120211"/>
            </a:xfrm>
            <a:custGeom>
              <a:avLst/>
              <a:gdLst/>
              <a:ahLst/>
              <a:cxnLst/>
              <a:rect l="l" t="t" r="r" b="b"/>
              <a:pathLst>
                <a:path w="18383" h="5778" extrusionOk="0">
                  <a:moveTo>
                    <a:pt x="13429" y="1"/>
                  </a:moveTo>
                  <a:cubicBezTo>
                    <a:pt x="12927" y="1"/>
                    <a:pt x="12368" y="52"/>
                    <a:pt x="11752" y="165"/>
                  </a:cubicBezTo>
                  <a:cubicBezTo>
                    <a:pt x="5049" y="1403"/>
                    <a:pt x="0" y="5023"/>
                    <a:pt x="0" y="5023"/>
                  </a:cubicBezTo>
                  <a:cubicBezTo>
                    <a:pt x="0" y="5023"/>
                    <a:pt x="3236" y="5777"/>
                    <a:pt x="7859" y="5777"/>
                  </a:cubicBezTo>
                  <a:cubicBezTo>
                    <a:pt x="9072" y="5777"/>
                    <a:pt x="10381" y="5725"/>
                    <a:pt x="11752" y="5594"/>
                  </a:cubicBezTo>
                  <a:cubicBezTo>
                    <a:pt x="17752" y="5021"/>
                    <a:pt x="18383" y="1"/>
                    <a:pt x="1342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03;p46">
              <a:extLst>
                <a:ext uri="{FF2B5EF4-FFF2-40B4-BE49-F238E27FC236}">
                  <a16:creationId xmlns:a16="http://schemas.microsoft.com/office/drawing/2014/main" id="{666765F1-86F6-36F0-05A3-FFA9323C269C}"/>
                </a:ext>
              </a:extLst>
            </p:cNvPr>
            <p:cNvSpPr/>
            <p:nvPr/>
          </p:nvSpPr>
          <p:spPr>
            <a:xfrm>
              <a:off x="2193246" y="2625871"/>
              <a:ext cx="261477" cy="282782"/>
            </a:xfrm>
            <a:custGeom>
              <a:avLst/>
              <a:gdLst/>
              <a:ahLst/>
              <a:cxnLst/>
              <a:rect l="l" t="t" r="r" b="b"/>
              <a:pathLst>
                <a:path w="12568" h="13592" extrusionOk="0">
                  <a:moveTo>
                    <a:pt x="12568" y="1"/>
                  </a:moveTo>
                  <a:cubicBezTo>
                    <a:pt x="12567" y="1"/>
                    <a:pt x="7841" y="2394"/>
                    <a:pt x="3197" y="7121"/>
                  </a:cubicBezTo>
                  <a:cubicBezTo>
                    <a:pt x="0" y="10367"/>
                    <a:pt x="790" y="13591"/>
                    <a:pt x="3007" y="13591"/>
                  </a:cubicBezTo>
                  <a:cubicBezTo>
                    <a:pt x="4017" y="13591"/>
                    <a:pt x="5325" y="12921"/>
                    <a:pt x="6686" y="11276"/>
                  </a:cubicBezTo>
                  <a:cubicBezTo>
                    <a:pt x="11032" y="6026"/>
                    <a:pt x="12568" y="1"/>
                    <a:pt x="12568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04;p46">
              <a:extLst>
                <a:ext uri="{FF2B5EF4-FFF2-40B4-BE49-F238E27FC236}">
                  <a16:creationId xmlns:a16="http://schemas.microsoft.com/office/drawing/2014/main" id="{87F4479E-BC32-C05F-0071-13DFA3CC2DF2}"/>
                </a:ext>
              </a:extLst>
            </p:cNvPr>
            <p:cNvSpPr/>
            <p:nvPr/>
          </p:nvSpPr>
          <p:spPr>
            <a:xfrm>
              <a:off x="2511175" y="2276029"/>
              <a:ext cx="261560" cy="282761"/>
            </a:xfrm>
            <a:custGeom>
              <a:avLst/>
              <a:gdLst/>
              <a:ahLst/>
              <a:cxnLst/>
              <a:rect l="l" t="t" r="r" b="b"/>
              <a:pathLst>
                <a:path w="12572" h="13591" extrusionOk="0">
                  <a:moveTo>
                    <a:pt x="9561" y="0"/>
                  </a:moveTo>
                  <a:cubicBezTo>
                    <a:pt x="8550" y="0"/>
                    <a:pt x="7243" y="671"/>
                    <a:pt x="5882" y="2315"/>
                  </a:cubicBezTo>
                  <a:cubicBezTo>
                    <a:pt x="1536" y="7566"/>
                    <a:pt x="0" y="13590"/>
                    <a:pt x="0" y="13590"/>
                  </a:cubicBezTo>
                  <a:cubicBezTo>
                    <a:pt x="0" y="13590"/>
                    <a:pt x="4727" y="11197"/>
                    <a:pt x="9382" y="6470"/>
                  </a:cubicBezTo>
                  <a:cubicBezTo>
                    <a:pt x="12571" y="3224"/>
                    <a:pt x="11779" y="0"/>
                    <a:pt x="956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05;p46">
              <a:extLst>
                <a:ext uri="{FF2B5EF4-FFF2-40B4-BE49-F238E27FC236}">
                  <a16:creationId xmlns:a16="http://schemas.microsoft.com/office/drawing/2014/main" id="{296A5C2D-F68F-811F-2B2C-D7D3542ED579}"/>
                </a:ext>
              </a:extLst>
            </p:cNvPr>
            <p:cNvSpPr/>
            <p:nvPr/>
          </p:nvSpPr>
          <p:spPr>
            <a:xfrm>
              <a:off x="2233003" y="2364530"/>
              <a:ext cx="500152" cy="455276"/>
            </a:xfrm>
            <a:custGeom>
              <a:avLst/>
              <a:gdLst/>
              <a:ahLst/>
              <a:cxnLst/>
              <a:rect l="l" t="t" r="r" b="b"/>
              <a:pathLst>
                <a:path w="24040" h="21883" extrusionOk="0">
                  <a:moveTo>
                    <a:pt x="12026" y="1"/>
                  </a:moveTo>
                  <a:cubicBezTo>
                    <a:pt x="11205" y="1"/>
                    <a:pt x="10372" y="94"/>
                    <a:pt x="9537" y="288"/>
                  </a:cubicBezTo>
                  <a:cubicBezTo>
                    <a:pt x="3656" y="1657"/>
                    <a:pt x="0" y="7527"/>
                    <a:pt x="1358" y="13408"/>
                  </a:cubicBezTo>
                  <a:cubicBezTo>
                    <a:pt x="2534" y="18472"/>
                    <a:pt x="7032" y="21883"/>
                    <a:pt x="12013" y="21883"/>
                  </a:cubicBezTo>
                  <a:cubicBezTo>
                    <a:pt x="12830" y="21883"/>
                    <a:pt x="13660" y="21791"/>
                    <a:pt x="14490" y="21600"/>
                  </a:cubicBezTo>
                  <a:cubicBezTo>
                    <a:pt x="20372" y="20231"/>
                    <a:pt x="24039" y="14349"/>
                    <a:pt x="22670" y="8467"/>
                  </a:cubicBezTo>
                  <a:cubicBezTo>
                    <a:pt x="21495" y="3418"/>
                    <a:pt x="17002" y="1"/>
                    <a:pt x="12026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06;p46">
              <a:extLst>
                <a:ext uri="{FF2B5EF4-FFF2-40B4-BE49-F238E27FC236}">
                  <a16:creationId xmlns:a16="http://schemas.microsoft.com/office/drawing/2014/main" id="{1F7C7373-4C86-309A-3D94-2331E2E4AFF0}"/>
                </a:ext>
              </a:extLst>
            </p:cNvPr>
            <p:cNvSpPr/>
            <p:nvPr/>
          </p:nvSpPr>
          <p:spPr>
            <a:xfrm>
              <a:off x="2344222" y="2466012"/>
              <a:ext cx="277705" cy="252635"/>
            </a:xfrm>
            <a:custGeom>
              <a:avLst/>
              <a:gdLst/>
              <a:ahLst/>
              <a:cxnLst/>
              <a:rect l="l" t="t" r="r" b="b"/>
              <a:pathLst>
                <a:path w="13348" h="12143" extrusionOk="0">
                  <a:moveTo>
                    <a:pt x="6680" y="0"/>
                  </a:moveTo>
                  <a:cubicBezTo>
                    <a:pt x="6224" y="0"/>
                    <a:pt x="5761" y="52"/>
                    <a:pt x="5299" y="160"/>
                  </a:cubicBezTo>
                  <a:cubicBezTo>
                    <a:pt x="2036" y="922"/>
                    <a:pt x="0" y="4185"/>
                    <a:pt x="762" y="7447"/>
                  </a:cubicBezTo>
                  <a:cubicBezTo>
                    <a:pt x="1416" y="10247"/>
                    <a:pt x="3912" y="12143"/>
                    <a:pt x="6668" y="12143"/>
                  </a:cubicBezTo>
                  <a:cubicBezTo>
                    <a:pt x="7124" y="12143"/>
                    <a:pt x="7586" y="12091"/>
                    <a:pt x="8049" y="11983"/>
                  </a:cubicBezTo>
                  <a:cubicBezTo>
                    <a:pt x="11311" y="11221"/>
                    <a:pt x="13347" y="7959"/>
                    <a:pt x="12585" y="4697"/>
                  </a:cubicBezTo>
                  <a:cubicBezTo>
                    <a:pt x="11931" y="1897"/>
                    <a:pt x="9436" y="0"/>
                    <a:pt x="66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BF2C6507-96F1-9CFC-4A6F-6EB3EF04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027" y="1573254"/>
            <a:ext cx="2971800" cy="22288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16024C9-FE60-1FA8-497F-96B3AEAAE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38" y="500425"/>
            <a:ext cx="2697546" cy="20231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7B73EB3-D26E-ECA5-EA35-53F7C766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442" y="1162906"/>
            <a:ext cx="2542391" cy="33898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9C052A9-A236-8EEF-11B7-B31544CF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32" y="2734460"/>
            <a:ext cx="2847052" cy="21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F07B009-BA83-6933-A0A0-059136615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557" y="497479"/>
            <a:ext cx="1818768" cy="242502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CFE9473-40C5-26EC-FECD-90A83A98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2" y="20567"/>
            <a:ext cx="1855566" cy="2474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4FC79FB-BFB8-494F-65F7-FDFD0C33D925}"/>
              </a:ext>
            </a:extLst>
          </p:cNvPr>
          <p:cNvSpPr/>
          <p:nvPr/>
        </p:nvSpPr>
        <p:spPr>
          <a:xfrm>
            <a:off x="3052426" y="148681"/>
            <a:ext cx="280479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伸展操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2D482BD-2CC9-25E7-E1E6-837C6561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" y="2551183"/>
            <a:ext cx="1928813" cy="2571750"/>
          </a:xfrm>
          <a:prstGeom prst="rect">
            <a:avLst/>
          </a:prstGeom>
        </p:spPr>
      </p:pic>
      <p:grpSp>
        <p:nvGrpSpPr>
          <p:cNvPr id="35" name="Google Shape;2186;p46">
            <a:extLst>
              <a:ext uri="{FF2B5EF4-FFF2-40B4-BE49-F238E27FC236}">
                <a16:creationId xmlns:a16="http://schemas.microsoft.com/office/drawing/2014/main" id="{35E55269-7749-38B3-7BCB-D21609B79144}"/>
              </a:ext>
            </a:extLst>
          </p:cNvPr>
          <p:cNvGrpSpPr/>
          <p:nvPr/>
        </p:nvGrpSpPr>
        <p:grpSpPr>
          <a:xfrm>
            <a:off x="5560370" y="73991"/>
            <a:ext cx="859123" cy="795710"/>
            <a:chOff x="2053401" y="2194477"/>
            <a:chExt cx="859123" cy="795710"/>
          </a:xfrm>
        </p:grpSpPr>
        <p:sp>
          <p:nvSpPr>
            <p:cNvPr id="36" name="Google Shape;2187;p46">
              <a:extLst>
                <a:ext uri="{FF2B5EF4-FFF2-40B4-BE49-F238E27FC236}">
                  <a16:creationId xmlns:a16="http://schemas.microsoft.com/office/drawing/2014/main" id="{818C68E1-2F2B-60C3-5364-E3CA90C9DBBE}"/>
                </a:ext>
              </a:extLst>
            </p:cNvPr>
            <p:cNvSpPr/>
            <p:nvPr/>
          </p:nvSpPr>
          <p:spPr>
            <a:xfrm>
              <a:off x="2187588" y="2280939"/>
              <a:ext cx="267136" cy="277851"/>
            </a:xfrm>
            <a:custGeom>
              <a:avLst/>
              <a:gdLst/>
              <a:ahLst/>
              <a:cxnLst/>
              <a:rect l="l" t="t" r="r" b="b"/>
              <a:pathLst>
                <a:path w="12840" h="13355" extrusionOk="0">
                  <a:moveTo>
                    <a:pt x="3113" y="1"/>
                  </a:moveTo>
                  <a:cubicBezTo>
                    <a:pt x="1020" y="1"/>
                    <a:pt x="0" y="2361"/>
                    <a:pt x="2767" y="5603"/>
                  </a:cubicBezTo>
                  <a:cubicBezTo>
                    <a:pt x="7184" y="10795"/>
                    <a:pt x="12840" y="13354"/>
                    <a:pt x="12840" y="13354"/>
                  </a:cubicBezTo>
                  <a:cubicBezTo>
                    <a:pt x="12840" y="13354"/>
                    <a:pt x="11304" y="8282"/>
                    <a:pt x="7458" y="2877"/>
                  </a:cubicBezTo>
                  <a:cubicBezTo>
                    <a:pt x="6015" y="853"/>
                    <a:pt x="4370" y="1"/>
                    <a:pt x="3113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8;p46">
              <a:extLst>
                <a:ext uri="{FF2B5EF4-FFF2-40B4-BE49-F238E27FC236}">
                  <a16:creationId xmlns:a16="http://schemas.microsoft.com/office/drawing/2014/main" id="{5A5E6069-2691-0405-DF1D-9730A4A6E944}"/>
                </a:ext>
              </a:extLst>
            </p:cNvPr>
            <p:cNvSpPr/>
            <p:nvPr/>
          </p:nvSpPr>
          <p:spPr>
            <a:xfrm>
              <a:off x="2511175" y="2625871"/>
              <a:ext cx="267240" cy="277851"/>
            </a:xfrm>
            <a:custGeom>
              <a:avLst/>
              <a:gdLst/>
              <a:ahLst/>
              <a:cxnLst/>
              <a:rect l="l" t="t" r="r" b="b"/>
              <a:pathLst>
                <a:path w="12845" h="13355" extrusionOk="0">
                  <a:moveTo>
                    <a:pt x="0" y="1"/>
                  </a:moveTo>
                  <a:cubicBezTo>
                    <a:pt x="0" y="1"/>
                    <a:pt x="1536" y="5073"/>
                    <a:pt x="5382" y="10478"/>
                  </a:cubicBezTo>
                  <a:cubicBezTo>
                    <a:pt x="6825" y="12503"/>
                    <a:pt x="8470" y="13355"/>
                    <a:pt x="9728" y="13355"/>
                  </a:cubicBezTo>
                  <a:cubicBezTo>
                    <a:pt x="11822" y="13355"/>
                    <a:pt x="12844" y="10995"/>
                    <a:pt x="10085" y="7752"/>
                  </a:cubicBezTo>
                  <a:cubicBezTo>
                    <a:pt x="5656" y="256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89;p46">
              <a:extLst>
                <a:ext uri="{FF2B5EF4-FFF2-40B4-BE49-F238E27FC236}">
                  <a16:creationId xmlns:a16="http://schemas.microsoft.com/office/drawing/2014/main" id="{F7FA7B80-92A7-D104-58C8-591BABF2EBEF}"/>
                </a:ext>
              </a:extLst>
            </p:cNvPr>
            <p:cNvSpPr/>
            <p:nvPr/>
          </p:nvSpPr>
          <p:spPr>
            <a:xfrm>
              <a:off x="2053401" y="2483529"/>
              <a:ext cx="386474" cy="120690"/>
            </a:xfrm>
            <a:custGeom>
              <a:avLst/>
              <a:gdLst/>
              <a:ahLst/>
              <a:cxnLst/>
              <a:rect l="l" t="t" r="r" b="b"/>
              <a:pathLst>
                <a:path w="18576" h="5801" extrusionOk="0">
                  <a:moveTo>
                    <a:pt x="5483" y="0"/>
                  </a:moveTo>
                  <a:cubicBezTo>
                    <a:pt x="895" y="0"/>
                    <a:pt x="0" y="4415"/>
                    <a:pt x="5871" y="5402"/>
                  </a:cubicBezTo>
                  <a:cubicBezTo>
                    <a:pt x="7577" y="5693"/>
                    <a:pt x="9235" y="5801"/>
                    <a:pt x="10761" y="5801"/>
                  </a:cubicBezTo>
                  <a:cubicBezTo>
                    <a:pt x="15242" y="5801"/>
                    <a:pt x="18575" y="4867"/>
                    <a:pt x="18575" y="4867"/>
                  </a:cubicBezTo>
                  <a:cubicBezTo>
                    <a:pt x="18575" y="4867"/>
                    <a:pt x="14134" y="1961"/>
                    <a:pt x="7717" y="306"/>
                  </a:cubicBezTo>
                  <a:cubicBezTo>
                    <a:pt x="6900" y="94"/>
                    <a:pt x="6152" y="0"/>
                    <a:pt x="548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0;p46">
              <a:extLst>
                <a:ext uri="{FF2B5EF4-FFF2-40B4-BE49-F238E27FC236}">
                  <a16:creationId xmlns:a16="http://schemas.microsoft.com/office/drawing/2014/main" id="{20D3CD39-FC3B-9B06-983B-C6B3D70AF52D}"/>
                </a:ext>
              </a:extLst>
            </p:cNvPr>
            <p:cNvSpPr/>
            <p:nvPr/>
          </p:nvSpPr>
          <p:spPr>
            <a:xfrm>
              <a:off x="2526279" y="2580435"/>
              <a:ext cx="386245" cy="120711"/>
            </a:xfrm>
            <a:custGeom>
              <a:avLst/>
              <a:gdLst/>
              <a:ahLst/>
              <a:cxnLst/>
              <a:rect l="l" t="t" r="r" b="b"/>
              <a:pathLst>
                <a:path w="18565" h="5802" extrusionOk="0">
                  <a:moveTo>
                    <a:pt x="7810" y="0"/>
                  </a:moveTo>
                  <a:cubicBezTo>
                    <a:pt x="3327" y="0"/>
                    <a:pt x="0" y="935"/>
                    <a:pt x="0" y="935"/>
                  </a:cubicBezTo>
                  <a:cubicBezTo>
                    <a:pt x="0" y="935"/>
                    <a:pt x="4430" y="3840"/>
                    <a:pt x="10847" y="5495"/>
                  </a:cubicBezTo>
                  <a:cubicBezTo>
                    <a:pt x="11664" y="5707"/>
                    <a:pt x="12412" y="5801"/>
                    <a:pt x="13081" y="5801"/>
                  </a:cubicBezTo>
                  <a:cubicBezTo>
                    <a:pt x="17669" y="5801"/>
                    <a:pt x="18565" y="1386"/>
                    <a:pt x="12704" y="399"/>
                  </a:cubicBezTo>
                  <a:cubicBezTo>
                    <a:pt x="10996" y="109"/>
                    <a:pt x="9336" y="0"/>
                    <a:pt x="781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1;p46">
              <a:extLst>
                <a:ext uri="{FF2B5EF4-FFF2-40B4-BE49-F238E27FC236}">
                  <a16:creationId xmlns:a16="http://schemas.microsoft.com/office/drawing/2014/main" id="{2E407ADD-6DA8-A670-07F9-51DE783E8F99}"/>
                </a:ext>
              </a:extLst>
            </p:cNvPr>
            <p:cNvSpPr/>
            <p:nvPr/>
          </p:nvSpPr>
          <p:spPr>
            <a:xfrm>
              <a:off x="2114024" y="2614241"/>
              <a:ext cx="330799" cy="201039"/>
            </a:xfrm>
            <a:custGeom>
              <a:avLst/>
              <a:gdLst/>
              <a:ahLst/>
              <a:cxnLst/>
              <a:rect l="l" t="t" r="r" b="b"/>
              <a:pathLst>
                <a:path w="15900" h="9663" extrusionOk="0">
                  <a:moveTo>
                    <a:pt x="15899" y="0"/>
                  </a:moveTo>
                  <a:cubicBezTo>
                    <a:pt x="15899" y="0"/>
                    <a:pt x="10649" y="632"/>
                    <a:pt x="4660" y="3489"/>
                  </a:cubicBezTo>
                  <a:cubicBezTo>
                    <a:pt x="0" y="5707"/>
                    <a:pt x="167" y="9662"/>
                    <a:pt x="3248" y="9662"/>
                  </a:cubicBezTo>
                  <a:cubicBezTo>
                    <a:pt x="4119" y="9662"/>
                    <a:pt x="5223" y="9346"/>
                    <a:pt x="6517" y="8585"/>
                  </a:cubicBezTo>
                  <a:cubicBezTo>
                    <a:pt x="12399" y="5132"/>
                    <a:pt x="15899" y="0"/>
                    <a:pt x="1589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2;p46">
              <a:extLst>
                <a:ext uri="{FF2B5EF4-FFF2-40B4-BE49-F238E27FC236}">
                  <a16:creationId xmlns:a16="http://schemas.microsoft.com/office/drawing/2014/main" id="{B94510FF-4166-F1D8-81BF-C62DC9DC20D5}"/>
                </a:ext>
              </a:extLst>
            </p:cNvPr>
            <p:cNvSpPr/>
            <p:nvPr/>
          </p:nvSpPr>
          <p:spPr>
            <a:xfrm>
              <a:off x="2521078" y="2369398"/>
              <a:ext cx="330987" cy="201018"/>
            </a:xfrm>
            <a:custGeom>
              <a:avLst/>
              <a:gdLst/>
              <a:ahLst/>
              <a:cxnLst/>
              <a:rect l="l" t="t" r="r" b="b"/>
              <a:pathLst>
                <a:path w="15909" h="9662" extrusionOk="0">
                  <a:moveTo>
                    <a:pt x="12658" y="0"/>
                  </a:moveTo>
                  <a:cubicBezTo>
                    <a:pt x="11785" y="0"/>
                    <a:pt x="10679" y="316"/>
                    <a:pt x="9383" y="1078"/>
                  </a:cubicBezTo>
                  <a:cubicBezTo>
                    <a:pt x="3501" y="4530"/>
                    <a:pt x="0" y="9662"/>
                    <a:pt x="0" y="9662"/>
                  </a:cubicBezTo>
                  <a:cubicBezTo>
                    <a:pt x="0" y="9662"/>
                    <a:pt x="5263" y="9031"/>
                    <a:pt x="11240" y="6173"/>
                  </a:cubicBezTo>
                  <a:cubicBezTo>
                    <a:pt x="15909" y="3955"/>
                    <a:pt x="15744" y="0"/>
                    <a:pt x="1265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3;p46">
              <a:extLst>
                <a:ext uri="{FF2B5EF4-FFF2-40B4-BE49-F238E27FC236}">
                  <a16:creationId xmlns:a16="http://schemas.microsoft.com/office/drawing/2014/main" id="{A0BEE056-2274-856A-14EE-AFE234EBE8FF}"/>
                </a:ext>
              </a:extLst>
            </p:cNvPr>
            <p:cNvSpPr/>
            <p:nvPr/>
          </p:nvSpPr>
          <p:spPr>
            <a:xfrm>
              <a:off x="2300388" y="2633568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8049" y="0"/>
                  </a:moveTo>
                  <a:cubicBezTo>
                    <a:pt x="8048" y="0"/>
                    <a:pt x="4429" y="3870"/>
                    <a:pt x="1679" y="9894"/>
                  </a:cubicBezTo>
                  <a:cubicBezTo>
                    <a:pt x="0" y="13578"/>
                    <a:pt x="1270" y="16166"/>
                    <a:pt x="3035" y="16166"/>
                  </a:cubicBezTo>
                  <a:cubicBezTo>
                    <a:pt x="4162" y="16166"/>
                    <a:pt x="5491" y="15110"/>
                    <a:pt x="6382" y="12609"/>
                  </a:cubicBezTo>
                  <a:cubicBezTo>
                    <a:pt x="8668" y="6180"/>
                    <a:pt x="8049" y="0"/>
                    <a:pt x="80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4;p46">
              <a:extLst>
                <a:ext uri="{FF2B5EF4-FFF2-40B4-BE49-F238E27FC236}">
                  <a16:creationId xmlns:a16="http://schemas.microsoft.com/office/drawing/2014/main" id="{DFF3AE03-691A-74EE-A5F6-9E7D2D5A5F6C}"/>
                </a:ext>
              </a:extLst>
            </p:cNvPr>
            <p:cNvSpPr/>
            <p:nvPr/>
          </p:nvSpPr>
          <p:spPr>
            <a:xfrm>
              <a:off x="2485170" y="2214761"/>
              <a:ext cx="180338" cy="336354"/>
            </a:xfrm>
            <a:custGeom>
              <a:avLst/>
              <a:gdLst/>
              <a:ahLst/>
              <a:cxnLst/>
              <a:rect l="l" t="t" r="r" b="b"/>
              <a:pathLst>
                <a:path w="8668" h="16167" extrusionOk="0">
                  <a:moveTo>
                    <a:pt x="5633" y="0"/>
                  </a:moveTo>
                  <a:cubicBezTo>
                    <a:pt x="4506" y="0"/>
                    <a:pt x="3177" y="1056"/>
                    <a:pt x="2286" y="3558"/>
                  </a:cubicBezTo>
                  <a:cubicBezTo>
                    <a:pt x="0" y="9987"/>
                    <a:pt x="619" y="16166"/>
                    <a:pt x="619" y="16166"/>
                  </a:cubicBezTo>
                  <a:cubicBezTo>
                    <a:pt x="619" y="16166"/>
                    <a:pt x="4239" y="12297"/>
                    <a:pt x="6989" y="6272"/>
                  </a:cubicBezTo>
                  <a:cubicBezTo>
                    <a:pt x="8667" y="2589"/>
                    <a:pt x="7397" y="0"/>
                    <a:pt x="563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95;p46">
              <a:extLst>
                <a:ext uri="{FF2B5EF4-FFF2-40B4-BE49-F238E27FC236}">
                  <a16:creationId xmlns:a16="http://schemas.microsoft.com/office/drawing/2014/main" id="{53CCCABF-8F6E-FFC1-510D-084E0F79AB29}"/>
                </a:ext>
              </a:extLst>
            </p:cNvPr>
            <p:cNvSpPr/>
            <p:nvPr/>
          </p:nvSpPr>
          <p:spPr>
            <a:xfrm>
              <a:off x="2425504" y="2194477"/>
              <a:ext cx="117569" cy="353914"/>
            </a:xfrm>
            <a:custGeom>
              <a:avLst/>
              <a:gdLst/>
              <a:ahLst/>
              <a:cxnLst/>
              <a:rect l="l" t="t" r="r" b="b"/>
              <a:pathLst>
                <a:path w="5651" h="17011" extrusionOk="0">
                  <a:moveTo>
                    <a:pt x="2548" y="0"/>
                  </a:moveTo>
                  <a:cubicBezTo>
                    <a:pt x="1249" y="0"/>
                    <a:pt x="0" y="1449"/>
                    <a:pt x="22" y="4592"/>
                  </a:cubicBezTo>
                  <a:cubicBezTo>
                    <a:pt x="70" y="11414"/>
                    <a:pt x="2761" y="17010"/>
                    <a:pt x="2761" y="17010"/>
                  </a:cubicBezTo>
                  <a:cubicBezTo>
                    <a:pt x="2761" y="17010"/>
                    <a:pt x="4844" y="12141"/>
                    <a:pt x="5368" y="5533"/>
                  </a:cubicBezTo>
                  <a:cubicBezTo>
                    <a:pt x="5650" y="1974"/>
                    <a:pt x="4064" y="0"/>
                    <a:pt x="254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96;p46">
              <a:extLst>
                <a:ext uri="{FF2B5EF4-FFF2-40B4-BE49-F238E27FC236}">
                  <a16:creationId xmlns:a16="http://schemas.microsoft.com/office/drawing/2014/main" id="{68ACC22B-022C-0E2F-4F0E-44305A560EB5}"/>
                </a:ext>
              </a:extLst>
            </p:cNvPr>
            <p:cNvSpPr/>
            <p:nvPr/>
          </p:nvSpPr>
          <p:spPr>
            <a:xfrm>
              <a:off x="2422820" y="2636294"/>
              <a:ext cx="117569" cy="353893"/>
            </a:xfrm>
            <a:custGeom>
              <a:avLst/>
              <a:gdLst/>
              <a:ahLst/>
              <a:cxnLst/>
              <a:rect l="l" t="t" r="r" b="b"/>
              <a:pathLst>
                <a:path w="5651" h="17010" extrusionOk="0">
                  <a:moveTo>
                    <a:pt x="2890" y="0"/>
                  </a:moveTo>
                  <a:cubicBezTo>
                    <a:pt x="2890" y="0"/>
                    <a:pt x="806" y="4870"/>
                    <a:pt x="282" y="11478"/>
                  </a:cubicBezTo>
                  <a:cubicBezTo>
                    <a:pt x="0" y="15036"/>
                    <a:pt x="1586" y="17010"/>
                    <a:pt x="3103" y="17010"/>
                  </a:cubicBezTo>
                  <a:cubicBezTo>
                    <a:pt x="4402" y="17010"/>
                    <a:pt x="5650" y="15561"/>
                    <a:pt x="5628" y="12418"/>
                  </a:cubicBezTo>
                  <a:cubicBezTo>
                    <a:pt x="5581" y="5596"/>
                    <a:pt x="2890" y="0"/>
                    <a:pt x="289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97;p46">
              <a:extLst>
                <a:ext uri="{FF2B5EF4-FFF2-40B4-BE49-F238E27FC236}">
                  <a16:creationId xmlns:a16="http://schemas.microsoft.com/office/drawing/2014/main" id="{5A84783D-A2C4-0E04-FF94-9AC34DCC1422}"/>
                </a:ext>
              </a:extLst>
            </p:cNvPr>
            <p:cNvSpPr/>
            <p:nvPr/>
          </p:nvSpPr>
          <p:spPr>
            <a:xfrm>
              <a:off x="2299535" y="2217673"/>
              <a:ext cx="174512" cy="333442"/>
            </a:xfrm>
            <a:custGeom>
              <a:avLst/>
              <a:gdLst/>
              <a:ahLst/>
              <a:cxnLst/>
              <a:rect l="l" t="t" r="r" b="b"/>
              <a:pathLst>
                <a:path w="8388" h="16027" extrusionOk="0">
                  <a:moveTo>
                    <a:pt x="2709" y="1"/>
                  </a:moveTo>
                  <a:cubicBezTo>
                    <a:pt x="1122" y="1"/>
                    <a:pt x="0" y="1865"/>
                    <a:pt x="1279" y="5299"/>
                  </a:cubicBezTo>
                  <a:cubicBezTo>
                    <a:pt x="3649" y="11681"/>
                    <a:pt x="8102" y="16026"/>
                    <a:pt x="8102" y="16026"/>
                  </a:cubicBezTo>
                  <a:cubicBezTo>
                    <a:pt x="8102" y="16026"/>
                    <a:pt x="8387" y="10728"/>
                    <a:pt x="6613" y="4346"/>
                  </a:cubicBezTo>
                  <a:cubicBezTo>
                    <a:pt x="5792" y="1386"/>
                    <a:pt x="4077" y="1"/>
                    <a:pt x="270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98;p46">
              <a:extLst>
                <a:ext uri="{FF2B5EF4-FFF2-40B4-BE49-F238E27FC236}">
                  <a16:creationId xmlns:a16="http://schemas.microsoft.com/office/drawing/2014/main" id="{27DFAD12-504F-7780-C291-2DFA32CA779F}"/>
                </a:ext>
              </a:extLst>
            </p:cNvPr>
            <p:cNvSpPr/>
            <p:nvPr/>
          </p:nvSpPr>
          <p:spPr>
            <a:xfrm>
              <a:off x="2491848" y="2633568"/>
              <a:ext cx="174512" cy="333421"/>
            </a:xfrm>
            <a:custGeom>
              <a:avLst/>
              <a:gdLst/>
              <a:ahLst/>
              <a:cxnLst/>
              <a:rect l="l" t="t" r="r" b="b"/>
              <a:pathLst>
                <a:path w="8388" h="16026" extrusionOk="0">
                  <a:moveTo>
                    <a:pt x="298" y="0"/>
                  </a:moveTo>
                  <a:cubicBezTo>
                    <a:pt x="298" y="0"/>
                    <a:pt x="1" y="5299"/>
                    <a:pt x="1775" y="11680"/>
                  </a:cubicBezTo>
                  <a:cubicBezTo>
                    <a:pt x="2596" y="14640"/>
                    <a:pt x="4310" y="16026"/>
                    <a:pt x="5679" y="16026"/>
                  </a:cubicBezTo>
                  <a:cubicBezTo>
                    <a:pt x="7266" y="16026"/>
                    <a:pt x="8387" y="14161"/>
                    <a:pt x="7109" y="10728"/>
                  </a:cubicBezTo>
                  <a:cubicBezTo>
                    <a:pt x="4739" y="4346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99;p46">
              <a:extLst>
                <a:ext uri="{FF2B5EF4-FFF2-40B4-BE49-F238E27FC236}">
                  <a16:creationId xmlns:a16="http://schemas.microsoft.com/office/drawing/2014/main" id="{8AC5AE26-CD07-04DC-C671-74CFF2C217FA}"/>
                </a:ext>
              </a:extLst>
            </p:cNvPr>
            <p:cNvSpPr/>
            <p:nvPr/>
          </p:nvSpPr>
          <p:spPr>
            <a:xfrm>
              <a:off x="2102395" y="2374620"/>
              <a:ext cx="342679" cy="195796"/>
            </a:xfrm>
            <a:custGeom>
              <a:avLst/>
              <a:gdLst/>
              <a:ahLst/>
              <a:cxnLst/>
              <a:rect l="l" t="t" r="r" b="b"/>
              <a:pathLst>
                <a:path w="16471" h="9411" extrusionOk="0">
                  <a:moveTo>
                    <a:pt x="3939" y="0"/>
                  </a:moveTo>
                  <a:cubicBezTo>
                    <a:pt x="962" y="0"/>
                    <a:pt x="1" y="3106"/>
                    <a:pt x="4350" y="5577"/>
                  </a:cubicBezTo>
                  <a:cubicBezTo>
                    <a:pt x="10267" y="8935"/>
                    <a:pt x="16470" y="9411"/>
                    <a:pt x="16470" y="9411"/>
                  </a:cubicBezTo>
                  <a:cubicBezTo>
                    <a:pt x="16470" y="9411"/>
                    <a:pt x="13291" y="5172"/>
                    <a:pt x="7826" y="1410"/>
                  </a:cubicBezTo>
                  <a:cubicBezTo>
                    <a:pt x="6370" y="410"/>
                    <a:pt x="5021" y="0"/>
                    <a:pt x="393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00;p46">
              <a:extLst>
                <a:ext uri="{FF2B5EF4-FFF2-40B4-BE49-F238E27FC236}">
                  <a16:creationId xmlns:a16="http://schemas.microsoft.com/office/drawing/2014/main" id="{C6E52349-2149-4EAE-48A3-BBEAABE923DF}"/>
                </a:ext>
              </a:extLst>
            </p:cNvPr>
            <p:cNvSpPr/>
            <p:nvPr/>
          </p:nvSpPr>
          <p:spPr>
            <a:xfrm>
              <a:off x="2521078" y="2614241"/>
              <a:ext cx="342658" cy="195817"/>
            </a:xfrm>
            <a:custGeom>
              <a:avLst/>
              <a:gdLst/>
              <a:ahLst/>
              <a:cxnLst/>
              <a:rect l="l" t="t" r="r" b="b"/>
              <a:pathLst>
                <a:path w="16470" h="9412" extrusionOk="0">
                  <a:moveTo>
                    <a:pt x="0" y="0"/>
                  </a:moveTo>
                  <a:cubicBezTo>
                    <a:pt x="0" y="0"/>
                    <a:pt x="3179" y="4239"/>
                    <a:pt x="8632" y="8001"/>
                  </a:cubicBezTo>
                  <a:cubicBezTo>
                    <a:pt x="10089" y="9001"/>
                    <a:pt x="11438" y="9411"/>
                    <a:pt x="12522" y="9411"/>
                  </a:cubicBezTo>
                  <a:cubicBezTo>
                    <a:pt x="15503" y="9411"/>
                    <a:pt x="16470" y="6306"/>
                    <a:pt x="12121" y="3834"/>
                  </a:cubicBezTo>
                  <a:cubicBezTo>
                    <a:pt x="6192" y="47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01;p46">
              <a:extLst>
                <a:ext uri="{FF2B5EF4-FFF2-40B4-BE49-F238E27FC236}">
                  <a16:creationId xmlns:a16="http://schemas.microsoft.com/office/drawing/2014/main" id="{CEAC1234-3919-A4DD-9F7C-AD8E0C0288C4}"/>
                </a:ext>
              </a:extLst>
            </p:cNvPr>
            <p:cNvSpPr/>
            <p:nvPr/>
          </p:nvSpPr>
          <p:spPr>
            <a:xfrm>
              <a:off x="2057208" y="2584179"/>
              <a:ext cx="382417" cy="120190"/>
            </a:xfrm>
            <a:custGeom>
              <a:avLst/>
              <a:gdLst/>
              <a:ahLst/>
              <a:cxnLst/>
              <a:rect l="l" t="t" r="r" b="b"/>
              <a:pathLst>
                <a:path w="18381" h="5777" extrusionOk="0">
                  <a:moveTo>
                    <a:pt x="10522" y="0"/>
                  </a:moveTo>
                  <a:cubicBezTo>
                    <a:pt x="9308" y="0"/>
                    <a:pt x="8000" y="52"/>
                    <a:pt x="6629" y="183"/>
                  </a:cubicBezTo>
                  <a:cubicBezTo>
                    <a:pt x="639" y="756"/>
                    <a:pt x="0" y="5777"/>
                    <a:pt x="4952" y="5777"/>
                  </a:cubicBezTo>
                  <a:cubicBezTo>
                    <a:pt x="5454" y="5777"/>
                    <a:pt x="6013" y="5725"/>
                    <a:pt x="6629" y="5613"/>
                  </a:cubicBezTo>
                  <a:cubicBezTo>
                    <a:pt x="13344" y="4374"/>
                    <a:pt x="18380" y="755"/>
                    <a:pt x="18380" y="755"/>
                  </a:cubicBezTo>
                  <a:cubicBezTo>
                    <a:pt x="18380" y="755"/>
                    <a:pt x="15145" y="0"/>
                    <a:pt x="1052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02;p46">
              <a:extLst>
                <a:ext uri="{FF2B5EF4-FFF2-40B4-BE49-F238E27FC236}">
                  <a16:creationId xmlns:a16="http://schemas.microsoft.com/office/drawing/2014/main" id="{1CA70D19-FE8B-8AB7-E8C6-6F7E41B375AF}"/>
                </a:ext>
              </a:extLst>
            </p:cNvPr>
            <p:cNvSpPr/>
            <p:nvPr/>
          </p:nvSpPr>
          <p:spPr>
            <a:xfrm>
              <a:off x="2526279" y="2480284"/>
              <a:ext cx="382458" cy="120211"/>
            </a:xfrm>
            <a:custGeom>
              <a:avLst/>
              <a:gdLst/>
              <a:ahLst/>
              <a:cxnLst/>
              <a:rect l="l" t="t" r="r" b="b"/>
              <a:pathLst>
                <a:path w="18383" h="5778" extrusionOk="0">
                  <a:moveTo>
                    <a:pt x="13429" y="1"/>
                  </a:moveTo>
                  <a:cubicBezTo>
                    <a:pt x="12927" y="1"/>
                    <a:pt x="12368" y="52"/>
                    <a:pt x="11752" y="165"/>
                  </a:cubicBezTo>
                  <a:cubicBezTo>
                    <a:pt x="5049" y="1403"/>
                    <a:pt x="0" y="5023"/>
                    <a:pt x="0" y="5023"/>
                  </a:cubicBezTo>
                  <a:cubicBezTo>
                    <a:pt x="0" y="5023"/>
                    <a:pt x="3236" y="5777"/>
                    <a:pt x="7859" y="5777"/>
                  </a:cubicBezTo>
                  <a:cubicBezTo>
                    <a:pt x="9072" y="5777"/>
                    <a:pt x="10381" y="5725"/>
                    <a:pt x="11752" y="5594"/>
                  </a:cubicBezTo>
                  <a:cubicBezTo>
                    <a:pt x="17752" y="5021"/>
                    <a:pt x="18383" y="1"/>
                    <a:pt x="1342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03;p46">
              <a:extLst>
                <a:ext uri="{FF2B5EF4-FFF2-40B4-BE49-F238E27FC236}">
                  <a16:creationId xmlns:a16="http://schemas.microsoft.com/office/drawing/2014/main" id="{666765F1-86F6-36F0-05A3-FFA9323C269C}"/>
                </a:ext>
              </a:extLst>
            </p:cNvPr>
            <p:cNvSpPr/>
            <p:nvPr/>
          </p:nvSpPr>
          <p:spPr>
            <a:xfrm>
              <a:off x="2193246" y="2625871"/>
              <a:ext cx="261477" cy="282782"/>
            </a:xfrm>
            <a:custGeom>
              <a:avLst/>
              <a:gdLst/>
              <a:ahLst/>
              <a:cxnLst/>
              <a:rect l="l" t="t" r="r" b="b"/>
              <a:pathLst>
                <a:path w="12568" h="13592" extrusionOk="0">
                  <a:moveTo>
                    <a:pt x="12568" y="1"/>
                  </a:moveTo>
                  <a:cubicBezTo>
                    <a:pt x="12567" y="1"/>
                    <a:pt x="7841" y="2394"/>
                    <a:pt x="3197" y="7121"/>
                  </a:cubicBezTo>
                  <a:cubicBezTo>
                    <a:pt x="0" y="10367"/>
                    <a:pt x="790" y="13591"/>
                    <a:pt x="3007" y="13591"/>
                  </a:cubicBezTo>
                  <a:cubicBezTo>
                    <a:pt x="4017" y="13591"/>
                    <a:pt x="5325" y="12921"/>
                    <a:pt x="6686" y="11276"/>
                  </a:cubicBezTo>
                  <a:cubicBezTo>
                    <a:pt x="11032" y="6026"/>
                    <a:pt x="12568" y="1"/>
                    <a:pt x="12568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04;p46">
              <a:extLst>
                <a:ext uri="{FF2B5EF4-FFF2-40B4-BE49-F238E27FC236}">
                  <a16:creationId xmlns:a16="http://schemas.microsoft.com/office/drawing/2014/main" id="{87F4479E-BC32-C05F-0071-13DFA3CC2DF2}"/>
                </a:ext>
              </a:extLst>
            </p:cNvPr>
            <p:cNvSpPr/>
            <p:nvPr/>
          </p:nvSpPr>
          <p:spPr>
            <a:xfrm>
              <a:off x="2511175" y="2276029"/>
              <a:ext cx="261560" cy="282761"/>
            </a:xfrm>
            <a:custGeom>
              <a:avLst/>
              <a:gdLst/>
              <a:ahLst/>
              <a:cxnLst/>
              <a:rect l="l" t="t" r="r" b="b"/>
              <a:pathLst>
                <a:path w="12572" h="13591" extrusionOk="0">
                  <a:moveTo>
                    <a:pt x="9561" y="0"/>
                  </a:moveTo>
                  <a:cubicBezTo>
                    <a:pt x="8550" y="0"/>
                    <a:pt x="7243" y="671"/>
                    <a:pt x="5882" y="2315"/>
                  </a:cubicBezTo>
                  <a:cubicBezTo>
                    <a:pt x="1536" y="7566"/>
                    <a:pt x="0" y="13590"/>
                    <a:pt x="0" y="13590"/>
                  </a:cubicBezTo>
                  <a:cubicBezTo>
                    <a:pt x="0" y="13590"/>
                    <a:pt x="4727" y="11197"/>
                    <a:pt x="9382" y="6470"/>
                  </a:cubicBezTo>
                  <a:cubicBezTo>
                    <a:pt x="12571" y="3224"/>
                    <a:pt x="11779" y="0"/>
                    <a:pt x="956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05;p46">
              <a:extLst>
                <a:ext uri="{FF2B5EF4-FFF2-40B4-BE49-F238E27FC236}">
                  <a16:creationId xmlns:a16="http://schemas.microsoft.com/office/drawing/2014/main" id="{296A5C2D-F68F-811F-2B2C-D7D3542ED579}"/>
                </a:ext>
              </a:extLst>
            </p:cNvPr>
            <p:cNvSpPr/>
            <p:nvPr/>
          </p:nvSpPr>
          <p:spPr>
            <a:xfrm>
              <a:off x="2233003" y="2364530"/>
              <a:ext cx="500152" cy="455276"/>
            </a:xfrm>
            <a:custGeom>
              <a:avLst/>
              <a:gdLst/>
              <a:ahLst/>
              <a:cxnLst/>
              <a:rect l="l" t="t" r="r" b="b"/>
              <a:pathLst>
                <a:path w="24040" h="21883" extrusionOk="0">
                  <a:moveTo>
                    <a:pt x="12026" y="1"/>
                  </a:moveTo>
                  <a:cubicBezTo>
                    <a:pt x="11205" y="1"/>
                    <a:pt x="10372" y="94"/>
                    <a:pt x="9537" y="288"/>
                  </a:cubicBezTo>
                  <a:cubicBezTo>
                    <a:pt x="3656" y="1657"/>
                    <a:pt x="0" y="7527"/>
                    <a:pt x="1358" y="13408"/>
                  </a:cubicBezTo>
                  <a:cubicBezTo>
                    <a:pt x="2534" y="18472"/>
                    <a:pt x="7032" y="21883"/>
                    <a:pt x="12013" y="21883"/>
                  </a:cubicBezTo>
                  <a:cubicBezTo>
                    <a:pt x="12830" y="21883"/>
                    <a:pt x="13660" y="21791"/>
                    <a:pt x="14490" y="21600"/>
                  </a:cubicBezTo>
                  <a:cubicBezTo>
                    <a:pt x="20372" y="20231"/>
                    <a:pt x="24039" y="14349"/>
                    <a:pt x="22670" y="8467"/>
                  </a:cubicBezTo>
                  <a:cubicBezTo>
                    <a:pt x="21495" y="3418"/>
                    <a:pt x="17002" y="1"/>
                    <a:pt x="12026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06;p46">
              <a:extLst>
                <a:ext uri="{FF2B5EF4-FFF2-40B4-BE49-F238E27FC236}">
                  <a16:creationId xmlns:a16="http://schemas.microsoft.com/office/drawing/2014/main" id="{1F7C7373-4C86-309A-3D94-2331E2E4AFF0}"/>
                </a:ext>
              </a:extLst>
            </p:cNvPr>
            <p:cNvSpPr/>
            <p:nvPr/>
          </p:nvSpPr>
          <p:spPr>
            <a:xfrm>
              <a:off x="2344222" y="2466012"/>
              <a:ext cx="277705" cy="252635"/>
            </a:xfrm>
            <a:custGeom>
              <a:avLst/>
              <a:gdLst/>
              <a:ahLst/>
              <a:cxnLst/>
              <a:rect l="l" t="t" r="r" b="b"/>
              <a:pathLst>
                <a:path w="13348" h="12143" extrusionOk="0">
                  <a:moveTo>
                    <a:pt x="6680" y="0"/>
                  </a:moveTo>
                  <a:cubicBezTo>
                    <a:pt x="6224" y="0"/>
                    <a:pt x="5761" y="52"/>
                    <a:pt x="5299" y="160"/>
                  </a:cubicBezTo>
                  <a:cubicBezTo>
                    <a:pt x="2036" y="922"/>
                    <a:pt x="0" y="4185"/>
                    <a:pt x="762" y="7447"/>
                  </a:cubicBezTo>
                  <a:cubicBezTo>
                    <a:pt x="1416" y="10247"/>
                    <a:pt x="3912" y="12143"/>
                    <a:pt x="6668" y="12143"/>
                  </a:cubicBezTo>
                  <a:cubicBezTo>
                    <a:pt x="7124" y="12143"/>
                    <a:pt x="7586" y="12091"/>
                    <a:pt x="8049" y="11983"/>
                  </a:cubicBezTo>
                  <a:cubicBezTo>
                    <a:pt x="11311" y="11221"/>
                    <a:pt x="13347" y="7959"/>
                    <a:pt x="12585" y="4697"/>
                  </a:cubicBezTo>
                  <a:cubicBezTo>
                    <a:pt x="11931" y="1897"/>
                    <a:pt x="9436" y="0"/>
                    <a:pt x="66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659BC25-38FD-1701-05AE-FC7E258F3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70" y="170011"/>
            <a:ext cx="2026889" cy="27025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3901DD-85B7-9D1D-1B0A-6D18207F4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637" y="3040446"/>
            <a:ext cx="2705418" cy="20290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78F0EFD-4E9E-094A-BBEB-4EFE03BCC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599" y="2530616"/>
            <a:ext cx="1944238" cy="259231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401635D-1936-4682-484A-4E645FE2E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706" y="3160002"/>
            <a:ext cx="2529063" cy="189679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F52A34B-8AAB-3D24-79E9-1997BD41A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540" y="882415"/>
            <a:ext cx="2653487" cy="199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325;p30">
            <a:extLst>
              <a:ext uri="{FF2B5EF4-FFF2-40B4-BE49-F238E27FC236}">
                <a16:creationId xmlns:a16="http://schemas.microsoft.com/office/drawing/2014/main" id="{19BFC323-AD16-82EB-EE48-B85524859204}"/>
              </a:ext>
            </a:extLst>
          </p:cNvPr>
          <p:cNvGrpSpPr/>
          <p:nvPr/>
        </p:nvGrpSpPr>
        <p:grpSpPr>
          <a:xfrm>
            <a:off x="692305" y="196324"/>
            <a:ext cx="2536947" cy="889258"/>
            <a:chOff x="3704025" y="4024300"/>
            <a:chExt cx="1757375" cy="616000"/>
          </a:xfrm>
        </p:grpSpPr>
        <p:sp>
          <p:nvSpPr>
            <p:cNvPr id="29" name="Google Shape;1326;p30">
              <a:extLst>
                <a:ext uri="{FF2B5EF4-FFF2-40B4-BE49-F238E27FC236}">
                  <a16:creationId xmlns:a16="http://schemas.microsoft.com/office/drawing/2014/main" id="{9FF2D06C-7D7E-8269-75CF-6168973D3D63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7;p30">
              <a:extLst>
                <a:ext uri="{FF2B5EF4-FFF2-40B4-BE49-F238E27FC236}">
                  <a16:creationId xmlns:a16="http://schemas.microsoft.com/office/drawing/2014/main" id="{7D50AEF9-9FCE-23F1-5905-EA79C5E38172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8;p30">
              <a:extLst>
                <a:ext uri="{FF2B5EF4-FFF2-40B4-BE49-F238E27FC236}">
                  <a16:creationId xmlns:a16="http://schemas.microsoft.com/office/drawing/2014/main" id="{416C7441-0ECF-5D37-976A-251C39F6848E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9;p30">
              <a:extLst>
                <a:ext uri="{FF2B5EF4-FFF2-40B4-BE49-F238E27FC236}">
                  <a16:creationId xmlns:a16="http://schemas.microsoft.com/office/drawing/2014/main" id="{91BADAD7-F34D-0139-976C-AE4DF0019EF3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30;p30">
              <a:extLst>
                <a:ext uri="{FF2B5EF4-FFF2-40B4-BE49-F238E27FC236}">
                  <a16:creationId xmlns:a16="http://schemas.microsoft.com/office/drawing/2014/main" id="{C922AE95-D1FF-8375-4594-C0FAA20B5F9D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31;p30">
              <a:extLst>
                <a:ext uri="{FF2B5EF4-FFF2-40B4-BE49-F238E27FC236}">
                  <a16:creationId xmlns:a16="http://schemas.microsoft.com/office/drawing/2014/main" id="{926DB983-0C51-6E9C-E2AB-3137712387EB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32;p30">
              <a:extLst>
                <a:ext uri="{FF2B5EF4-FFF2-40B4-BE49-F238E27FC236}">
                  <a16:creationId xmlns:a16="http://schemas.microsoft.com/office/drawing/2014/main" id="{A3FAD789-E411-621C-5E31-70859BC18CA0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33;p30">
              <a:extLst>
                <a:ext uri="{FF2B5EF4-FFF2-40B4-BE49-F238E27FC236}">
                  <a16:creationId xmlns:a16="http://schemas.microsoft.com/office/drawing/2014/main" id="{0EABF040-6513-ED91-2E88-BA173A21E847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34;p30">
              <a:extLst>
                <a:ext uri="{FF2B5EF4-FFF2-40B4-BE49-F238E27FC236}">
                  <a16:creationId xmlns:a16="http://schemas.microsoft.com/office/drawing/2014/main" id="{BEC9E916-F89F-AF16-7319-26AD8B3BDDB0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35;p30">
              <a:extLst>
                <a:ext uri="{FF2B5EF4-FFF2-40B4-BE49-F238E27FC236}">
                  <a16:creationId xmlns:a16="http://schemas.microsoft.com/office/drawing/2014/main" id="{23253DDB-4E67-33DA-9BAE-9CFC83C2F8F4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6;p30">
              <a:extLst>
                <a:ext uri="{FF2B5EF4-FFF2-40B4-BE49-F238E27FC236}">
                  <a16:creationId xmlns:a16="http://schemas.microsoft.com/office/drawing/2014/main" id="{DA92DBD3-DD4C-F430-05E1-07A1FE5C73C8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37;p30">
              <a:extLst>
                <a:ext uri="{FF2B5EF4-FFF2-40B4-BE49-F238E27FC236}">
                  <a16:creationId xmlns:a16="http://schemas.microsoft.com/office/drawing/2014/main" id="{43067FA3-3932-2548-9FF0-8C96369B0862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8;p30">
              <a:extLst>
                <a:ext uri="{FF2B5EF4-FFF2-40B4-BE49-F238E27FC236}">
                  <a16:creationId xmlns:a16="http://schemas.microsoft.com/office/drawing/2014/main" id="{431013E2-F516-BA19-36C4-F69ACE7C9D93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9;p30">
              <a:extLst>
                <a:ext uri="{FF2B5EF4-FFF2-40B4-BE49-F238E27FC236}">
                  <a16:creationId xmlns:a16="http://schemas.microsoft.com/office/drawing/2014/main" id="{E19CBEB0-89B7-E5D7-6F67-EEB779C52CF6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40;p30">
              <a:extLst>
                <a:ext uri="{FF2B5EF4-FFF2-40B4-BE49-F238E27FC236}">
                  <a16:creationId xmlns:a16="http://schemas.microsoft.com/office/drawing/2014/main" id="{BCD7788E-BC77-39A5-D9B5-23B4EA15EF77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41;p30">
              <a:extLst>
                <a:ext uri="{FF2B5EF4-FFF2-40B4-BE49-F238E27FC236}">
                  <a16:creationId xmlns:a16="http://schemas.microsoft.com/office/drawing/2014/main" id="{0B075BDB-38E7-54DB-E9C1-2E283A8A3D36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42;p30">
              <a:extLst>
                <a:ext uri="{FF2B5EF4-FFF2-40B4-BE49-F238E27FC236}">
                  <a16:creationId xmlns:a16="http://schemas.microsoft.com/office/drawing/2014/main" id="{24ADAD97-BD52-B02D-897B-C91C1A636DA6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43;p30">
              <a:extLst>
                <a:ext uri="{FF2B5EF4-FFF2-40B4-BE49-F238E27FC236}">
                  <a16:creationId xmlns:a16="http://schemas.microsoft.com/office/drawing/2014/main" id="{058E5C4A-95B1-6BE9-4F33-4D2E3F8AB002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44;p30">
              <a:extLst>
                <a:ext uri="{FF2B5EF4-FFF2-40B4-BE49-F238E27FC236}">
                  <a16:creationId xmlns:a16="http://schemas.microsoft.com/office/drawing/2014/main" id="{D667778C-2A40-8AD6-77DC-08BD7142F84C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5;p30">
              <a:extLst>
                <a:ext uri="{FF2B5EF4-FFF2-40B4-BE49-F238E27FC236}">
                  <a16:creationId xmlns:a16="http://schemas.microsoft.com/office/drawing/2014/main" id="{CC476418-8FD8-2638-9DD4-BCAC962E1E01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46;p30">
              <a:extLst>
                <a:ext uri="{FF2B5EF4-FFF2-40B4-BE49-F238E27FC236}">
                  <a16:creationId xmlns:a16="http://schemas.microsoft.com/office/drawing/2014/main" id="{5E9802AE-910D-8F9B-87E3-9C23F49DE3F3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319;p30">
            <a:extLst>
              <a:ext uri="{FF2B5EF4-FFF2-40B4-BE49-F238E27FC236}">
                <a16:creationId xmlns:a16="http://schemas.microsoft.com/office/drawing/2014/main" id="{6C0FA9BB-ECE0-CAF5-ABF0-73BC9FFD0B68}"/>
              </a:ext>
            </a:extLst>
          </p:cNvPr>
          <p:cNvGrpSpPr/>
          <p:nvPr/>
        </p:nvGrpSpPr>
        <p:grpSpPr>
          <a:xfrm>
            <a:off x="3566196" y="359309"/>
            <a:ext cx="3101027" cy="712769"/>
            <a:chOff x="1607525" y="962625"/>
            <a:chExt cx="5984100" cy="3505200"/>
          </a:xfrm>
        </p:grpSpPr>
        <p:sp>
          <p:nvSpPr>
            <p:cNvPr id="55" name="Google Shape;1320;p30">
              <a:extLst>
                <a:ext uri="{FF2B5EF4-FFF2-40B4-BE49-F238E27FC236}">
                  <a16:creationId xmlns:a16="http://schemas.microsoft.com/office/drawing/2014/main" id="{501DF915-AD39-D7BC-E3DE-382EF11B12DB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1;p30">
              <a:extLst>
                <a:ext uri="{FF2B5EF4-FFF2-40B4-BE49-F238E27FC236}">
                  <a16:creationId xmlns:a16="http://schemas.microsoft.com/office/drawing/2014/main" id="{55F21CE9-5FC7-0632-568B-ADE235E93909}"/>
                </a:ext>
              </a:extLst>
            </p:cNvPr>
            <p:cNvSpPr/>
            <p:nvPr/>
          </p:nvSpPr>
          <p:spPr>
            <a:xfrm>
              <a:off x="1808675" y="1119825"/>
              <a:ext cx="5581800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麥哲倫的心得</a:t>
              </a:r>
              <a:endParaRPr sz="3200" dirty="0"/>
            </a:p>
          </p:txBody>
        </p:sp>
      </p:grpSp>
      <p:sp>
        <p:nvSpPr>
          <p:cNvPr id="57" name="Google Shape;1322;p30">
            <a:extLst>
              <a:ext uri="{FF2B5EF4-FFF2-40B4-BE49-F238E27FC236}">
                <a16:creationId xmlns:a16="http://schemas.microsoft.com/office/drawing/2014/main" id="{F6489D6F-5263-6F31-8F8C-BB7B25217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4459" y="1922198"/>
            <a:ext cx="7247292" cy="24850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這次的麥哲倫是暑假每天都要執行的任務，</a:t>
            </a:r>
            <a:r>
              <a:rPr lang="zh-TW" altLang="en-US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每天跳繩</a:t>
            </a:r>
            <a:r>
              <a:rPr lang="en-US" altLang="zh-TW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1000</a:t>
            </a:r>
            <a:r>
              <a:rPr lang="zh-TW" altLang="en-US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下、投籃</a:t>
            </a:r>
            <a:r>
              <a:rPr lang="en-US" altLang="zh-TW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800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顆和做伸展運動</a:t>
            </a:r>
            <a:r>
              <a:rPr lang="zh-TW" altLang="en-US" sz="28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因為每天都要做，到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月底時覺得壓力有點大，一度不喜歡跳繩，某天我想起爸爸常分享歷史上成功人物的故事，他們都是因為「堅持」而成功，因此我繼續執行我的麥哲倫。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endParaRPr sz="2400" dirty="0"/>
          </a:p>
        </p:txBody>
      </p:sp>
      <p:grpSp>
        <p:nvGrpSpPr>
          <p:cNvPr id="50" name="Google Shape;1384;p30">
            <a:extLst>
              <a:ext uri="{FF2B5EF4-FFF2-40B4-BE49-F238E27FC236}">
                <a16:creationId xmlns:a16="http://schemas.microsoft.com/office/drawing/2014/main" id="{7799C551-66B3-A838-B354-C938EF3DEAF8}"/>
              </a:ext>
            </a:extLst>
          </p:cNvPr>
          <p:cNvGrpSpPr/>
          <p:nvPr/>
        </p:nvGrpSpPr>
        <p:grpSpPr>
          <a:xfrm>
            <a:off x="2815580" y="198516"/>
            <a:ext cx="977752" cy="1009418"/>
            <a:chOff x="892950" y="1721850"/>
            <a:chExt cx="578175" cy="596900"/>
          </a:xfrm>
        </p:grpSpPr>
        <p:sp>
          <p:nvSpPr>
            <p:cNvPr id="51" name="Google Shape;1385;p30">
              <a:extLst>
                <a:ext uri="{FF2B5EF4-FFF2-40B4-BE49-F238E27FC236}">
                  <a16:creationId xmlns:a16="http://schemas.microsoft.com/office/drawing/2014/main" id="{A1209285-F68A-B5A8-5C3E-BBAC9257E742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86;p30">
              <a:extLst>
                <a:ext uri="{FF2B5EF4-FFF2-40B4-BE49-F238E27FC236}">
                  <a16:creationId xmlns:a16="http://schemas.microsoft.com/office/drawing/2014/main" id="{50193F26-1691-C96F-F1A4-67456DDE0562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87;p30">
              <a:extLst>
                <a:ext uri="{FF2B5EF4-FFF2-40B4-BE49-F238E27FC236}">
                  <a16:creationId xmlns:a16="http://schemas.microsoft.com/office/drawing/2014/main" id="{23A87D95-2EE7-8878-5973-B407F905F3A4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4660D074-3075-0500-8432-86A6E3B7CA27}"/>
              </a:ext>
            </a:extLst>
          </p:cNvPr>
          <p:cNvSpPr/>
          <p:nvPr/>
        </p:nvSpPr>
        <p:spPr>
          <a:xfrm>
            <a:off x="2237102" y="4421764"/>
            <a:ext cx="4512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運動鍛鍊的是自信與鬥志！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319;p30">
            <a:extLst>
              <a:ext uri="{FF2B5EF4-FFF2-40B4-BE49-F238E27FC236}">
                <a16:creationId xmlns:a16="http://schemas.microsoft.com/office/drawing/2014/main" id="{573452C3-749B-B15E-2E8F-E6D9B89F811F}"/>
              </a:ext>
            </a:extLst>
          </p:cNvPr>
          <p:cNvGrpSpPr/>
          <p:nvPr/>
        </p:nvGrpSpPr>
        <p:grpSpPr>
          <a:xfrm>
            <a:off x="3030989" y="307850"/>
            <a:ext cx="2828914" cy="712769"/>
            <a:chOff x="1607525" y="962625"/>
            <a:chExt cx="5984100" cy="3505200"/>
          </a:xfrm>
        </p:grpSpPr>
        <p:sp>
          <p:nvSpPr>
            <p:cNvPr id="8" name="Google Shape;1320;p30">
              <a:extLst>
                <a:ext uri="{FF2B5EF4-FFF2-40B4-BE49-F238E27FC236}">
                  <a16:creationId xmlns:a16="http://schemas.microsoft.com/office/drawing/2014/main" id="{EACE4EEE-C568-4DE4-025F-5BBA31B223E8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21;p30">
              <a:extLst>
                <a:ext uri="{FF2B5EF4-FFF2-40B4-BE49-F238E27FC236}">
                  <a16:creationId xmlns:a16="http://schemas.microsoft.com/office/drawing/2014/main" id="{240C5778-F56B-4433-0BFF-970D7CFDD282}"/>
                </a:ext>
              </a:extLst>
            </p:cNvPr>
            <p:cNvSpPr/>
            <p:nvPr/>
          </p:nvSpPr>
          <p:spPr>
            <a:xfrm>
              <a:off x="1702081" y="1119820"/>
              <a:ext cx="5581801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築夢動機</a:t>
              </a:r>
              <a:endParaRPr sz="3200" dirty="0"/>
            </a:p>
          </p:txBody>
        </p:sp>
      </p:grpSp>
      <p:sp>
        <p:nvSpPr>
          <p:cNvPr id="1136" name="Google Shape;1136;p27"/>
          <p:cNvSpPr txBox="1"/>
          <p:nvPr/>
        </p:nvSpPr>
        <p:spPr>
          <a:xfrm>
            <a:off x="252691" y="1308465"/>
            <a:ext cx="8524800" cy="168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　　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我的身高目前</a:t>
            </a:r>
            <a:r>
              <a:rPr lang="en-US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121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分，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個子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嬌小，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因我們家是</a:t>
            </a:r>
            <a:r>
              <a:rPr lang="en-US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Vegan(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植物飲食</a:t>
            </a:r>
            <a:r>
              <a:rPr lang="en-US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，常有人覺得我這樣會長不高。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暑期</a:t>
            </a:r>
            <a:r>
              <a:rPr lang="zh-TW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因有較充足的時間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可以</a:t>
            </a:r>
            <a:r>
              <a:rPr lang="zh-TW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持續運動</a:t>
            </a:r>
            <a:r>
              <a:rPr lang="zh-TW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，而「跳繩」屬於高衝擊性運動，肢體得到地面的反作用力大，對骨骼有正向刺激的效果。因此希望藉由</a:t>
            </a:r>
            <a:r>
              <a:rPr lang="zh-TW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每日跳繩</a:t>
            </a:r>
            <a:r>
              <a:rPr lang="en-US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1000</a:t>
            </a:r>
            <a:r>
              <a:rPr lang="zh-TW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下，</a:t>
            </a:r>
            <a:r>
              <a:rPr lang="zh-TW" altLang="en-US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加上投籃跳躍、做伸展操</a:t>
            </a:r>
            <a:r>
              <a:rPr lang="zh-TW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來實現我的長高計畫。</a:t>
            </a:r>
          </a:p>
        </p:txBody>
      </p:sp>
      <p:grpSp>
        <p:nvGrpSpPr>
          <p:cNvPr id="2" name="Google Shape;1384;p30">
            <a:extLst>
              <a:ext uri="{FF2B5EF4-FFF2-40B4-BE49-F238E27FC236}">
                <a16:creationId xmlns:a16="http://schemas.microsoft.com/office/drawing/2014/main" id="{B0FDCEBB-1B0E-D373-BD76-925BBAED07AB}"/>
              </a:ext>
            </a:extLst>
          </p:cNvPr>
          <p:cNvGrpSpPr/>
          <p:nvPr/>
        </p:nvGrpSpPr>
        <p:grpSpPr>
          <a:xfrm>
            <a:off x="2217600" y="112528"/>
            <a:ext cx="1005841" cy="1046672"/>
            <a:chOff x="892950" y="1721850"/>
            <a:chExt cx="578175" cy="596900"/>
          </a:xfrm>
        </p:grpSpPr>
        <p:sp>
          <p:nvSpPr>
            <p:cNvPr id="3" name="Google Shape;1385;p30">
              <a:extLst>
                <a:ext uri="{FF2B5EF4-FFF2-40B4-BE49-F238E27FC236}">
                  <a16:creationId xmlns:a16="http://schemas.microsoft.com/office/drawing/2014/main" id="{D7324F50-0898-3986-B263-BA1FDF1F5AF9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6;p30">
              <a:extLst>
                <a:ext uri="{FF2B5EF4-FFF2-40B4-BE49-F238E27FC236}">
                  <a16:creationId xmlns:a16="http://schemas.microsoft.com/office/drawing/2014/main" id="{0C4722AD-65CF-0B09-2A63-BF73B895DAD7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7;p30">
              <a:extLst>
                <a:ext uri="{FF2B5EF4-FFF2-40B4-BE49-F238E27FC236}">
                  <a16:creationId xmlns:a16="http://schemas.microsoft.com/office/drawing/2014/main" id="{C50879CB-50D9-A91C-D7E0-48BDCC17AEF5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369;p30">
            <a:extLst>
              <a:ext uri="{FF2B5EF4-FFF2-40B4-BE49-F238E27FC236}">
                <a16:creationId xmlns:a16="http://schemas.microsoft.com/office/drawing/2014/main" id="{38B5CF0B-8B08-44AC-F72F-6EA844189E50}"/>
              </a:ext>
            </a:extLst>
          </p:cNvPr>
          <p:cNvGrpSpPr/>
          <p:nvPr/>
        </p:nvGrpSpPr>
        <p:grpSpPr>
          <a:xfrm flipH="1">
            <a:off x="5989434" y="-179645"/>
            <a:ext cx="3415495" cy="1900445"/>
            <a:chOff x="10301875" y="767200"/>
            <a:chExt cx="2350325" cy="2368450"/>
          </a:xfrm>
        </p:grpSpPr>
        <p:sp>
          <p:nvSpPr>
            <p:cNvPr id="11" name="Google Shape;1370;p30">
              <a:extLst>
                <a:ext uri="{FF2B5EF4-FFF2-40B4-BE49-F238E27FC236}">
                  <a16:creationId xmlns:a16="http://schemas.microsoft.com/office/drawing/2014/main" id="{73BB6E07-1EA3-C7D9-C931-D68F58F4618B}"/>
                </a:ext>
              </a:extLst>
            </p:cNvPr>
            <p:cNvSpPr/>
            <p:nvPr/>
          </p:nvSpPr>
          <p:spPr>
            <a:xfrm>
              <a:off x="10315575" y="772850"/>
              <a:ext cx="2336625" cy="2139275"/>
            </a:xfrm>
            <a:custGeom>
              <a:avLst/>
              <a:gdLst/>
              <a:ahLst/>
              <a:cxnLst/>
              <a:rect l="l" t="t" r="r" b="b"/>
              <a:pathLst>
                <a:path w="93465" h="85571" fill="none" extrusionOk="0">
                  <a:moveTo>
                    <a:pt x="93464" y="0"/>
                  </a:moveTo>
                  <a:cubicBezTo>
                    <a:pt x="93071" y="9644"/>
                    <a:pt x="87499" y="19074"/>
                    <a:pt x="81677" y="26849"/>
                  </a:cubicBezTo>
                  <a:cubicBezTo>
                    <a:pt x="75736" y="34778"/>
                    <a:pt x="68580" y="41874"/>
                    <a:pt x="60103" y="47554"/>
                  </a:cubicBezTo>
                  <a:cubicBezTo>
                    <a:pt x="50090" y="54269"/>
                    <a:pt x="38529" y="58210"/>
                    <a:pt x="28123" y="64211"/>
                  </a:cubicBezTo>
                  <a:cubicBezTo>
                    <a:pt x="17728" y="70211"/>
                    <a:pt x="8215" y="77141"/>
                    <a:pt x="0" y="8557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1;p30">
              <a:extLst>
                <a:ext uri="{FF2B5EF4-FFF2-40B4-BE49-F238E27FC236}">
                  <a16:creationId xmlns:a16="http://schemas.microsoft.com/office/drawing/2014/main" id="{3F289A10-ACF6-88A9-52A6-3D1CBB919149}"/>
                </a:ext>
              </a:extLst>
            </p:cNvPr>
            <p:cNvSpPr/>
            <p:nvPr/>
          </p:nvSpPr>
          <p:spPr>
            <a:xfrm>
              <a:off x="10301875" y="767775"/>
              <a:ext cx="2237800" cy="1874675"/>
            </a:xfrm>
            <a:custGeom>
              <a:avLst/>
              <a:gdLst/>
              <a:ahLst/>
              <a:cxnLst/>
              <a:rect l="l" t="t" r="r" b="b"/>
              <a:pathLst>
                <a:path w="89512" h="74987" fill="none" extrusionOk="0">
                  <a:moveTo>
                    <a:pt x="89512" y="1"/>
                  </a:moveTo>
                  <a:cubicBezTo>
                    <a:pt x="84106" y="21146"/>
                    <a:pt x="68235" y="39803"/>
                    <a:pt x="47256" y="49697"/>
                  </a:cubicBezTo>
                  <a:cubicBezTo>
                    <a:pt x="40017" y="53115"/>
                    <a:pt x="32266" y="55508"/>
                    <a:pt x="24944" y="58782"/>
                  </a:cubicBezTo>
                  <a:cubicBezTo>
                    <a:pt x="15752" y="62901"/>
                    <a:pt x="7299" y="68390"/>
                    <a:pt x="0" y="7498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2;p30">
              <a:extLst>
                <a:ext uri="{FF2B5EF4-FFF2-40B4-BE49-F238E27FC236}">
                  <a16:creationId xmlns:a16="http://schemas.microsoft.com/office/drawing/2014/main" id="{C0BEFFF8-0F41-C699-C7E6-3AA8F5358E5B}"/>
                </a:ext>
              </a:extLst>
            </p:cNvPr>
            <p:cNvSpPr/>
            <p:nvPr/>
          </p:nvSpPr>
          <p:spPr>
            <a:xfrm>
              <a:off x="10322700" y="767200"/>
              <a:ext cx="2111600" cy="1659750"/>
            </a:xfrm>
            <a:custGeom>
              <a:avLst/>
              <a:gdLst/>
              <a:ahLst/>
              <a:cxnLst/>
              <a:rect l="l" t="t" r="r" b="b"/>
              <a:pathLst>
                <a:path w="84464" h="66390" fill="none" extrusionOk="0">
                  <a:moveTo>
                    <a:pt x="84464" y="0"/>
                  </a:moveTo>
                  <a:cubicBezTo>
                    <a:pt x="77880" y="14871"/>
                    <a:pt x="69081" y="29575"/>
                    <a:pt x="54984" y="39029"/>
                  </a:cubicBezTo>
                  <a:cubicBezTo>
                    <a:pt x="38065" y="50387"/>
                    <a:pt x="15157" y="53090"/>
                    <a:pt x="1" y="663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3;p30">
              <a:extLst>
                <a:ext uri="{FF2B5EF4-FFF2-40B4-BE49-F238E27FC236}">
                  <a16:creationId xmlns:a16="http://schemas.microsoft.com/office/drawing/2014/main" id="{365DF8F1-AF46-AFDF-CC1C-17514C820612}"/>
                </a:ext>
              </a:extLst>
            </p:cNvPr>
            <p:cNvSpPr/>
            <p:nvPr/>
          </p:nvSpPr>
          <p:spPr>
            <a:xfrm>
              <a:off x="12055075" y="1151750"/>
              <a:ext cx="72650" cy="122675"/>
            </a:xfrm>
            <a:custGeom>
              <a:avLst/>
              <a:gdLst/>
              <a:ahLst/>
              <a:cxnLst/>
              <a:rect l="l" t="t" r="r" b="b"/>
              <a:pathLst>
                <a:path w="2906" h="4907" fill="none" extrusionOk="0">
                  <a:moveTo>
                    <a:pt x="2905" y="1"/>
                  </a:moveTo>
                  <a:cubicBezTo>
                    <a:pt x="2072" y="1703"/>
                    <a:pt x="1096" y="3335"/>
                    <a:pt x="0" y="490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74;p30">
              <a:extLst>
                <a:ext uri="{FF2B5EF4-FFF2-40B4-BE49-F238E27FC236}">
                  <a16:creationId xmlns:a16="http://schemas.microsoft.com/office/drawing/2014/main" id="{A84B33EE-5B9E-094B-E0AB-4B69DD038FC3}"/>
                </a:ext>
              </a:extLst>
            </p:cNvPr>
            <p:cNvSpPr/>
            <p:nvPr/>
          </p:nvSpPr>
          <p:spPr>
            <a:xfrm>
              <a:off x="11894325" y="1374100"/>
              <a:ext cx="88125" cy="111050"/>
            </a:xfrm>
            <a:custGeom>
              <a:avLst/>
              <a:gdLst/>
              <a:ahLst/>
              <a:cxnLst/>
              <a:rect l="l" t="t" r="r" b="b"/>
              <a:pathLst>
                <a:path w="3525" h="4442" fill="none" extrusionOk="0">
                  <a:moveTo>
                    <a:pt x="3525" y="1"/>
                  </a:moveTo>
                  <a:lnTo>
                    <a:pt x="1" y="4442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75;p30">
              <a:extLst>
                <a:ext uri="{FF2B5EF4-FFF2-40B4-BE49-F238E27FC236}">
                  <a16:creationId xmlns:a16="http://schemas.microsoft.com/office/drawing/2014/main" id="{9B1F3F5E-1ABF-8FF4-6FF2-0EB9320422F9}"/>
                </a:ext>
              </a:extLst>
            </p:cNvPr>
            <p:cNvSpPr/>
            <p:nvPr/>
          </p:nvSpPr>
          <p:spPr>
            <a:xfrm>
              <a:off x="11755025" y="1545850"/>
              <a:ext cx="80400" cy="72950"/>
            </a:xfrm>
            <a:custGeom>
              <a:avLst/>
              <a:gdLst/>
              <a:ahLst/>
              <a:cxnLst/>
              <a:rect l="l" t="t" r="r" b="b"/>
              <a:pathLst>
                <a:path w="3216" h="2918" fill="none" extrusionOk="0">
                  <a:moveTo>
                    <a:pt x="3215" y="1"/>
                  </a:moveTo>
                  <a:cubicBezTo>
                    <a:pt x="2144" y="965"/>
                    <a:pt x="1072" y="1941"/>
                    <a:pt x="1" y="29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76;p30">
              <a:extLst>
                <a:ext uri="{FF2B5EF4-FFF2-40B4-BE49-F238E27FC236}">
                  <a16:creationId xmlns:a16="http://schemas.microsoft.com/office/drawing/2014/main" id="{FB132474-45C5-91B1-2341-C386142E2038}"/>
                </a:ext>
              </a:extLst>
            </p:cNvPr>
            <p:cNvSpPr/>
            <p:nvPr/>
          </p:nvSpPr>
          <p:spPr>
            <a:xfrm>
              <a:off x="11654425" y="1668775"/>
              <a:ext cx="30675" cy="26825"/>
            </a:xfrm>
            <a:custGeom>
              <a:avLst/>
              <a:gdLst/>
              <a:ahLst/>
              <a:cxnLst/>
              <a:rect l="l" t="t" r="r" b="b"/>
              <a:pathLst>
                <a:path w="1227" h="1073" fill="none" extrusionOk="0">
                  <a:moveTo>
                    <a:pt x="1227" y="1"/>
                  </a:moveTo>
                  <a:cubicBezTo>
                    <a:pt x="810" y="358"/>
                    <a:pt x="405" y="715"/>
                    <a:pt x="0" y="107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7;p30">
              <a:extLst>
                <a:ext uri="{FF2B5EF4-FFF2-40B4-BE49-F238E27FC236}">
                  <a16:creationId xmlns:a16="http://schemas.microsoft.com/office/drawing/2014/main" id="{B5EC84AC-43C4-E8CA-EFF9-B79A14C79677}"/>
                </a:ext>
              </a:extLst>
            </p:cNvPr>
            <p:cNvSpPr/>
            <p:nvPr/>
          </p:nvSpPr>
          <p:spPr>
            <a:xfrm>
              <a:off x="11530900" y="1752725"/>
              <a:ext cx="40200" cy="22050"/>
            </a:xfrm>
            <a:custGeom>
              <a:avLst/>
              <a:gdLst/>
              <a:ahLst/>
              <a:cxnLst/>
              <a:rect l="l" t="t" r="r" b="b"/>
              <a:pathLst>
                <a:path w="1608" h="882" fill="none" extrusionOk="0">
                  <a:moveTo>
                    <a:pt x="1608" y="1"/>
                  </a:moveTo>
                  <a:cubicBezTo>
                    <a:pt x="1072" y="298"/>
                    <a:pt x="536" y="584"/>
                    <a:pt x="0" y="88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8;p30">
              <a:extLst>
                <a:ext uri="{FF2B5EF4-FFF2-40B4-BE49-F238E27FC236}">
                  <a16:creationId xmlns:a16="http://schemas.microsoft.com/office/drawing/2014/main" id="{CC0BC2FD-9449-36FC-3B53-E119582FCEFF}"/>
                </a:ext>
              </a:extLst>
            </p:cNvPr>
            <p:cNvSpPr/>
            <p:nvPr/>
          </p:nvSpPr>
          <p:spPr>
            <a:xfrm>
              <a:off x="10698350" y="2687375"/>
              <a:ext cx="70575" cy="53900"/>
            </a:xfrm>
            <a:custGeom>
              <a:avLst/>
              <a:gdLst/>
              <a:ahLst/>
              <a:cxnLst/>
              <a:rect l="l" t="t" r="r" b="b"/>
              <a:pathLst>
                <a:path w="2823" h="2156" fill="none" extrusionOk="0">
                  <a:moveTo>
                    <a:pt x="2822" y="0"/>
                  </a:moveTo>
                  <a:cubicBezTo>
                    <a:pt x="1798" y="619"/>
                    <a:pt x="846" y="1345"/>
                    <a:pt x="0" y="21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9;p30">
              <a:extLst>
                <a:ext uri="{FF2B5EF4-FFF2-40B4-BE49-F238E27FC236}">
                  <a16:creationId xmlns:a16="http://schemas.microsoft.com/office/drawing/2014/main" id="{AD0E3339-4105-1E56-21EF-C19D0765338D}"/>
                </a:ext>
              </a:extLst>
            </p:cNvPr>
            <p:cNvSpPr/>
            <p:nvPr/>
          </p:nvSpPr>
          <p:spPr>
            <a:xfrm>
              <a:off x="10593575" y="2800775"/>
              <a:ext cx="59850" cy="59850"/>
            </a:xfrm>
            <a:custGeom>
              <a:avLst/>
              <a:gdLst/>
              <a:ahLst/>
              <a:cxnLst/>
              <a:rect l="l" t="t" r="r" b="b"/>
              <a:pathLst>
                <a:path w="2394" h="2394" fill="none" extrusionOk="0">
                  <a:moveTo>
                    <a:pt x="2394" y="0"/>
                  </a:moveTo>
                  <a:cubicBezTo>
                    <a:pt x="1596" y="798"/>
                    <a:pt x="798" y="1596"/>
                    <a:pt x="0" y="239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0;p30">
              <a:extLst>
                <a:ext uri="{FF2B5EF4-FFF2-40B4-BE49-F238E27FC236}">
                  <a16:creationId xmlns:a16="http://schemas.microsoft.com/office/drawing/2014/main" id="{6DB4E1F7-EC30-0B62-4165-57898CB77125}"/>
                </a:ext>
              </a:extLst>
            </p:cNvPr>
            <p:cNvSpPr/>
            <p:nvPr/>
          </p:nvSpPr>
          <p:spPr>
            <a:xfrm>
              <a:off x="10339375" y="2915675"/>
              <a:ext cx="214625" cy="219975"/>
            </a:xfrm>
            <a:custGeom>
              <a:avLst/>
              <a:gdLst/>
              <a:ahLst/>
              <a:cxnLst/>
              <a:rect l="l" t="t" r="r" b="b"/>
              <a:pathLst>
                <a:path w="8585" h="8799" fill="none" extrusionOk="0">
                  <a:moveTo>
                    <a:pt x="8585" y="0"/>
                  </a:moveTo>
                  <a:cubicBezTo>
                    <a:pt x="5430" y="2667"/>
                    <a:pt x="2548" y="5620"/>
                    <a:pt x="1" y="879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325;p30">
            <a:extLst>
              <a:ext uri="{FF2B5EF4-FFF2-40B4-BE49-F238E27FC236}">
                <a16:creationId xmlns:a16="http://schemas.microsoft.com/office/drawing/2014/main" id="{19BFC323-AD16-82EB-EE48-B85524859204}"/>
              </a:ext>
            </a:extLst>
          </p:cNvPr>
          <p:cNvGrpSpPr/>
          <p:nvPr/>
        </p:nvGrpSpPr>
        <p:grpSpPr>
          <a:xfrm>
            <a:off x="623590" y="281368"/>
            <a:ext cx="2536947" cy="889258"/>
            <a:chOff x="3704025" y="4024300"/>
            <a:chExt cx="1757375" cy="616000"/>
          </a:xfrm>
        </p:grpSpPr>
        <p:sp>
          <p:nvSpPr>
            <p:cNvPr id="29" name="Google Shape;1326;p30">
              <a:extLst>
                <a:ext uri="{FF2B5EF4-FFF2-40B4-BE49-F238E27FC236}">
                  <a16:creationId xmlns:a16="http://schemas.microsoft.com/office/drawing/2014/main" id="{9FF2D06C-7D7E-8269-75CF-6168973D3D63}"/>
                </a:ext>
              </a:extLst>
            </p:cNvPr>
            <p:cNvSpPr/>
            <p:nvPr/>
          </p:nvSpPr>
          <p:spPr>
            <a:xfrm>
              <a:off x="3704025" y="4024300"/>
              <a:ext cx="1757375" cy="557975"/>
            </a:xfrm>
            <a:custGeom>
              <a:avLst/>
              <a:gdLst/>
              <a:ahLst/>
              <a:cxnLst/>
              <a:rect l="l" t="t" r="r" b="b"/>
              <a:pathLst>
                <a:path w="70295" h="22319" extrusionOk="0">
                  <a:moveTo>
                    <a:pt x="33336" y="0"/>
                  </a:moveTo>
                  <a:cubicBezTo>
                    <a:pt x="30755" y="0"/>
                    <a:pt x="27956" y="839"/>
                    <a:pt x="26706" y="3066"/>
                  </a:cubicBezTo>
                  <a:cubicBezTo>
                    <a:pt x="25672" y="2748"/>
                    <a:pt x="24591" y="2592"/>
                    <a:pt x="23508" y="2592"/>
                  </a:cubicBezTo>
                  <a:cubicBezTo>
                    <a:pt x="21547" y="2592"/>
                    <a:pt x="19583" y="3104"/>
                    <a:pt x="17895" y="4102"/>
                  </a:cubicBezTo>
                  <a:cubicBezTo>
                    <a:pt x="15264" y="5661"/>
                    <a:pt x="13347" y="8340"/>
                    <a:pt x="12728" y="11329"/>
                  </a:cubicBezTo>
                  <a:cubicBezTo>
                    <a:pt x="11651" y="10855"/>
                    <a:pt x="10478" y="10621"/>
                    <a:pt x="9305" y="10621"/>
                  </a:cubicBezTo>
                  <a:cubicBezTo>
                    <a:pt x="7767" y="10621"/>
                    <a:pt x="6229" y="11022"/>
                    <a:pt x="4906" y="11805"/>
                  </a:cubicBezTo>
                  <a:cubicBezTo>
                    <a:pt x="1155" y="14043"/>
                    <a:pt x="441" y="18365"/>
                    <a:pt x="0" y="22318"/>
                  </a:cubicBezTo>
                  <a:lnTo>
                    <a:pt x="70295" y="22318"/>
                  </a:lnTo>
                  <a:cubicBezTo>
                    <a:pt x="67837" y="18939"/>
                    <a:pt x="63909" y="16738"/>
                    <a:pt x="59803" y="16738"/>
                  </a:cubicBezTo>
                  <a:cubicBezTo>
                    <a:pt x="59294" y="16738"/>
                    <a:pt x="58782" y="16772"/>
                    <a:pt x="58270" y="16841"/>
                  </a:cubicBezTo>
                  <a:cubicBezTo>
                    <a:pt x="57430" y="13086"/>
                    <a:pt x="53692" y="10254"/>
                    <a:pt x="49887" y="10254"/>
                  </a:cubicBezTo>
                  <a:cubicBezTo>
                    <a:pt x="49482" y="10254"/>
                    <a:pt x="49076" y="10286"/>
                    <a:pt x="48673" y="10352"/>
                  </a:cubicBezTo>
                  <a:cubicBezTo>
                    <a:pt x="46244" y="4423"/>
                    <a:pt x="40124" y="184"/>
                    <a:pt x="33707" y="6"/>
                  </a:cubicBezTo>
                  <a:cubicBezTo>
                    <a:pt x="33584" y="2"/>
                    <a:pt x="33460" y="0"/>
                    <a:pt x="3333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7;p30">
              <a:extLst>
                <a:ext uri="{FF2B5EF4-FFF2-40B4-BE49-F238E27FC236}">
                  <a16:creationId xmlns:a16="http://schemas.microsoft.com/office/drawing/2014/main" id="{7D50AEF9-9FCE-23F1-5905-EA79C5E38172}"/>
                </a:ext>
              </a:extLst>
            </p:cNvPr>
            <p:cNvSpPr/>
            <p:nvPr/>
          </p:nvSpPr>
          <p:spPr>
            <a:xfrm>
              <a:off x="4574975" y="4111950"/>
              <a:ext cx="99725" cy="23825"/>
            </a:xfrm>
            <a:custGeom>
              <a:avLst/>
              <a:gdLst/>
              <a:ahLst/>
              <a:cxnLst/>
              <a:rect l="l" t="t" r="r" b="b"/>
              <a:pathLst>
                <a:path w="3989" h="953" fill="none" extrusionOk="0">
                  <a:moveTo>
                    <a:pt x="0" y="12"/>
                  </a:moveTo>
                  <a:cubicBezTo>
                    <a:pt x="1381" y="0"/>
                    <a:pt x="2762" y="322"/>
                    <a:pt x="3989" y="9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8;p30">
              <a:extLst>
                <a:ext uri="{FF2B5EF4-FFF2-40B4-BE49-F238E27FC236}">
                  <a16:creationId xmlns:a16="http://schemas.microsoft.com/office/drawing/2014/main" id="{416C7441-0ECF-5D37-976A-251C39F6848E}"/>
                </a:ext>
              </a:extLst>
            </p:cNvPr>
            <p:cNvSpPr/>
            <p:nvPr/>
          </p:nvSpPr>
          <p:spPr>
            <a:xfrm>
              <a:off x="4710100" y="4164325"/>
              <a:ext cx="64025" cy="61050"/>
            </a:xfrm>
            <a:custGeom>
              <a:avLst/>
              <a:gdLst/>
              <a:ahLst/>
              <a:cxnLst/>
              <a:rect l="l" t="t" r="r" b="b"/>
              <a:pathLst>
                <a:path w="2561" h="2442" fill="none" extrusionOk="0">
                  <a:moveTo>
                    <a:pt x="1" y="1"/>
                  </a:moveTo>
                  <a:cubicBezTo>
                    <a:pt x="1013" y="632"/>
                    <a:pt x="1882" y="1465"/>
                    <a:pt x="2560" y="244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9;p30">
              <a:extLst>
                <a:ext uri="{FF2B5EF4-FFF2-40B4-BE49-F238E27FC236}">
                  <a16:creationId xmlns:a16="http://schemas.microsoft.com/office/drawing/2014/main" id="{91BADAD7-F34D-0139-976C-AE4DF0019EF3}"/>
                </a:ext>
              </a:extLst>
            </p:cNvPr>
            <p:cNvSpPr/>
            <p:nvPr/>
          </p:nvSpPr>
          <p:spPr>
            <a:xfrm>
              <a:off x="4796725" y="4276550"/>
              <a:ext cx="21150" cy="94375"/>
            </a:xfrm>
            <a:custGeom>
              <a:avLst/>
              <a:gdLst/>
              <a:ahLst/>
              <a:cxnLst/>
              <a:rect l="l" t="t" r="r" b="b"/>
              <a:pathLst>
                <a:path w="846" h="3775" fill="none" extrusionOk="0">
                  <a:moveTo>
                    <a:pt x="0" y="0"/>
                  </a:moveTo>
                  <a:cubicBezTo>
                    <a:pt x="572" y="1167"/>
                    <a:pt x="846" y="2477"/>
                    <a:pt x="798" y="377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30;p30">
              <a:extLst>
                <a:ext uri="{FF2B5EF4-FFF2-40B4-BE49-F238E27FC236}">
                  <a16:creationId xmlns:a16="http://schemas.microsoft.com/office/drawing/2014/main" id="{C922AE95-D1FF-8375-4594-C0FAA20B5F9D}"/>
                </a:ext>
              </a:extLst>
            </p:cNvPr>
            <p:cNvSpPr/>
            <p:nvPr/>
          </p:nvSpPr>
          <p:spPr>
            <a:xfrm>
              <a:off x="4786000" y="4426875"/>
              <a:ext cx="23850" cy="70850"/>
            </a:xfrm>
            <a:custGeom>
              <a:avLst/>
              <a:gdLst/>
              <a:ahLst/>
              <a:cxnLst/>
              <a:rect l="l" t="t" r="r" b="b"/>
              <a:pathLst>
                <a:path w="954" h="2834" fill="none" extrusionOk="0">
                  <a:moveTo>
                    <a:pt x="953" y="0"/>
                  </a:moveTo>
                  <a:cubicBezTo>
                    <a:pt x="894" y="1012"/>
                    <a:pt x="560" y="2000"/>
                    <a:pt x="1" y="2834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31;p30">
              <a:extLst>
                <a:ext uri="{FF2B5EF4-FFF2-40B4-BE49-F238E27FC236}">
                  <a16:creationId xmlns:a16="http://schemas.microsoft.com/office/drawing/2014/main" id="{926DB983-0C51-6E9C-E2AB-3137712387EB}"/>
                </a:ext>
              </a:extLst>
            </p:cNvPr>
            <p:cNvSpPr/>
            <p:nvPr/>
          </p:nvSpPr>
          <p:spPr>
            <a:xfrm>
              <a:off x="4717550" y="4525975"/>
              <a:ext cx="17875" cy="10450"/>
            </a:xfrm>
            <a:custGeom>
              <a:avLst/>
              <a:gdLst/>
              <a:ahLst/>
              <a:cxnLst/>
              <a:rect l="l" t="t" r="r" b="b"/>
              <a:pathLst>
                <a:path w="715" h="418" fill="none" extrusionOk="0">
                  <a:moveTo>
                    <a:pt x="715" y="1"/>
                  </a:moveTo>
                  <a:cubicBezTo>
                    <a:pt x="524" y="203"/>
                    <a:pt x="274" y="358"/>
                    <a:pt x="0" y="41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32;p30">
              <a:extLst>
                <a:ext uri="{FF2B5EF4-FFF2-40B4-BE49-F238E27FC236}">
                  <a16:creationId xmlns:a16="http://schemas.microsoft.com/office/drawing/2014/main" id="{A3FAD789-E411-621C-5E31-70859BC18CA0}"/>
                </a:ext>
              </a:extLst>
            </p:cNvPr>
            <p:cNvSpPr/>
            <p:nvPr/>
          </p:nvSpPr>
          <p:spPr>
            <a:xfrm>
              <a:off x="4139200" y="4153925"/>
              <a:ext cx="84250" cy="43175"/>
            </a:xfrm>
            <a:custGeom>
              <a:avLst/>
              <a:gdLst/>
              <a:ahLst/>
              <a:cxnLst/>
              <a:rect l="l" t="t" r="r" b="b"/>
              <a:pathLst>
                <a:path w="3370" h="1727" fill="none" extrusionOk="0">
                  <a:moveTo>
                    <a:pt x="0" y="1726"/>
                  </a:moveTo>
                  <a:cubicBezTo>
                    <a:pt x="1024" y="988"/>
                    <a:pt x="2167" y="393"/>
                    <a:pt x="337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33;p30">
              <a:extLst>
                <a:ext uri="{FF2B5EF4-FFF2-40B4-BE49-F238E27FC236}">
                  <a16:creationId xmlns:a16="http://schemas.microsoft.com/office/drawing/2014/main" id="{0EABF040-6513-ED91-2E88-BA173A21E847}"/>
                </a:ext>
              </a:extLst>
            </p:cNvPr>
            <p:cNvSpPr/>
            <p:nvPr/>
          </p:nvSpPr>
          <p:spPr>
            <a:xfrm>
              <a:off x="4284750" y="4146175"/>
              <a:ext cx="76525" cy="12525"/>
            </a:xfrm>
            <a:custGeom>
              <a:avLst/>
              <a:gdLst/>
              <a:ahLst/>
              <a:cxnLst/>
              <a:rect l="l" t="t" r="r" b="b"/>
              <a:pathLst>
                <a:path w="3061" h="501" fill="none" extrusionOk="0">
                  <a:moveTo>
                    <a:pt x="0" y="1"/>
                  </a:moveTo>
                  <a:lnTo>
                    <a:pt x="3060" y="50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34;p30">
              <a:extLst>
                <a:ext uri="{FF2B5EF4-FFF2-40B4-BE49-F238E27FC236}">
                  <a16:creationId xmlns:a16="http://schemas.microsoft.com/office/drawing/2014/main" id="{BEC9E916-F89F-AF16-7319-26AD8B3BDDB0}"/>
                </a:ext>
              </a:extLst>
            </p:cNvPr>
            <p:cNvSpPr/>
            <p:nvPr/>
          </p:nvSpPr>
          <p:spPr>
            <a:xfrm>
              <a:off x="4400550" y="4191125"/>
              <a:ext cx="77400" cy="200050"/>
            </a:xfrm>
            <a:custGeom>
              <a:avLst/>
              <a:gdLst/>
              <a:ahLst/>
              <a:cxnLst/>
              <a:rect l="l" t="t" r="r" b="b"/>
              <a:pathLst>
                <a:path w="3096" h="8002" fill="none" extrusionOk="0">
                  <a:moveTo>
                    <a:pt x="0" y="0"/>
                  </a:moveTo>
                  <a:cubicBezTo>
                    <a:pt x="2096" y="2036"/>
                    <a:pt x="3096" y="5132"/>
                    <a:pt x="2584" y="800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35;p30">
              <a:extLst>
                <a:ext uri="{FF2B5EF4-FFF2-40B4-BE49-F238E27FC236}">
                  <a16:creationId xmlns:a16="http://schemas.microsoft.com/office/drawing/2014/main" id="{23253DDB-4E67-33DA-9BAE-9CFC83C2F8F4}"/>
                </a:ext>
              </a:extLst>
            </p:cNvPr>
            <p:cNvSpPr/>
            <p:nvPr/>
          </p:nvSpPr>
          <p:spPr>
            <a:xfrm>
              <a:off x="4427625" y="4442050"/>
              <a:ext cx="25325" cy="66400"/>
            </a:xfrm>
            <a:custGeom>
              <a:avLst/>
              <a:gdLst/>
              <a:ahLst/>
              <a:cxnLst/>
              <a:rect l="l" t="t" r="r" b="b"/>
              <a:pathLst>
                <a:path w="1013" h="2656" fill="none" extrusionOk="0">
                  <a:moveTo>
                    <a:pt x="1013" y="0"/>
                  </a:moveTo>
                  <a:cubicBezTo>
                    <a:pt x="846" y="941"/>
                    <a:pt x="501" y="1846"/>
                    <a:pt x="0" y="265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6;p30">
              <a:extLst>
                <a:ext uri="{FF2B5EF4-FFF2-40B4-BE49-F238E27FC236}">
                  <a16:creationId xmlns:a16="http://schemas.microsoft.com/office/drawing/2014/main" id="{DA92DBD3-DD4C-F430-05E1-07A1FE5C73C8}"/>
                </a:ext>
              </a:extLst>
            </p:cNvPr>
            <p:cNvSpPr/>
            <p:nvPr/>
          </p:nvSpPr>
          <p:spPr>
            <a:xfrm>
              <a:off x="5069375" y="4390250"/>
              <a:ext cx="31875" cy="129500"/>
            </a:xfrm>
            <a:custGeom>
              <a:avLst/>
              <a:gdLst/>
              <a:ahLst/>
              <a:cxnLst/>
              <a:rect l="l" t="t" r="r" b="b"/>
              <a:pathLst>
                <a:path w="1275" h="5180" fill="none" extrusionOk="0">
                  <a:moveTo>
                    <a:pt x="0" y="1"/>
                  </a:moveTo>
                  <a:cubicBezTo>
                    <a:pt x="691" y="608"/>
                    <a:pt x="1072" y="1525"/>
                    <a:pt x="1167" y="2441"/>
                  </a:cubicBezTo>
                  <a:cubicBezTo>
                    <a:pt x="1274" y="3358"/>
                    <a:pt x="1131" y="4275"/>
                    <a:pt x="929" y="518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37;p30">
              <a:extLst>
                <a:ext uri="{FF2B5EF4-FFF2-40B4-BE49-F238E27FC236}">
                  <a16:creationId xmlns:a16="http://schemas.microsoft.com/office/drawing/2014/main" id="{43067FA3-3932-2548-9FF0-8C96369B0862}"/>
                </a:ext>
              </a:extLst>
            </p:cNvPr>
            <p:cNvSpPr/>
            <p:nvPr/>
          </p:nvSpPr>
          <p:spPr>
            <a:xfrm>
              <a:off x="4977400" y="4345300"/>
              <a:ext cx="48550" cy="14925"/>
            </a:xfrm>
            <a:custGeom>
              <a:avLst/>
              <a:gdLst/>
              <a:ahLst/>
              <a:cxnLst/>
              <a:rect l="l" t="t" r="r" b="b"/>
              <a:pathLst>
                <a:path w="1942" h="597" fill="none" extrusionOk="0">
                  <a:moveTo>
                    <a:pt x="0" y="1"/>
                  </a:moveTo>
                  <a:cubicBezTo>
                    <a:pt x="679" y="36"/>
                    <a:pt x="1358" y="251"/>
                    <a:pt x="1941" y="59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8;p30">
              <a:extLst>
                <a:ext uri="{FF2B5EF4-FFF2-40B4-BE49-F238E27FC236}">
                  <a16:creationId xmlns:a16="http://schemas.microsoft.com/office/drawing/2014/main" id="{431013E2-F516-BA19-36C4-F69ACE7C9D93}"/>
                </a:ext>
              </a:extLst>
            </p:cNvPr>
            <p:cNvSpPr/>
            <p:nvPr/>
          </p:nvSpPr>
          <p:spPr>
            <a:xfrm>
              <a:off x="3935900" y="4342625"/>
              <a:ext cx="77125" cy="24725"/>
            </a:xfrm>
            <a:custGeom>
              <a:avLst/>
              <a:gdLst/>
              <a:ahLst/>
              <a:cxnLst/>
              <a:rect l="l" t="t" r="r" b="b"/>
              <a:pathLst>
                <a:path w="3085" h="989" fill="none" extrusionOk="0">
                  <a:moveTo>
                    <a:pt x="0" y="60"/>
                  </a:moveTo>
                  <a:cubicBezTo>
                    <a:pt x="1096" y="1"/>
                    <a:pt x="2203" y="334"/>
                    <a:pt x="3084" y="98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9;p30">
              <a:extLst>
                <a:ext uri="{FF2B5EF4-FFF2-40B4-BE49-F238E27FC236}">
                  <a16:creationId xmlns:a16="http://schemas.microsoft.com/office/drawing/2014/main" id="{E19CBEB0-89B7-E5D7-6F67-EEB779C52CF6}"/>
                </a:ext>
              </a:extLst>
            </p:cNvPr>
            <p:cNvSpPr/>
            <p:nvPr/>
          </p:nvSpPr>
          <p:spPr>
            <a:xfrm>
              <a:off x="4030550" y="4398300"/>
              <a:ext cx="25325" cy="74425"/>
            </a:xfrm>
            <a:custGeom>
              <a:avLst/>
              <a:gdLst/>
              <a:ahLst/>
              <a:cxnLst/>
              <a:rect l="l" t="t" r="r" b="b"/>
              <a:pathLst>
                <a:path w="1013" h="2977" fill="none" extrusionOk="0">
                  <a:moveTo>
                    <a:pt x="1" y="0"/>
                  </a:moveTo>
                  <a:cubicBezTo>
                    <a:pt x="679" y="822"/>
                    <a:pt x="1013" y="1917"/>
                    <a:pt x="882" y="297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40;p30">
              <a:extLst>
                <a:ext uri="{FF2B5EF4-FFF2-40B4-BE49-F238E27FC236}">
                  <a16:creationId xmlns:a16="http://schemas.microsoft.com/office/drawing/2014/main" id="{BCD7788E-BC77-39A5-D9B5-23B4EA15EF77}"/>
                </a:ext>
              </a:extLst>
            </p:cNvPr>
            <p:cNvSpPr/>
            <p:nvPr/>
          </p:nvSpPr>
          <p:spPr>
            <a:xfrm>
              <a:off x="4035025" y="4520925"/>
              <a:ext cx="10425" cy="20550"/>
            </a:xfrm>
            <a:custGeom>
              <a:avLst/>
              <a:gdLst/>
              <a:ahLst/>
              <a:cxnLst/>
              <a:rect l="l" t="t" r="r" b="b"/>
              <a:pathLst>
                <a:path w="417" h="822" fill="none" extrusionOk="0">
                  <a:moveTo>
                    <a:pt x="417" y="0"/>
                  </a:moveTo>
                  <a:cubicBezTo>
                    <a:pt x="274" y="274"/>
                    <a:pt x="143" y="548"/>
                    <a:pt x="0" y="82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41;p30">
              <a:extLst>
                <a:ext uri="{FF2B5EF4-FFF2-40B4-BE49-F238E27FC236}">
                  <a16:creationId xmlns:a16="http://schemas.microsoft.com/office/drawing/2014/main" id="{0B075BDB-38E7-54DB-E9C1-2E283A8A3D36}"/>
                </a:ext>
              </a:extLst>
            </p:cNvPr>
            <p:cNvSpPr/>
            <p:nvPr/>
          </p:nvSpPr>
          <p:spPr>
            <a:xfrm>
              <a:off x="5367325" y="4640275"/>
              <a:ext cx="49150" cy="25"/>
            </a:xfrm>
            <a:custGeom>
              <a:avLst/>
              <a:gdLst/>
              <a:ahLst/>
              <a:cxnLst/>
              <a:rect l="l" t="t" r="r" b="b"/>
              <a:pathLst>
                <a:path w="1966" h="1" fill="none" extrusionOk="0">
                  <a:moveTo>
                    <a:pt x="1" y="1"/>
                  </a:moveTo>
                  <a:lnTo>
                    <a:pt x="1965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42;p30">
              <a:extLst>
                <a:ext uri="{FF2B5EF4-FFF2-40B4-BE49-F238E27FC236}">
                  <a16:creationId xmlns:a16="http://schemas.microsoft.com/office/drawing/2014/main" id="{24ADAD97-BD52-B02D-897B-C91C1A636DA6}"/>
                </a:ext>
              </a:extLst>
            </p:cNvPr>
            <p:cNvSpPr/>
            <p:nvPr/>
          </p:nvSpPr>
          <p:spPr>
            <a:xfrm>
              <a:off x="5199150" y="4640275"/>
              <a:ext cx="100325" cy="25"/>
            </a:xfrm>
            <a:custGeom>
              <a:avLst/>
              <a:gdLst/>
              <a:ahLst/>
              <a:cxnLst/>
              <a:rect l="l" t="t" r="r" b="b"/>
              <a:pathLst>
                <a:path w="4013" h="1" fill="none" extrusionOk="0">
                  <a:moveTo>
                    <a:pt x="0" y="1"/>
                  </a:moveTo>
                  <a:lnTo>
                    <a:pt x="4013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43;p30">
              <a:extLst>
                <a:ext uri="{FF2B5EF4-FFF2-40B4-BE49-F238E27FC236}">
                  <a16:creationId xmlns:a16="http://schemas.microsoft.com/office/drawing/2014/main" id="{058E5C4A-95B1-6BE9-4F33-4D2E3F8AB002}"/>
                </a:ext>
              </a:extLst>
            </p:cNvPr>
            <p:cNvSpPr/>
            <p:nvPr/>
          </p:nvSpPr>
          <p:spPr>
            <a:xfrm>
              <a:off x="4706825" y="4640275"/>
              <a:ext cx="401275" cy="25"/>
            </a:xfrm>
            <a:custGeom>
              <a:avLst/>
              <a:gdLst/>
              <a:ahLst/>
              <a:cxnLst/>
              <a:rect l="l" t="t" r="r" b="b"/>
              <a:pathLst>
                <a:path w="16051" h="1" fill="none" extrusionOk="0">
                  <a:moveTo>
                    <a:pt x="1" y="1"/>
                  </a:moveTo>
                  <a:lnTo>
                    <a:pt x="1605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44;p30">
              <a:extLst>
                <a:ext uri="{FF2B5EF4-FFF2-40B4-BE49-F238E27FC236}">
                  <a16:creationId xmlns:a16="http://schemas.microsoft.com/office/drawing/2014/main" id="{D667778C-2A40-8AD6-77DC-08BD7142F84C}"/>
                </a:ext>
              </a:extLst>
            </p:cNvPr>
            <p:cNvSpPr/>
            <p:nvPr/>
          </p:nvSpPr>
          <p:spPr>
            <a:xfrm>
              <a:off x="4240100" y="4640275"/>
              <a:ext cx="375075" cy="25"/>
            </a:xfrm>
            <a:custGeom>
              <a:avLst/>
              <a:gdLst/>
              <a:ahLst/>
              <a:cxnLst/>
              <a:rect l="l" t="t" r="r" b="b"/>
              <a:pathLst>
                <a:path w="15003" h="1" fill="none" extrusionOk="0">
                  <a:moveTo>
                    <a:pt x="1" y="1"/>
                  </a:moveTo>
                  <a:lnTo>
                    <a:pt x="15002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5;p30">
              <a:extLst>
                <a:ext uri="{FF2B5EF4-FFF2-40B4-BE49-F238E27FC236}">
                  <a16:creationId xmlns:a16="http://schemas.microsoft.com/office/drawing/2014/main" id="{CC476418-8FD8-2638-9DD4-BCAC962E1E01}"/>
                </a:ext>
              </a:extLst>
            </p:cNvPr>
            <p:cNvSpPr/>
            <p:nvPr/>
          </p:nvSpPr>
          <p:spPr>
            <a:xfrm>
              <a:off x="3860875" y="4640275"/>
              <a:ext cx="174175" cy="25"/>
            </a:xfrm>
            <a:custGeom>
              <a:avLst/>
              <a:gdLst/>
              <a:ahLst/>
              <a:cxnLst/>
              <a:rect l="l" t="t" r="r" b="b"/>
              <a:pathLst>
                <a:path w="6967" h="1" fill="none" extrusionOk="0">
                  <a:moveTo>
                    <a:pt x="1" y="1"/>
                  </a:moveTo>
                  <a:lnTo>
                    <a:pt x="6966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46;p30">
              <a:extLst>
                <a:ext uri="{FF2B5EF4-FFF2-40B4-BE49-F238E27FC236}">
                  <a16:creationId xmlns:a16="http://schemas.microsoft.com/office/drawing/2014/main" id="{5E9802AE-910D-8F9B-87E3-9C23F49DE3F3}"/>
                </a:ext>
              </a:extLst>
            </p:cNvPr>
            <p:cNvSpPr/>
            <p:nvPr/>
          </p:nvSpPr>
          <p:spPr>
            <a:xfrm>
              <a:off x="3743900" y="4640275"/>
              <a:ext cx="56300" cy="25"/>
            </a:xfrm>
            <a:custGeom>
              <a:avLst/>
              <a:gdLst/>
              <a:ahLst/>
              <a:cxnLst/>
              <a:rect l="l" t="t" r="r" b="b"/>
              <a:pathLst>
                <a:path w="2252" h="1" fill="none" extrusionOk="0">
                  <a:moveTo>
                    <a:pt x="1" y="1"/>
                  </a:moveTo>
                  <a:lnTo>
                    <a:pt x="2251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319;p30">
            <a:extLst>
              <a:ext uri="{FF2B5EF4-FFF2-40B4-BE49-F238E27FC236}">
                <a16:creationId xmlns:a16="http://schemas.microsoft.com/office/drawing/2014/main" id="{6C0FA9BB-ECE0-CAF5-ABF0-73BC9FFD0B68}"/>
              </a:ext>
            </a:extLst>
          </p:cNvPr>
          <p:cNvGrpSpPr/>
          <p:nvPr/>
        </p:nvGrpSpPr>
        <p:grpSpPr>
          <a:xfrm>
            <a:off x="3520854" y="352382"/>
            <a:ext cx="3101027" cy="730195"/>
            <a:chOff x="1607525" y="876929"/>
            <a:chExt cx="5984100" cy="3590896"/>
          </a:xfrm>
        </p:grpSpPr>
        <p:sp>
          <p:nvSpPr>
            <p:cNvPr id="55" name="Google Shape;1320;p30">
              <a:extLst>
                <a:ext uri="{FF2B5EF4-FFF2-40B4-BE49-F238E27FC236}">
                  <a16:creationId xmlns:a16="http://schemas.microsoft.com/office/drawing/2014/main" id="{501DF915-AD39-D7BC-E3DE-382EF11B12DB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1;p30">
              <a:extLst>
                <a:ext uri="{FF2B5EF4-FFF2-40B4-BE49-F238E27FC236}">
                  <a16:creationId xmlns:a16="http://schemas.microsoft.com/office/drawing/2014/main" id="{55F21CE9-5FC7-0632-568B-ADE235E93909}"/>
                </a:ext>
              </a:extLst>
            </p:cNvPr>
            <p:cNvSpPr/>
            <p:nvPr/>
          </p:nvSpPr>
          <p:spPr>
            <a:xfrm>
              <a:off x="1928315" y="876929"/>
              <a:ext cx="5581801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麥哲倫的心得</a:t>
              </a:r>
              <a:endParaRPr sz="3200" dirty="0"/>
            </a:p>
          </p:txBody>
        </p:sp>
      </p:grpSp>
      <p:sp>
        <p:nvSpPr>
          <p:cNvPr id="57" name="Google Shape;1322;p30">
            <a:extLst>
              <a:ext uri="{FF2B5EF4-FFF2-40B4-BE49-F238E27FC236}">
                <a16:creationId xmlns:a16="http://schemas.microsoft.com/office/drawing/2014/main" id="{F6489D6F-5263-6F31-8F8C-BB7B25217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573" y="2795027"/>
            <a:ext cx="7733296" cy="16037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sz="2400" dirty="0"/>
          </a:p>
        </p:txBody>
      </p:sp>
      <p:grpSp>
        <p:nvGrpSpPr>
          <p:cNvPr id="50" name="Google Shape;1384;p30">
            <a:extLst>
              <a:ext uri="{FF2B5EF4-FFF2-40B4-BE49-F238E27FC236}">
                <a16:creationId xmlns:a16="http://schemas.microsoft.com/office/drawing/2014/main" id="{7799C551-66B3-A838-B354-C938EF3DEAF8}"/>
              </a:ext>
            </a:extLst>
          </p:cNvPr>
          <p:cNvGrpSpPr/>
          <p:nvPr/>
        </p:nvGrpSpPr>
        <p:grpSpPr>
          <a:xfrm>
            <a:off x="2781767" y="118420"/>
            <a:ext cx="977752" cy="1009418"/>
            <a:chOff x="892950" y="1721850"/>
            <a:chExt cx="578175" cy="596900"/>
          </a:xfrm>
        </p:grpSpPr>
        <p:sp>
          <p:nvSpPr>
            <p:cNvPr id="51" name="Google Shape;1385;p30">
              <a:extLst>
                <a:ext uri="{FF2B5EF4-FFF2-40B4-BE49-F238E27FC236}">
                  <a16:creationId xmlns:a16="http://schemas.microsoft.com/office/drawing/2014/main" id="{A1209285-F68A-B5A8-5C3E-BBAC9257E742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86;p30">
              <a:extLst>
                <a:ext uri="{FF2B5EF4-FFF2-40B4-BE49-F238E27FC236}">
                  <a16:creationId xmlns:a16="http://schemas.microsoft.com/office/drawing/2014/main" id="{50193F26-1691-C96F-F1A4-67456DDE0562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87;p30">
              <a:extLst>
                <a:ext uri="{FF2B5EF4-FFF2-40B4-BE49-F238E27FC236}">
                  <a16:creationId xmlns:a16="http://schemas.microsoft.com/office/drawing/2014/main" id="{23A87D95-2EE7-8878-5973-B407F905F3A4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D5DBA52D-A81E-6F4B-8539-CCDEE11F9137}"/>
              </a:ext>
            </a:extLst>
          </p:cNvPr>
          <p:cNvSpPr txBox="1"/>
          <p:nvPr/>
        </p:nvSpPr>
        <p:spPr>
          <a:xfrm>
            <a:off x="590400" y="1437591"/>
            <a:ext cx="784502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這次的麥哲倫也讓我更了解自己，我發現要持續做一件自己沒有那麼喜歡的事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要持續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，非常不容易，到後面是想著「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我要長高！我要達成！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轉而繼續堅持下去。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做麥哲倫邁入第三年，每一次的挑戰都不相同，不變的是，每年的挑戰，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都磨練了我的心性、激勵了自己，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不僅鍛鍊了身體也激發了鬥志，希望帶著這份堅毅，勇敢面對日後接踵而來的挑戰。</a:t>
            </a:r>
            <a:endParaRPr lang="zh-TW" altLang="en-US" sz="2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D84A27-0007-E327-A54A-1E10F7BD83E5}"/>
              </a:ext>
            </a:extLst>
          </p:cNvPr>
          <p:cNvSpPr/>
          <p:nvPr/>
        </p:nvSpPr>
        <p:spPr>
          <a:xfrm>
            <a:off x="2216278" y="4490178"/>
            <a:ext cx="4512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運動鍛鍊的是自信與鬥志！</a:t>
            </a:r>
          </a:p>
        </p:txBody>
      </p:sp>
    </p:spTree>
    <p:extLst>
      <p:ext uri="{BB962C8B-B14F-4D97-AF65-F5344CB8AC3E}">
        <p14:creationId xmlns:p14="http://schemas.microsoft.com/office/powerpoint/2010/main" val="1775062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1626;p35">
            <a:extLst>
              <a:ext uri="{FF2B5EF4-FFF2-40B4-BE49-F238E27FC236}">
                <a16:creationId xmlns:a16="http://schemas.microsoft.com/office/drawing/2014/main" id="{955B94C7-9D0B-3FB6-C216-21FB4CC34429}"/>
              </a:ext>
            </a:extLst>
          </p:cNvPr>
          <p:cNvGrpSpPr/>
          <p:nvPr/>
        </p:nvGrpSpPr>
        <p:grpSpPr>
          <a:xfrm>
            <a:off x="3453122" y="116513"/>
            <a:ext cx="2886717" cy="593686"/>
            <a:chOff x="1607525" y="962625"/>
            <a:chExt cx="5984100" cy="3505200"/>
          </a:xfrm>
        </p:grpSpPr>
        <p:sp>
          <p:nvSpPr>
            <p:cNvPr id="22" name="Google Shape;1627;p35">
              <a:extLst>
                <a:ext uri="{FF2B5EF4-FFF2-40B4-BE49-F238E27FC236}">
                  <a16:creationId xmlns:a16="http://schemas.microsoft.com/office/drawing/2014/main" id="{670E4734-72A2-E718-7AB0-13D3C1BA8EAE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28;p35">
              <a:extLst>
                <a:ext uri="{FF2B5EF4-FFF2-40B4-BE49-F238E27FC236}">
                  <a16:creationId xmlns:a16="http://schemas.microsoft.com/office/drawing/2014/main" id="{B068CF31-7D9C-E587-F7C4-68CCB5181199}"/>
                </a:ext>
              </a:extLst>
            </p:cNvPr>
            <p:cNvSpPr/>
            <p:nvPr/>
          </p:nvSpPr>
          <p:spPr>
            <a:xfrm>
              <a:off x="1808675" y="1119825"/>
              <a:ext cx="5581800" cy="31908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成果驗收時間</a:t>
              </a:r>
              <a:endParaRPr sz="3200" dirty="0"/>
            </a:p>
          </p:txBody>
        </p:sp>
      </p:grpSp>
      <p:grpSp>
        <p:nvGrpSpPr>
          <p:cNvPr id="17" name="Google Shape;1629;p35">
            <a:extLst>
              <a:ext uri="{FF2B5EF4-FFF2-40B4-BE49-F238E27FC236}">
                <a16:creationId xmlns:a16="http://schemas.microsoft.com/office/drawing/2014/main" id="{E9C895F9-8622-6F43-1D25-1B087DCF5BA4}"/>
              </a:ext>
            </a:extLst>
          </p:cNvPr>
          <p:cNvGrpSpPr/>
          <p:nvPr/>
        </p:nvGrpSpPr>
        <p:grpSpPr>
          <a:xfrm>
            <a:off x="2733039" y="0"/>
            <a:ext cx="892987" cy="853440"/>
            <a:chOff x="892950" y="1721850"/>
            <a:chExt cx="578175" cy="596900"/>
          </a:xfrm>
        </p:grpSpPr>
        <p:sp>
          <p:nvSpPr>
            <p:cNvPr id="18" name="Google Shape;1630;p35">
              <a:extLst>
                <a:ext uri="{FF2B5EF4-FFF2-40B4-BE49-F238E27FC236}">
                  <a16:creationId xmlns:a16="http://schemas.microsoft.com/office/drawing/2014/main" id="{9C87E8A4-9C76-B4B0-ECA5-482C37D942DA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31;p35">
              <a:extLst>
                <a:ext uri="{FF2B5EF4-FFF2-40B4-BE49-F238E27FC236}">
                  <a16:creationId xmlns:a16="http://schemas.microsoft.com/office/drawing/2014/main" id="{647229FA-0AD0-351D-A2DE-750FB5181E4C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32;p35">
              <a:extLst>
                <a:ext uri="{FF2B5EF4-FFF2-40B4-BE49-F238E27FC236}">
                  <a16:creationId xmlns:a16="http://schemas.microsoft.com/office/drawing/2014/main" id="{4AA5F5D5-DD0D-D37F-26DF-7EF16EEE44BC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688;p38">
            <a:extLst>
              <a:ext uri="{FF2B5EF4-FFF2-40B4-BE49-F238E27FC236}">
                <a16:creationId xmlns:a16="http://schemas.microsoft.com/office/drawing/2014/main" id="{F4B0EED6-9AD0-094C-5466-C9E1B28A911B}"/>
              </a:ext>
            </a:extLst>
          </p:cNvPr>
          <p:cNvSpPr txBox="1">
            <a:spLocks/>
          </p:cNvSpPr>
          <p:nvPr/>
        </p:nvSpPr>
        <p:spPr>
          <a:xfrm>
            <a:off x="1308696" y="769516"/>
            <a:ext cx="7175570" cy="743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經過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個月的努力，到底有沒有長高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公分呢？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4DD18E69-B41A-3344-F96A-0FFD83ED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7" y="1637350"/>
            <a:ext cx="2252189" cy="296432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71D42FD-8E0D-7A02-D249-08A0324E2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276" y="1763239"/>
            <a:ext cx="1960748" cy="188722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3C39836-F116-88A8-ABF2-5D516C0B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08" y="1617854"/>
            <a:ext cx="2124959" cy="29845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8CEAE6B6-4888-4A81-77E4-BC70259BB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724" y="1598540"/>
            <a:ext cx="1385722" cy="3003131"/>
          </a:xfrm>
          <a:prstGeom prst="rect">
            <a:avLst/>
          </a:prstGeom>
        </p:spPr>
      </p:pic>
      <p:sp>
        <p:nvSpPr>
          <p:cNvPr id="29" name="箭號: 有線條的向右箭號 28">
            <a:extLst>
              <a:ext uri="{FF2B5EF4-FFF2-40B4-BE49-F238E27FC236}">
                <a16:creationId xmlns:a16="http://schemas.microsoft.com/office/drawing/2014/main" id="{9A7F2714-3592-E93B-8969-E67316CD51BE}"/>
              </a:ext>
            </a:extLst>
          </p:cNvPr>
          <p:cNvSpPr/>
          <p:nvPr/>
        </p:nvSpPr>
        <p:spPr>
          <a:xfrm>
            <a:off x="3864582" y="2844588"/>
            <a:ext cx="1146242" cy="650143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1F8565C-C617-C171-408D-3AB66D4E8A00}"/>
              </a:ext>
            </a:extLst>
          </p:cNvPr>
          <p:cNvSpPr/>
          <p:nvPr/>
        </p:nvSpPr>
        <p:spPr>
          <a:xfrm>
            <a:off x="844600" y="1247035"/>
            <a:ext cx="2531462" cy="40011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測量日期</a:t>
            </a:r>
            <a:r>
              <a:rPr lang="en-US" altLang="zh-TW" sz="20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:2024.6.24</a:t>
            </a:r>
            <a:endParaRPr lang="en-US" altLang="zh-TW" sz="20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4F4704C-00FD-10E5-5F9A-C8B8A545E59E}"/>
              </a:ext>
            </a:extLst>
          </p:cNvPr>
          <p:cNvSpPr/>
          <p:nvPr/>
        </p:nvSpPr>
        <p:spPr>
          <a:xfrm>
            <a:off x="5450499" y="1231508"/>
            <a:ext cx="2382383" cy="40011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測量日期</a:t>
            </a:r>
            <a:r>
              <a:rPr lang="en-US" altLang="zh-TW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:2024.9.3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E1A6297-2431-8963-4582-9DB031C6B3CF}"/>
              </a:ext>
            </a:extLst>
          </p:cNvPr>
          <p:cNvSpPr/>
          <p:nvPr/>
        </p:nvSpPr>
        <p:spPr>
          <a:xfrm>
            <a:off x="1607516" y="4418183"/>
            <a:ext cx="5219279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ya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~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我一共長高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2.4</a:t>
            </a:r>
            <a:r>
              <a:rPr lang="zh-TW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公分</a:t>
            </a:r>
            <a:r>
              <a:rPr lang="en-US" altLang="zh-T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FF00"/>
                </a:highlight>
              </a:rPr>
              <a:t>!</a:t>
            </a:r>
            <a:endParaRPr lang="zh-TW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grpSp>
        <p:nvGrpSpPr>
          <p:cNvPr id="36" name="Google Shape;1308;p29">
            <a:extLst>
              <a:ext uri="{FF2B5EF4-FFF2-40B4-BE49-F238E27FC236}">
                <a16:creationId xmlns:a16="http://schemas.microsoft.com/office/drawing/2014/main" id="{037D889B-5446-C333-7042-9B18B17B1430}"/>
              </a:ext>
            </a:extLst>
          </p:cNvPr>
          <p:cNvGrpSpPr/>
          <p:nvPr/>
        </p:nvGrpSpPr>
        <p:grpSpPr>
          <a:xfrm>
            <a:off x="6675529" y="402151"/>
            <a:ext cx="283375" cy="266525"/>
            <a:chOff x="304500" y="1740450"/>
            <a:chExt cx="283375" cy="266525"/>
          </a:xfrm>
        </p:grpSpPr>
        <p:sp>
          <p:nvSpPr>
            <p:cNvPr id="37" name="Google Shape;1309;p29">
              <a:extLst>
                <a:ext uri="{FF2B5EF4-FFF2-40B4-BE49-F238E27FC236}">
                  <a16:creationId xmlns:a16="http://schemas.microsoft.com/office/drawing/2014/main" id="{7C75484E-945F-A09C-0E9F-C79E2708B4D7}"/>
                </a:ext>
              </a:extLst>
            </p:cNvPr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10;p29">
              <a:extLst>
                <a:ext uri="{FF2B5EF4-FFF2-40B4-BE49-F238E27FC236}">
                  <a16:creationId xmlns:a16="http://schemas.microsoft.com/office/drawing/2014/main" id="{798E1127-00A7-DECD-70EA-3C24ECCB6320}"/>
                </a:ext>
              </a:extLst>
            </p:cNvPr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0ABB82E-EB36-CF47-F7FC-CF2E78CCD7F4}"/>
              </a:ext>
            </a:extLst>
          </p:cNvPr>
          <p:cNvSpPr txBox="1"/>
          <p:nvPr/>
        </p:nvSpPr>
        <p:spPr>
          <a:xfrm>
            <a:off x="6914252" y="254397"/>
            <a:ext cx="5224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測量地點：</a:t>
            </a:r>
            <a:endParaRPr lang="en-US" altLang="zh-TW" sz="1400" dirty="0">
              <a:solidFill>
                <a:srgbClr val="2E0FB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北昌國小健康中心</a:t>
            </a:r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6A4DBF1-CD2B-002C-B0B1-4C5491FF8F4E}"/>
              </a:ext>
            </a:extLst>
          </p:cNvPr>
          <p:cNvSpPr/>
          <p:nvPr/>
        </p:nvSpPr>
        <p:spPr>
          <a:xfrm>
            <a:off x="2329547" y="3778869"/>
            <a:ext cx="30700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2800" b="1" cap="none" spc="0" dirty="0">
                <a:ln/>
                <a:solidFill>
                  <a:schemeClr val="accent3"/>
                </a:solidFill>
                <a:effectLst/>
              </a:rPr>
              <a:t>麥哲倫挑戰成功！</a:t>
            </a:r>
          </a:p>
        </p:txBody>
      </p:sp>
      <p:sp>
        <p:nvSpPr>
          <p:cNvPr id="42" name="笑臉 41">
            <a:extLst>
              <a:ext uri="{FF2B5EF4-FFF2-40B4-BE49-F238E27FC236}">
                <a16:creationId xmlns:a16="http://schemas.microsoft.com/office/drawing/2014/main" id="{15C98FA0-470A-2238-16D8-6C53BA0AF9FE}"/>
              </a:ext>
            </a:extLst>
          </p:cNvPr>
          <p:cNvSpPr/>
          <p:nvPr/>
        </p:nvSpPr>
        <p:spPr>
          <a:xfrm>
            <a:off x="5261996" y="3876138"/>
            <a:ext cx="349351" cy="328681"/>
          </a:xfrm>
          <a:prstGeom prst="smileyFac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0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 animBg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240;p46">
            <a:extLst>
              <a:ext uri="{FF2B5EF4-FFF2-40B4-BE49-F238E27FC236}">
                <a16:creationId xmlns:a16="http://schemas.microsoft.com/office/drawing/2014/main" id="{6676A615-0A30-7058-4236-1F83F8471268}"/>
              </a:ext>
            </a:extLst>
          </p:cNvPr>
          <p:cNvGrpSpPr/>
          <p:nvPr/>
        </p:nvGrpSpPr>
        <p:grpSpPr>
          <a:xfrm rot="20691592">
            <a:off x="2082317" y="72664"/>
            <a:ext cx="1837174" cy="846917"/>
            <a:chOff x="5224865" y="2442350"/>
            <a:chExt cx="3379701" cy="1524636"/>
          </a:xfrm>
        </p:grpSpPr>
        <p:sp>
          <p:nvSpPr>
            <p:cNvPr id="22" name="Google Shape;2241;p46">
              <a:extLst>
                <a:ext uri="{FF2B5EF4-FFF2-40B4-BE49-F238E27FC236}">
                  <a16:creationId xmlns:a16="http://schemas.microsoft.com/office/drawing/2014/main" id="{4477D55F-D9B5-0296-12D0-807FFFFF0074}"/>
                </a:ext>
              </a:extLst>
            </p:cNvPr>
            <p:cNvSpPr/>
            <p:nvPr/>
          </p:nvSpPr>
          <p:spPr>
            <a:xfrm>
              <a:off x="5600130" y="2442350"/>
              <a:ext cx="2631687" cy="1315854"/>
            </a:xfrm>
            <a:custGeom>
              <a:avLst/>
              <a:gdLst/>
              <a:ahLst/>
              <a:cxnLst/>
              <a:rect l="l" t="t" r="r" b="b"/>
              <a:pathLst>
                <a:path w="126493" h="63247" extrusionOk="0">
                  <a:moveTo>
                    <a:pt x="63246" y="1"/>
                  </a:moveTo>
                  <a:cubicBezTo>
                    <a:pt x="28313" y="1"/>
                    <a:pt x="0" y="28314"/>
                    <a:pt x="0" y="63247"/>
                  </a:cubicBezTo>
                  <a:lnTo>
                    <a:pt x="17383" y="63247"/>
                  </a:lnTo>
                  <a:cubicBezTo>
                    <a:pt x="17383" y="37922"/>
                    <a:pt x="37922" y="17384"/>
                    <a:pt x="63246" y="17384"/>
                  </a:cubicBezTo>
                  <a:cubicBezTo>
                    <a:pt x="88571" y="17384"/>
                    <a:pt x="109097" y="37922"/>
                    <a:pt x="109097" y="63235"/>
                  </a:cubicBezTo>
                  <a:lnTo>
                    <a:pt x="126492" y="63235"/>
                  </a:lnTo>
                  <a:cubicBezTo>
                    <a:pt x="126492" y="28314"/>
                    <a:pt x="98167" y="1"/>
                    <a:pt x="6324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42;p46">
              <a:extLst>
                <a:ext uri="{FF2B5EF4-FFF2-40B4-BE49-F238E27FC236}">
                  <a16:creationId xmlns:a16="http://schemas.microsoft.com/office/drawing/2014/main" id="{6E1F92E4-4BE4-AB78-F021-D8F128E7E409}"/>
                </a:ext>
              </a:extLst>
            </p:cNvPr>
            <p:cNvSpPr/>
            <p:nvPr/>
          </p:nvSpPr>
          <p:spPr>
            <a:xfrm>
              <a:off x="5961769" y="2803988"/>
              <a:ext cx="1908131" cy="954201"/>
            </a:xfrm>
            <a:custGeom>
              <a:avLst/>
              <a:gdLst/>
              <a:ahLst/>
              <a:cxnLst/>
              <a:rect l="l" t="t" r="r" b="b"/>
              <a:pathLst>
                <a:path w="91715" h="45864" extrusionOk="0">
                  <a:moveTo>
                    <a:pt x="45863" y="1"/>
                  </a:moveTo>
                  <a:cubicBezTo>
                    <a:pt x="20539" y="1"/>
                    <a:pt x="0" y="20539"/>
                    <a:pt x="0" y="45864"/>
                  </a:cubicBezTo>
                  <a:lnTo>
                    <a:pt x="17133" y="45864"/>
                  </a:lnTo>
                  <a:cubicBezTo>
                    <a:pt x="17133" y="29993"/>
                    <a:pt x="29992" y="17134"/>
                    <a:pt x="45851" y="17134"/>
                  </a:cubicBezTo>
                  <a:cubicBezTo>
                    <a:pt x="61722" y="17134"/>
                    <a:pt x="74581" y="29993"/>
                    <a:pt x="74581" y="45864"/>
                  </a:cubicBezTo>
                  <a:lnTo>
                    <a:pt x="91714" y="45864"/>
                  </a:lnTo>
                  <a:cubicBezTo>
                    <a:pt x="91714" y="20539"/>
                    <a:pt x="71188" y="1"/>
                    <a:pt x="4586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43;p46">
              <a:extLst>
                <a:ext uri="{FF2B5EF4-FFF2-40B4-BE49-F238E27FC236}">
                  <a16:creationId xmlns:a16="http://schemas.microsoft.com/office/drawing/2014/main" id="{C8F808CF-7A0C-DED6-DA73-31ABEDA672E3}"/>
                </a:ext>
              </a:extLst>
            </p:cNvPr>
            <p:cNvSpPr/>
            <p:nvPr/>
          </p:nvSpPr>
          <p:spPr>
            <a:xfrm>
              <a:off x="6318206" y="3160425"/>
              <a:ext cx="1195226" cy="597748"/>
            </a:xfrm>
            <a:custGeom>
              <a:avLst/>
              <a:gdLst/>
              <a:ahLst/>
              <a:cxnLst/>
              <a:rect l="l" t="t" r="r" b="b"/>
              <a:pathLst>
                <a:path w="57449" h="28731" extrusionOk="0">
                  <a:moveTo>
                    <a:pt x="28730" y="1"/>
                  </a:moveTo>
                  <a:cubicBezTo>
                    <a:pt x="12859" y="1"/>
                    <a:pt x="0" y="12860"/>
                    <a:pt x="0" y="28731"/>
                  </a:cubicBezTo>
                  <a:lnTo>
                    <a:pt x="15026" y="28731"/>
                  </a:lnTo>
                  <a:cubicBezTo>
                    <a:pt x="15026" y="21158"/>
                    <a:pt x="21158" y="15027"/>
                    <a:pt x="28730" y="15027"/>
                  </a:cubicBezTo>
                  <a:cubicBezTo>
                    <a:pt x="36291" y="15027"/>
                    <a:pt x="42434" y="21158"/>
                    <a:pt x="42434" y="28731"/>
                  </a:cubicBezTo>
                  <a:lnTo>
                    <a:pt x="57448" y="28731"/>
                  </a:lnTo>
                  <a:cubicBezTo>
                    <a:pt x="57448" y="12860"/>
                    <a:pt x="44589" y="1"/>
                    <a:pt x="2873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44;p46">
              <a:extLst>
                <a:ext uri="{FF2B5EF4-FFF2-40B4-BE49-F238E27FC236}">
                  <a16:creationId xmlns:a16="http://schemas.microsoft.com/office/drawing/2014/main" id="{E041817B-91B5-4730-5D6A-ABD08854976E}"/>
                </a:ext>
              </a:extLst>
            </p:cNvPr>
            <p:cNvSpPr/>
            <p:nvPr/>
          </p:nvSpPr>
          <p:spPr>
            <a:xfrm>
              <a:off x="5224865" y="3315499"/>
              <a:ext cx="1629697" cy="651488"/>
            </a:xfrm>
            <a:custGeom>
              <a:avLst/>
              <a:gdLst/>
              <a:ahLst/>
              <a:cxnLst/>
              <a:rect l="l" t="t" r="r" b="b"/>
              <a:pathLst>
                <a:path w="78332" h="31314" extrusionOk="0">
                  <a:moveTo>
                    <a:pt x="39315" y="0"/>
                  </a:moveTo>
                  <a:cubicBezTo>
                    <a:pt x="37410" y="0"/>
                    <a:pt x="35719" y="869"/>
                    <a:pt x="34564" y="2203"/>
                  </a:cubicBezTo>
                  <a:cubicBezTo>
                    <a:pt x="32410" y="774"/>
                    <a:pt x="29833" y="1"/>
                    <a:pt x="27208" y="1"/>
                  </a:cubicBezTo>
                  <a:cubicBezTo>
                    <a:pt x="22201" y="1"/>
                    <a:pt x="17022" y="2814"/>
                    <a:pt x="14288" y="9251"/>
                  </a:cubicBezTo>
                  <a:cubicBezTo>
                    <a:pt x="13764" y="9108"/>
                    <a:pt x="13228" y="9013"/>
                    <a:pt x="12657" y="9013"/>
                  </a:cubicBezTo>
                  <a:cubicBezTo>
                    <a:pt x="9168" y="9013"/>
                    <a:pt x="6334" y="11835"/>
                    <a:pt x="6334" y="15324"/>
                  </a:cubicBezTo>
                  <a:cubicBezTo>
                    <a:pt x="6334" y="16074"/>
                    <a:pt x="6489" y="16788"/>
                    <a:pt x="6739" y="17455"/>
                  </a:cubicBezTo>
                  <a:cubicBezTo>
                    <a:pt x="6561" y="17550"/>
                    <a:pt x="6394" y="17645"/>
                    <a:pt x="6239" y="17752"/>
                  </a:cubicBezTo>
                  <a:cubicBezTo>
                    <a:pt x="0" y="21622"/>
                    <a:pt x="2917" y="31314"/>
                    <a:pt x="10263" y="31314"/>
                  </a:cubicBezTo>
                  <a:lnTo>
                    <a:pt x="68009" y="31314"/>
                  </a:lnTo>
                  <a:cubicBezTo>
                    <a:pt x="75807" y="31314"/>
                    <a:pt x="78331" y="20669"/>
                    <a:pt x="71295" y="17324"/>
                  </a:cubicBezTo>
                  <a:cubicBezTo>
                    <a:pt x="70914" y="17145"/>
                    <a:pt x="70533" y="16990"/>
                    <a:pt x="70152" y="16848"/>
                  </a:cubicBezTo>
                  <a:cubicBezTo>
                    <a:pt x="70271" y="16359"/>
                    <a:pt x="70354" y="15847"/>
                    <a:pt x="70354" y="15324"/>
                  </a:cubicBezTo>
                  <a:cubicBezTo>
                    <a:pt x="70354" y="11835"/>
                    <a:pt x="67521" y="9013"/>
                    <a:pt x="64032" y="9013"/>
                  </a:cubicBezTo>
                  <a:cubicBezTo>
                    <a:pt x="62841" y="9013"/>
                    <a:pt x="61734" y="9358"/>
                    <a:pt x="60782" y="9942"/>
                  </a:cubicBezTo>
                  <a:cubicBezTo>
                    <a:pt x="59052" y="6152"/>
                    <a:pt x="55859" y="1893"/>
                    <a:pt x="50295" y="1893"/>
                  </a:cubicBezTo>
                  <a:cubicBezTo>
                    <a:pt x="48657" y="1893"/>
                    <a:pt x="46815" y="2261"/>
                    <a:pt x="44744" y="3120"/>
                  </a:cubicBezTo>
                  <a:cubicBezTo>
                    <a:pt x="43637" y="1262"/>
                    <a:pt x="41636" y="0"/>
                    <a:pt x="39315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45;p46">
              <a:extLst>
                <a:ext uri="{FF2B5EF4-FFF2-40B4-BE49-F238E27FC236}">
                  <a16:creationId xmlns:a16="http://schemas.microsoft.com/office/drawing/2014/main" id="{E3E520E0-A4B0-10C4-82C5-3C3F96EC1E7A}"/>
                </a:ext>
              </a:extLst>
            </p:cNvPr>
            <p:cNvSpPr/>
            <p:nvPr/>
          </p:nvSpPr>
          <p:spPr>
            <a:xfrm>
              <a:off x="6974619" y="3315499"/>
              <a:ext cx="1629947" cy="651488"/>
            </a:xfrm>
            <a:custGeom>
              <a:avLst/>
              <a:gdLst/>
              <a:ahLst/>
              <a:cxnLst/>
              <a:rect l="l" t="t" r="r" b="b"/>
              <a:pathLst>
                <a:path w="78344" h="31314" extrusionOk="0">
                  <a:moveTo>
                    <a:pt x="39326" y="0"/>
                  </a:moveTo>
                  <a:cubicBezTo>
                    <a:pt x="37409" y="0"/>
                    <a:pt x="35719" y="869"/>
                    <a:pt x="34564" y="2203"/>
                  </a:cubicBezTo>
                  <a:cubicBezTo>
                    <a:pt x="32410" y="774"/>
                    <a:pt x="29834" y="1"/>
                    <a:pt x="27211" y="1"/>
                  </a:cubicBezTo>
                  <a:cubicBezTo>
                    <a:pt x="22207" y="1"/>
                    <a:pt x="17034" y="2814"/>
                    <a:pt x="14299" y="9251"/>
                  </a:cubicBezTo>
                  <a:cubicBezTo>
                    <a:pt x="13776" y="9108"/>
                    <a:pt x="13228" y="9013"/>
                    <a:pt x="12656" y="9013"/>
                  </a:cubicBezTo>
                  <a:cubicBezTo>
                    <a:pt x="9168" y="9013"/>
                    <a:pt x="6346" y="11835"/>
                    <a:pt x="6346" y="15324"/>
                  </a:cubicBezTo>
                  <a:cubicBezTo>
                    <a:pt x="6346" y="16074"/>
                    <a:pt x="6501" y="16788"/>
                    <a:pt x="6739" y="17455"/>
                  </a:cubicBezTo>
                  <a:cubicBezTo>
                    <a:pt x="6572" y="17550"/>
                    <a:pt x="6406" y="17645"/>
                    <a:pt x="6239" y="17752"/>
                  </a:cubicBezTo>
                  <a:cubicBezTo>
                    <a:pt x="0" y="21622"/>
                    <a:pt x="2917" y="31314"/>
                    <a:pt x="10263" y="31314"/>
                  </a:cubicBezTo>
                  <a:lnTo>
                    <a:pt x="68009" y="31314"/>
                  </a:lnTo>
                  <a:cubicBezTo>
                    <a:pt x="75807" y="31314"/>
                    <a:pt x="78343" y="20669"/>
                    <a:pt x="71295" y="17324"/>
                  </a:cubicBezTo>
                  <a:cubicBezTo>
                    <a:pt x="70914" y="17145"/>
                    <a:pt x="70533" y="16990"/>
                    <a:pt x="70152" y="16848"/>
                  </a:cubicBezTo>
                  <a:cubicBezTo>
                    <a:pt x="70271" y="16359"/>
                    <a:pt x="70354" y="15847"/>
                    <a:pt x="70354" y="15324"/>
                  </a:cubicBezTo>
                  <a:cubicBezTo>
                    <a:pt x="70354" y="11835"/>
                    <a:pt x="67532" y="9013"/>
                    <a:pt x="64044" y="9013"/>
                  </a:cubicBezTo>
                  <a:cubicBezTo>
                    <a:pt x="62841" y="9013"/>
                    <a:pt x="61746" y="9358"/>
                    <a:pt x="60793" y="9942"/>
                  </a:cubicBezTo>
                  <a:cubicBezTo>
                    <a:pt x="59055" y="6152"/>
                    <a:pt x="55866" y="1893"/>
                    <a:pt x="50299" y="1893"/>
                  </a:cubicBezTo>
                  <a:cubicBezTo>
                    <a:pt x="48661" y="1893"/>
                    <a:pt x="46817" y="2261"/>
                    <a:pt x="44744" y="3120"/>
                  </a:cubicBezTo>
                  <a:cubicBezTo>
                    <a:pt x="43648" y="1262"/>
                    <a:pt x="41636" y="0"/>
                    <a:pt x="39326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319;p30">
            <a:extLst>
              <a:ext uri="{FF2B5EF4-FFF2-40B4-BE49-F238E27FC236}">
                <a16:creationId xmlns:a16="http://schemas.microsoft.com/office/drawing/2014/main" id="{EF45918C-4494-03E4-C86F-1817EBD20FC1}"/>
              </a:ext>
            </a:extLst>
          </p:cNvPr>
          <p:cNvGrpSpPr/>
          <p:nvPr/>
        </p:nvGrpSpPr>
        <p:grpSpPr>
          <a:xfrm>
            <a:off x="3857610" y="202802"/>
            <a:ext cx="2135271" cy="712769"/>
            <a:chOff x="1607525" y="962625"/>
            <a:chExt cx="5984100" cy="3505200"/>
          </a:xfrm>
        </p:grpSpPr>
        <p:sp>
          <p:nvSpPr>
            <p:cNvPr id="43" name="Google Shape;1320;p30">
              <a:extLst>
                <a:ext uri="{FF2B5EF4-FFF2-40B4-BE49-F238E27FC236}">
                  <a16:creationId xmlns:a16="http://schemas.microsoft.com/office/drawing/2014/main" id="{15825399-E89F-3DDB-363B-11F8AB1817DA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21;p30">
              <a:extLst>
                <a:ext uri="{FF2B5EF4-FFF2-40B4-BE49-F238E27FC236}">
                  <a16:creationId xmlns:a16="http://schemas.microsoft.com/office/drawing/2014/main" id="{C7500111-4222-71BF-520B-56C29E68B52B}"/>
                </a:ext>
              </a:extLst>
            </p:cNvPr>
            <p:cNvSpPr/>
            <p:nvPr/>
          </p:nvSpPr>
          <p:spPr>
            <a:xfrm>
              <a:off x="1808672" y="1212313"/>
              <a:ext cx="5581801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築夢夥伴</a:t>
              </a:r>
              <a:endParaRPr sz="3200" dirty="0"/>
            </a:p>
          </p:txBody>
        </p:sp>
      </p:grpSp>
      <p:sp>
        <p:nvSpPr>
          <p:cNvPr id="45" name="Google Shape;1688;p38">
            <a:extLst>
              <a:ext uri="{FF2B5EF4-FFF2-40B4-BE49-F238E27FC236}">
                <a16:creationId xmlns:a16="http://schemas.microsoft.com/office/drawing/2014/main" id="{419447C7-E047-FBAE-F611-B0E7B7600A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8507" y="1093568"/>
            <a:ext cx="7706185" cy="743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謝謝爸爸、媽媽在我跳繩時協助拍照，紀錄過程。</a:t>
            </a:r>
            <a:endParaRPr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FDBB2A3D-1A49-637C-447D-0A0E8CA1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44" y="1685129"/>
            <a:ext cx="2484532" cy="3312709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F569333-CC22-4EC9-65C5-AB48FFC3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13" y="1685129"/>
            <a:ext cx="2484532" cy="3312709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5C271BDD-D4D2-3C74-BA7B-3EE74BF16B76}"/>
              </a:ext>
            </a:extLst>
          </p:cNvPr>
          <p:cNvSpPr txBox="1"/>
          <p:nvPr/>
        </p:nvSpPr>
        <p:spPr>
          <a:xfrm>
            <a:off x="7054137" y="1837035"/>
            <a:ext cx="1292662" cy="2446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也持續鼓勵我！</a:t>
            </a:r>
          </a:p>
          <a:p>
            <a:endParaRPr lang="en-US" altLang="zh-TW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每天幫我加油！</a:t>
            </a:r>
            <a:endPara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E104050C-1984-4890-FFD9-455D85596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60582" y="4110525"/>
            <a:ext cx="7143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6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26"/>
          <p:cNvSpPr txBox="1">
            <a:spLocks noGrp="1"/>
          </p:cNvSpPr>
          <p:nvPr>
            <p:ph type="ctrTitle"/>
          </p:nvPr>
        </p:nvSpPr>
        <p:spPr>
          <a:xfrm>
            <a:off x="957450" y="2423705"/>
            <a:ext cx="6552865" cy="9637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zh-TW" sz="5000" dirty="0"/>
            </a:b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</a:t>
            </a:r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</a:t>
            </a:r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聆</a:t>
            </a:r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聽</a:t>
            </a:r>
            <a:r>
              <a:rPr lang="e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9" name="Google Shape;1109;p26"/>
          <p:cNvSpPr txBox="1">
            <a:spLocks noGrp="1"/>
          </p:cNvSpPr>
          <p:nvPr>
            <p:ph type="subTitle" idx="1"/>
          </p:nvPr>
        </p:nvSpPr>
        <p:spPr>
          <a:xfrm>
            <a:off x="2509310" y="3644662"/>
            <a:ext cx="57432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四年忠班 謝鈺昕</a:t>
            </a:r>
            <a:endParaRPr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10" name="Google Shape;1110;p26"/>
          <p:cNvGrpSpPr/>
          <p:nvPr/>
        </p:nvGrpSpPr>
        <p:grpSpPr>
          <a:xfrm>
            <a:off x="1520930" y="222996"/>
            <a:ext cx="391151" cy="362360"/>
            <a:chOff x="849200" y="983650"/>
            <a:chExt cx="231300" cy="214275"/>
          </a:xfrm>
        </p:grpSpPr>
        <p:sp>
          <p:nvSpPr>
            <p:cNvPr id="1111" name="Google Shape;1111;p26"/>
            <p:cNvSpPr/>
            <p:nvPr/>
          </p:nvSpPr>
          <p:spPr>
            <a:xfrm>
              <a:off x="849200" y="983650"/>
              <a:ext cx="231300" cy="214275"/>
            </a:xfrm>
            <a:custGeom>
              <a:avLst/>
              <a:gdLst/>
              <a:ahLst/>
              <a:cxnLst/>
              <a:rect l="l" t="t" r="r" b="b"/>
              <a:pathLst>
                <a:path w="9252" h="8571" extrusionOk="0">
                  <a:moveTo>
                    <a:pt x="5368" y="0"/>
                  </a:moveTo>
                  <a:cubicBezTo>
                    <a:pt x="5062" y="0"/>
                    <a:pt x="4738" y="120"/>
                    <a:pt x="4406" y="403"/>
                  </a:cubicBezTo>
                  <a:cubicBezTo>
                    <a:pt x="3144" y="1462"/>
                    <a:pt x="2144" y="3189"/>
                    <a:pt x="1120" y="4475"/>
                  </a:cubicBezTo>
                  <a:cubicBezTo>
                    <a:pt x="572" y="5153"/>
                    <a:pt x="1" y="5999"/>
                    <a:pt x="286" y="6820"/>
                  </a:cubicBezTo>
                  <a:cubicBezTo>
                    <a:pt x="608" y="7725"/>
                    <a:pt x="1739" y="7987"/>
                    <a:pt x="2691" y="8094"/>
                  </a:cubicBezTo>
                  <a:cubicBezTo>
                    <a:pt x="3870" y="8237"/>
                    <a:pt x="5037" y="8368"/>
                    <a:pt x="6216" y="8511"/>
                  </a:cubicBezTo>
                  <a:cubicBezTo>
                    <a:pt x="6496" y="8543"/>
                    <a:pt x="6792" y="8571"/>
                    <a:pt x="7084" y="8571"/>
                  </a:cubicBezTo>
                  <a:cubicBezTo>
                    <a:pt x="7661" y="8571"/>
                    <a:pt x="8221" y="8462"/>
                    <a:pt x="8609" y="8058"/>
                  </a:cubicBezTo>
                  <a:cubicBezTo>
                    <a:pt x="9252" y="7404"/>
                    <a:pt x="9073" y="6320"/>
                    <a:pt x="8811" y="5451"/>
                  </a:cubicBezTo>
                  <a:cubicBezTo>
                    <a:pt x="8418" y="4141"/>
                    <a:pt x="7906" y="2867"/>
                    <a:pt x="7287" y="1653"/>
                  </a:cubicBezTo>
                  <a:cubicBezTo>
                    <a:pt x="6856" y="817"/>
                    <a:pt x="6170" y="0"/>
                    <a:pt x="5368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977200" y="1104425"/>
              <a:ext cx="97350" cy="47350"/>
            </a:xfrm>
            <a:custGeom>
              <a:avLst/>
              <a:gdLst/>
              <a:ahLst/>
              <a:cxnLst/>
              <a:rect l="l" t="t" r="r" b="b"/>
              <a:pathLst>
                <a:path w="3894" h="1894" fill="none" extrusionOk="0">
                  <a:moveTo>
                    <a:pt x="3894" y="1894"/>
                  </a:moveTo>
                  <a:cubicBezTo>
                    <a:pt x="2977" y="727"/>
                    <a:pt x="1489" y="1"/>
                    <a:pt x="0" y="2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996250" y="1076450"/>
              <a:ext cx="67300" cy="24150"/>
            </a:xfrm>
            <a:custGeom>
              <a:avLst/>
              <a:gdLst/>
              <a:ahLst/>
              <a:cxnLst/>
              <a:rect l="l" t="t" r="r" b="b"/>
              <a:pathLst>
                <a:path w="2692" h="966" fill="none" extrusionOk="0">
                  <a:moveTo>
                    <a:pt x="2691" y="965"/>
                  </a:moveTo>
                  <a:cubicBezTo>
                    <a:pt x="1870" y="465"/>
                    <a:pt x="953" y="132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26"/>
          <p:cNvGrpSpPr/>
          <p:nvPr/>
        </p:nvGrpSpPr>
        <p:grpSpPr>
          <a:xfrm>
            <a:off x="810873" y="711553"/>
            <a:ext cx="603427" cy="564362"/>
            <a:chOff x="1699700" y="1879225"/>
            <a:chExt cx="356825" cy="333725"/>
          </a:xfrm>
        </p:grpSpPr>
        <p:sp>
          <p:nvSpPr>
            <p:cNvPr id="1115" name="Google Shape;1115;p26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6"/>
          <p:cNvGrpSpPr/>
          <p:nvPr/>
        </p:nvGrpSpPr>
        <p:grpSpPr>
          <a:xfrm rot="2466815">
            <a:off x="1102813" y="3764907"/>
            <a:ext cx="977761" cy="1009427"/>
            <a:chOff x="892950" y="1721850"/>
            <a:chExt cx="578175" cy="596900"/>
          </a:xfrm>
        </p:grpSpPr>
        <p:sp>
          <p:nvSpPr>
            <p:cNvPr id="1118" name="Google Shape;1118;p26"/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6"/>
          <p:cNvSpPr/>
          <p:nvPr/>
        </p:nvSpPr>
        <p:spPr>
          <a:xfrm>
            <a:off x="1019850" y="1878663"/>
            <a:ext cx="99375" cy="102075"/>
          </a:xfrm>
          <a:custGeom>
            <a:avLst/>
            <a:gdLst/>
            <a:ahLst/>
            <a:cxnLst/>
            <a:rect l="l" t="t" r="r" b="b"/>
            <a:pathLst>
              <a:path w="3975" h="4083" extrusionOk="0">
                <a:moveTo>
                  <a:pt x="2376" y="0"/>
                </a:moveTo>
                <a:cubicBezTo>
                  <a:pt x="2348" y="0"/>
                  <a:pt x="2320" y="9"/>
                  <a:pt x="2296" y="29"/>
                </a:cubicBezTo>
                <a:lnTo>
                  <a:pt x="1391" y="863"/>
                </a:lnTo>
                <a:lnTo>
                  <a:pt x="153" y="791"/>
                </a:lnTo>
                <a:cubicBezTo>
                  <a:pt x="148" y="791"/>
                  <a:pt x="143" y="790"/>
                  <a:pt x="139" y="790"/>
                </a:cubicBezTo>
                <a:cubicBezTo>
                  <a:pt x="52" y="790"/>
                  <a:pt x="0" y="891"/>
                  <a:pt x="34" y="970"/>
                </a:cubicBezTo>
                <a:lnTo>
                  <a:pt x="546" y="2089"/>
                </a:lnTo>
                <a:lnTo>
                  <a:pt x="94" y="3244"/>
                </a:lnTo>
                <a:cubicBezTo>
                  <a:pt x="60" y="3323"/>
                  <a:pt x="121" y="3412"/>
                  <a:pt x="208" y="3412"/>
                </a:cubicBezTo>
                <a:cubicBezTo>
                  <a:pt x="214" y="3412"/>
                  <a:pt x="219" y="3411"/>
                  <a:pt x="224" y="3411"/>
                </a:cubicBezTo>
                <a:lnTo>
                  <a:pt x="1451" y="3280"/>
                </a:lnTo>
                <a:lnTo>
                  <a:pt x="2403" y="4054"/>
                </a:lnTo>
                <a:cubicBezTo>
                  <a:pt x="2427" y="4073"/>
                  <a:pt x="2455" y="4083"/>
                  <a:pt x="2482" y="4083"/>
                </a:cubicBezTo>
                <a:cubicBezTo>
                  <a:pt x="2537" y="4083"/>
                  <a:pt x="2590" y="4046"/>
                  <a:pt x="2606" y="3982"/>
                </a:cubicBezTo>
                <a:lnTo>
                  <a:pt x="2856" y="2780"/>
                </a:lnTo>
                <a:lnTo>
                  <a:pt x="3892" y="2113"/>
                </a:lnTo>
                <a:cubicBezTo>
                  <a:pt x="3975" y="2065"/>
                  <a:pt x="3975" y="1946"/>
                  <a:pt x="3892" y="1899"/>
                </a:cubicBezTo>
                <a:lnTo>
                  <a:pt x="2820" y="1291"/>
                </a:lnTo>
                <a:lnTo>
                  <a:pt x="2510" y="101"/>
                </a:lnTo>
                <a:cubicBezTo>
                  <a:pt x="2487" y="37"/>
                  <a:pt x="2431" y="0"/>
                  <a:pt x="2376" y="0"/>
                </a:cubicBezTo>
                <a:close/>
              </a:path>
            </a:pathLst>
          </a:custGeom>
          <a:solidFill>
            <a:schemeClr val="accent3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6"/>
          <p:cNvSpPr/>
          <p:nvPr/>
        </p:nvSpPr>
        <p:spPr>
          <a:xfrm>
            <a:off x="891500" y="1694913"/>
            <a:ext cx="131900" cy="128075"/>
          </a:xfrm>
          <a:custGeom>
            <a:avLst/>
            <a:gdLst/>
            <a:ahLst/>
            <a:cxnLst/>
            <a:rect l="l" t="t" r="r" b="b"/>
            <a:pathLst>
              <a:path w="5276" h="5123" extrusionOk="0">
                <a:moveTo>
                  <a:pt x="1421" y="0"/>
                </a:moveTo>
                <a:cubicBezTo>
                  <a:pt x="1338" y="0"/>
                  <a:pt x="1263" y="65"/>
                  <a:pt x="1263" y="164"/>
                </a:cubicBezTo>
                <a:lnTo>
                  <a:pt x="1227" y="1736"/>
                </a:lnTo>
                <a:lnTo>
                  <a:pt x="84" y="2819"/>
                </a:lnTo>
                <a:cubicBezTo>
                  <a:pt x="1" y="2903"/>
                  <a:pt x="24" y="3045"/>
                  <a:pt x="144" y="3081"/>
                </a:cubicBezTo>
                <a:lnTo>
                  <a:pt x="1632" y="3605"/>
                </a:lnTo>
                <a:lnTo>
                  <a:pt x="2310" y="5034"/>
                </a:lnTo>
                <a:cubicBezTo>
                  <a:pt x="2336" y="5092"/>
                  <a:pt x="2390" y="5122"/>
                  <a:pt x="2448" y="5122"/>
                </a:cubicBezTo>
                <a:cubicBezTo>
                  <a:pt x="2496" y="5122"/>
                  <a:pt x="2546" y="5101"/>
                  <a:pt x="2584" y="5058"/>
                </a:cubicBezTo>
                <a:lnTo>
                  <a:pt x="3537" y="3796"/>
                </a:lnTo>
                <a:lnTo>
                  <a:pt x="5097" y="3593"/>
                </a:lnTo>
                <a:cubicBezTo>
                  <a:pt x="5216" y="3581"/>
                  <a:pt x="5275" y="3450"/>
                  <a:pt x="5204" y="3343"/>
                </a:cubicBezTo>
                <a:lnTo>
                  <a:pt x="4311" y="2057"/>
                </a:lnTo>
                <a:lnTo>
                  <a:pt x="4596" y="509"/>
                </a:lnTo>
                <a:cubicBezTo>
                  <a:pt x="4617" y="406"/>
                  <a:pt x="4530" y="312"/>
                  <a:pt x="4437" y="312"/>
                </a:cubicBezTo>
                <a:cubicBezTo>
                  <a:pt x="4423" y="312"/>
                  <a:pt x="4408" y="314"/>
                  <a:pt x="4394" y="319"/>
                </a:cubicBezTo>
                <a:lnTo>
                  <a:pt x="2882" y="771"/>
                </a:lnTo>
                <a:lnTo>
                  <a:pt x="1501" y="21"/>
                </a:lnTo>
                <a:cubicBezTo>
                  <a:pt x="1475" y="7"/>
                  <a:pt x="1447" y="0"/>
                  <a:pt x="1421" y="0"/>
                </a:cubicBez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3" name="Google Shape;1123;p26"/>
          <p:cNvGrpSpPr/>
          <p:nvPr/>
        </p:nvGrpSpPr>
        <p:grpSpPr>
          <a:xfrm>
            <a:off x="1850700" y="891038"/>
            <a:ext cx="305700" cy="275775"/>
            <a:chOff x="1320100" y="2445300"/>
            <a:chExt cx="305700" cy="275775"/>
          </a:xfrm>
        </p:grpSpPr>
        <p:sp>
          <p:nvSpPr>
            <p:cNvPr id="1124" name="Google Shape;1124;p26"/>
            <p:cNvSpPr/>
            <p:nvPr/>
          </p:nvSpPr>
          <p:spPr>
            <a:xfrm>
              <a:off x="1320100" y="2445300"/>
              <a:ext cx="305700" cy="275775"/>
            </a:xfrm>
            <a:custGeom>
              <a:avLst/>
              <a:gdLst/>
              <a:ahLst/>
              <a:cxnLst/>
              <a:rect l="l" t="t" r="r" b="b"/>
              <a:pathLst>
                <a:path w="12228" h="11031" extrusionOk="0">
                  <a:moveTo>
                    <a:pt x="5540" y="1"/>
                  </a:moveTo>
                  <a:cubicBezTo>
                    <a:pt x="4559" y="1"/>
                    <a:pt x="3565" y="353"/>
                    <a:pt x="2632" y="1182"/>
                  </a:cubicBezTo>
                  <a:cubicBezTo>
                    <a:pt x="95" y="3432"/>
                    <a:pt x="0" y="7349"/>
                    <a:pt x="2620" y="9612"/>
                  </a:cubicBezTo>
                  <a:cubicBezTo>
                    <a:pt x="3697" y="10543"/>
                    <a:pt x="5128" y="11031"/>
                    <a:pt x="6558" y="11031"/>
                  </a:cubicBezTo>
                  <a:cubicBezTo>
                    <a:pt x="7213" y="11031"/>
                    <a:pt x="7868" y="10928"/>
                    <a:pt x="8489" y="10719"/>
                  </a:cubicBezTo>
                  <a:cubicBezTo>
                    <a:pt x="9728" y="10314"/>
                    <a:pt x="10859" y="9469"/>
                    <a:pt x="11418" y="8302"/>
                  </a:cubicBezTo>
                  <a:cubicBezTo>
                    <a:pt x="12228" y="6587"/>
                    <a:pt x="11692" y="4552"/>
                    <a:pt x="10609" y="3087"/>
                  </a:cubicBezTo>
                  <a:cubicBezTo>
                    <a:pt x="9311" y="1334"/>
                    <a:pt x="7448" y="1"/>
                    <a:pt x="5540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1509100" y="2485550"/>
              <a:ext cx="42000" cy="111050"/>
            </a:xfrm>
            <a:custGeom>
              <a:avLst/>
              <a:gdLst/>
              <a:ahLst/>
              <a:cxnLst/>
              <a:rect l="l" t="t" r="r" b="b"/>
              <a:pathLst>
                <a:path w="1680" h="4442" fill="none" extrusionOk="0">
                  <a:moveTo>
                    <a:pt x="1620" y="1"/>
                  </a:moveTo>
                  <a:cubicBezTo>
                    <a:pt x="1679" y="1620"/>
                    <a:pt x="1084" y="3251"/>
                    <a:pt x="1" y="4442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1546025" y="2520075"/>
              <a:ext cx="38400" cy="113150"/>
            </a:xfrm>
            <a:custGeom>
              <a:avLst/>
              <a:gdLst/>
              <a:ahLst/>
              <a:cxnLst/>
              <a:rect l="l" t="t" r="r" b="b"/>
              <a:pathLst>
                <a:path w="1536" h="4526" fill="none" extrusionOk="0">
                  <a:moveTo>
                    <a:pt x="1429" y="1"/>
                  </a:moveTo>
                  <a:cubicBezTo>
                    <a:pt x="1536" y="1620"/>
                    <a:pt x="1012" y="3263"/>
                    <a:pt x="0" y="4525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1341825" y="2582600"/>
              <a:ext cx="60450" cy="20250"/>
            </a:xfrm>
            <a:custGeom>
              <a:avLst/>
              <a:gdLst/>
              <a:ahLst/>
              <a:cxnLst/>
              <a:rect l="l" t="t" r="r" b="b"/>
              <a:pathLst>
                <a:path w="2418" h="810" fill="none" extrusionOk="0">
                  <a:moveTo>
                    <a:pt x="0" y="667"/>
                  </a:moveTo>
                  <a:cubicBezTo>
                    <a:pt x="846" y="810"/>
                    <a:pt x="1751" y="560"/>
                    <a:pt x="2417" y="0"/>
                  </a:cubicBezTo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26"/>
          <p:cNvGrpSpPr/>
          <p:nvPr/>
        </p:nvGrpSpPr>
        <p:grpSpPr>
          <a:xfrm rot="8756270">
            <a:off x="3001623" y="3688477"/>
            <a:ext cx="603445" cy="564379"/>
            <a:chOff x="1699700" y="1879225"/>
            <a:chExt cx="356825" cy="333725"/>
          </a:xfrm>
        </p:grpSpPr>
        <p:sp>
          <p:nvSpPr>
            <p:cNvPr id="1129" name="Google Shape;1129;p26"/>
            <p:cNvSpPr/>
            <p:nvPr/>
          </p:nvSpPr>
          <p:spPr>
            <a:xfrm>
              <a:off x="1699700" y="1879225"/>
              <a:ext cx="356825" cy="333725"/>
            </a:xfrm>
            <a:custGeom>
              <a:avLst/>
              <a:gdLst/>
              <a:ahLst/>
              <a:cxnLst/>
              <a:rect l="l" t="t" r="r" b="b"/>
              <a:pathLst>
                <a:path w="14273" h="13349" extrusionOk="0">
                  <a:moveTo>
                    <a:pt x="6812" y="0"/>
                  </a:moveTo>
                  <a:cubicBezTo>
                    <a:pt x="2146" y="0"/>
                    <a:pt x="0" y="6214"/>
                    <a:pt x="1997" y="9835"/>
                  </a:cubicBezTo>
                  <a:cubicBezTo>
                    <a:pt x="3187" y="11997"/>
                    <a:pt x="5640" y="13349"/>
                    <a:pt x="8091" y="13349"/>
                  </a:cubicBezTo>
                  <a:cubicBezTo>
                    <a:pt x="8583" y="13349"/>
                    <a:pt x="9075" y="13294"/>
                    <a:pt x="9557" y="13181"/>
                  </a:cubicBezTo>
                  <a:cubicBezTo>
                    <a:pt x="11391" y="12740"/>
                    <a:pt x="13094" y="11395"/>
                    <a:pt x="13582" y="9573"/>
                  </a:cubicBezTo>
                  <a:cubicBezTo>
                    <a:pt x="14272" y="6990"/>
                    <a:pt x="12629" y="4906"/>
                    <a:pt x="11058" y="3084"/>
                  </a:cubicBezTo>
                  <a:cubicBezTo>
                    <a:pt x="9986" y="1822"/>
                    <a:pt x="8986" y="132"/>
                    <a:pt x="7176" y="13"/>
                  </a:cubicBezTo>
                  <a:cubicBezTo>
                    <a:pt x="7053" y="4"/>
                    <a:pt x="6931" y="0"/>
                    <a:pt x="68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1746925" y="2118550"/>
              <a:ext cx="99150" cy="16700"/>
            </a:xfrm>
            <a:custGeom>
              <a:avLst/>
              <a:gdLst/>
              <a:ahLst/>
              <a:cxnLst/>
              <a:rect l="l" t="t" r="r" b="b"/>
              <a:pathLst>
                <a:path w="3966" h="668" fill="none" extrusionOk="0">
                  <a:moveTo>
                    <a:pt x="1" y="0"/>
                  </a:moveTo>
                  <a:cubicBezTo>
                    <a:pt x="1215" y="619"/>
                    <a:pt x="2715" y="667"/>
                    <a:pt x="3966" y="11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0BA0EE36-F5B6-29B2-AC34-76438B6241FA}"/>
              </a:ext>
            </a:extLst>
          </p:cNvPr>
          <p:cNvSpPr txBox="1"/>
          <p:nvPr/>
        </p:nvSpPr>
        <p:spPr>
          <a:xfrm>
            <a:off x="2225450" y="767315"/>
            <a:ext cx="502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麥哲倫探險築夢計畫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7CD3280-140A-D110-A56E-E4EF82398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160" y="194308"/>
            <a:ext cx="3460247" cy="475488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CD6D21C-6747-B3E4-F1C2-201ED329846F}"/>
              </a:ext>
            </a:extLst>
          </p:cNvPr>
          <p:cNvSpPr txBox="1"/>
          <p:nvPr/>
        </p:nvSpPr>
        <p:spPr>
          <a:xfrm>
            <a:off x="1019850" y="1389681"/>
            <a:ext cx="5953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dk1"/>
                </a:solidFill>
                <a:latin typeface="Shrikhand"/>
                <a:cs typeface="Shrikhand"/>
                <a:sym typeface="Shrikhand"/>
              </a:rPr>
              <a:t>VEGAN LIFE-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長高不是夢</a:t>
            </a:r>
            <a:r>
              <a:rPr lang="en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2140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319;p30">
            <a:extLst>
              <a:ext uri="{FF2B5EF4-FFF2-40B4-BE49-F238E27FC236}">
                <a16:creationId xmlns:a16="http://schemas.microsoft.com/office/drawing/2014/main" id="{2D281736-D9D6-4032-E78C-D6505F30DE35}"/>
              </a:ext>
            </a:extLst>
          </p:cNvPr>
          <p:cNvGrpSpPr/>
          <p:nvPr/>
        </p:nvGrpSpPr>
        <p:grpSpPr>
          <a:xfrm>
            <a:off x="4923728" y="423457"/>
            <a:ext cx="2686672" cy="712769"/>
            <a:chOff x="1607525" y="962625"/>
            <a:chExt cx="5984100" cy="3505200"/>
          </a:xfrm>
        </p:grpSpPr>
        <p:sp>
          <p:nvSpPr>
            <p:cNvPr id="12" name="Google Shape;1320;p30">
              <a:extLst>
                <a:ext uri="{FF2B5EF4-FFF2-40B4-BE49-F238E27FC236}">
                  <a16:creationId xmlns:a16="http://schemas.microsoft.com/office/drawing/2014/main" id="{D661D63A-8A9A-349C-BC8E-CF08E59B28B5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1;p30">
              <a:extLst>
                <a:ext uri="{FF2B5EF4-FFF2-40B4-BE49-F238E27FC236}">
                  <a16:creationId xmlns:a16="http://schemas.microsoft.com/office/drawing/2014/main" id="{0CE8AA4B-DC1F-150B-F981-E245FF95FD0F}"/>
                </a:ext>
              </a:extLst>
            </p:cNvPr>
            <p:cNvSpPr/>
            <p:nvPr/>
          </p:nvSpPr>
          <p:spPr>
            <a:xfrm>
              <a:off x="1702081" y="1119820"/>
              <a:ext cx="5581801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築夢目標</a:t>
              </a:r>
              <a:endParaRPr sz="3200" dirty="0"/>
            </a:p>
          </p:txBody>
        </p:sp>
      </p:grpSp>
      <p:sp>
        <p:nvSpPr>
          <p:cNvPr id="5" name="Google Shape;1135;p27">
            <a:extLst>
              <a:ext uri="{FF2B5EF4-FFF2-40B4-BE49-F238E27FC236}">
                <a16:creationId xmlns:a16="http://schemas.microsoft.com/office/drawing/2014/main" id="{120B8503-3A63-40EC-C7C8-06B2175F42B6}"/>
              </a:ext>
            </a:extLst>
          </p:cNvPr>
          <p:cNvSpPr txBox="1">
            <a:spLocks/>
          </p:cNvSpPr>
          <p:nvPr/>
        </p:nvSpPr>
        <p:spPr>
          <a:xfrm>
            <a:off x="3500094" y="1459526"/>
            <a:ext cx="553394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希望暑假結束後可以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長高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公分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現在</a:t>
            </a:r>
            <a:r>
              <a:rPr lang="en-US" altLang="zh-TW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:6/24</a:t>
            </a:r>
            <a:r>
              <a:rPr lang="zh-TW" altLang="en-US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en-US" altLang="zh-TW" sz="2800" dirty="0" err="1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121cm</a:t>
            </a:r>
            <a:endParaRPr lang="en-US" altLang="zh-TW" sz="2800" dirty="0">
              <a:solidFill>
                <a:srgbClr val="2E0FB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solidFill>
                <a:srgbClr val="2E0FB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目標</a:t>
            </a:r>
            <a:r>
              <a:rPr lang="en-US" altLang="zh-TW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:8/30</a:t>
            </a:r>
            <a:r>
              <a:rPr lang="zh-TW" altLang="en-US" sz="28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en-US" altLang="zh-TW" sz="2800" b="1" dirty="0" err="1">
                <a:solidFill>
                  <a:schemeClr val="bg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123cm</a:t>
            </a:r>
            <a:endParaRPr lang="en-US" altLang="zh-TW" sz="2800" b="1" dirty="0">
              <a:solidFill>
                <a:schemeClr val="bg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solidFill>
                <a:srgbClr val="2E0FB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 測量地點：北昌國小健康中心</a:t>
            </a:r>
            <a:endParaRPr lang="en-US" altLang="zh-TW" sz="2000" dirty="0">
              <a:solidFill>
                <a:srgbClr val="2E0FB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EF9AD01-30E2-95A6-F8AE-F9ABD588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2" y="513690"/>
            <a:ext cx="3141708" cy="4383333"/>
          </a:xfrm>
          <a:prstGeom prst="rect">
            <a:avLst/>
          </a:prstGeom>
        </p:spPr>
      </p:pic>
      <p:grpSp>
        <p:nvGrpSpPr>
          <p:cNvPr id="6" name="Google Shape;1384;p30">
            <a:extLst>
              <a:ext uri="{FF2B5EF4-FFF2-40B4-BE49-F238E27FC236}">
                <a16:creationId xmlns:a16="http://schemas.microsoft.com/office/drawing/2014/main" id="{EA9665C6-1FA5-29A9-0989-7F1371EBDE7C}"/>
              </a:ext>
            </a:extLst>
          </p:cNvPr>
          <p:cNvGrpSpPr/>
          <p:nvPr/>
        </p:nvGrpSpPr>
        <p:grpSpPr>
          <a:xfrm>
            <a:off x="4164187" y="256528"/>
            <a:ext cx="1005841" cy="1046672"/>
            <a:chOff x="892950" y="1721850"/>
            <a:chExt cx="578175" cy="596900"/>
          </a:xfrm>
        </p:grpSpPr>
        <p:sp>
          <p:nvSpPr>
            <p:cNvPr id="7" name="Google Shape;1385;p30">
              <a:extLst>
                <a:ext uri="{FF2B5EF4-FFF2-40B4-BE49-F238E27FC236}">
                  <a16:creationId xmlns:a16="http://schemas.microsoft.com/office/drawing/2014/main" id="{7C7A3C6D-FBC9-3FC9-379A-B7121492F7E9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86;p30">
              <a:extLst>
                <a:ext uri="{FF2B5EF4-FFF2-40B4-BE49-F238E27FC236}">
                  <a16:creationId xmlns:a16="http://schemas.microsoft.com/office/drawing/2014/main" id="{3BB81FA2-9F5A-1B6A-B9F3-F1CC184D4AA6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87;p30">
              <a:extLst>
                <a:ext uri="{FF2B5EF4-FFF2-40B4-BE49-F238E27FC236}">
                  <a16:creationId xmlns:a16="http://schemas.microsoft.com/office/drawing/2014/main" id="{0ECC9B8F-C092-DBDB-82A1-4AF1F6116371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308;p29">
            <a:extLst>
              <a:ext uri="{FF2B5EF4-FFF2-40B4-BE49-F238E27FC236}">
                <a16:creationId xmlns:a16="http://schemas.microsoft.com/office/drawing/2014/main" id="{3D14B309-5946-BB44-C3B6-659118AD736A}"/>
              </a:ext>
            </a:extLst>
          </p:cNvPr>
          <p:cNvGrpSpPr/>
          <p:nvPr/>
        </p:nvGrpSpPr>
        <p:grpSpPr>
          <a:xfrm>
            <a:off x="3637310" y="4212035"/>
            <a:ext cx="283375" cy="266525"/>
            <a:chOff x="304500" y="1740450"/>
            <a:chExt cx="283375" cy="266525"/>
          </a:xfrm>
        </p:grpSpPr>
        <p:sp>
          <p:nvSpPr>
            <p:cNvPr id="15" name="Google Shape;1309;p29">
              <a:extLst>
                <a:ext uri="{FF2B5EF4-FFF2-40B4-BE49-F238E27FC236}">
                  <a16:creationId xmlns:a16="http://schemas.microsoft.com/office/drawing/2014/main" id="{8AA62A83-9270-2DF2-BCFE-055FE7834E70}"/>
                </a:ext>
              </a:extLst>
            </p:cNvPr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10;p29">
              <a:extLst>
                <a:ext uri="{FF2B5EF4-FFF2-40B4-BE49-F238E27FC236}">
                  <a16:creationId xmlns:a16="http://schemas.microsoft.com/office/drawing/2014/main" id="{764FCAB0-17DC-958C-CE95-056550E8A130}"/>
                </a:ext>
              </a:extLst>
            </p:cNvPr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308;p29">
            <a:extLst>
              <a:ext uri="{FF2B5EF4-FFF2-40B4-BE49-F238E27FC236}">
                <a16:creationId xmlns:a16="http://schemas.microsoft.com/office/drawing/2014/main" id="{DF344925-D1C7-46E9-B8F2-BD592F458131}"/>
              </a:ext>
            </a:extLst>
          </p:cNvPr>
          <p:cNvGrpSpPr/>
          <p:nvPr/>
        </p:nvGrpSpPr>
        <p:grpSpPr>
          <a:xfrm>
            <a:off x="3624603" y="4553654"/>
            <a:ext cx="283375" cy="266525"/>
            <a:chOff x="304500" y="1740450"/>
            <a:chExt cx="283375" cy="266525"/>
          </a:xfrm>
        </p:grpSpPr>
        <p:sp>
          <p:nvSpPr>
            <p:cNvPr id="24" name="Google Shape;1309;p29">
              <a:extLst>
                <a:ext uri="{FF2B5EF4-FFF2-40B4-BE49-F238E27FC236}">
                  <a16:creationId xmlns:a16="http://schemas.microsoft.com/office/drawing/2014/main" id="{98525915-BF85-43D7-3BD9-8F15609B12C7}"/>
                </a:ext>
              </a:extLst>
            </p:cNvPr>
            <p:cNvSpPr/>
            <p:nvPr/>
          </p:nvSpPr>
          <p:spPr>
            <a:xfrm>
              <a:off x="304500" y="1740450"/>
              <a:ext cx="283375" cy="266525"/>
            </a:xfrm>
            <a:custGeom>
              <a:avLst/>
              <a:gdLst/>
              <a:ahLst/>
              <a:cxnLst/>
              <a:rect l="l" t="t" r="r" b="b"/>
              <a:pathLst>
                <a:path w="11335" h="10661" extrusionOk="0">
                  <a:moveTo>
                    <a:pt x="5662" y="0"/>
                  </a:moveTo>
                  <a:cubicBezTo>
                    <a:pt x="5548" y="0"/>
                    <a:pt x="5435" y="57"/>
                    <a:pt x="5370" y="170"/>
                  </a:cubicBezTo>
                  <a:lnTo>
                    <a:pt x="3620" y="3051"/>
                  </a:lnTo>
                  <a:lnTo>
                    <a:pt x="345" y="3825"/>
                  </a:lnTo>
                  <a:cubicBezTo>
                    <a:pt x="95" y="3885"/>
                    <a:pt x="0" y="4182"/>
                    <a:pt x="167" y="4385"/>
                  </a:cubicBezTo>
                  <a:lnTo>
                    <a:pt x="2358" y="6933"/>
                  </a:lnTo>
                  <a:lnTo>
                    <a:pt x="2084" y="10290"/>
                  </a:lnTo>
                  <a:cubicBezTo>
                    <a:pt x="2064" y="10496"/>
                    <a:pt x="2237" y="10661"/>
                    <a:pt x="2431" y="10661"/>
                  </a:cubicBezTo>
                  <a:cubicBezTo>
                    <a:pt x="2474" y="10661"/>
                    <a:pt x="2517" y="10653"/>
                    <a:pt x="2560" y="10636"/>
                  </a:cubicBezTo>
                  <a:lnTo>
                    <a:pt x="5667" y="9338"/>
                  </a:lnTo>
                  <a:lnTo>
                    <a:pt x="8775" y="10636"/>
                  </a:lnTo>
                  <a:cubicBezTo>
                    <a:pt x="8818" y="10653"/>
                    <a:pt x="8861" y="10661"/>
                    <a:pt x="8903" y="10661"/>
                  </a:cubicBezTo>
                  <a:cubicBezTo>
                    <a:pt x="9094" y="10661"/>
                    <a:pt x="9259" y="10496"/>
                    <a:pt x="9239" y="10290"/>
                  </a:cubicBezTo>
                  <a:lnTo>
                    <a:pt x="8966" y="6933"/>
                  </a:lnTo>
                  <a:lnTo>
                    <a:pt x="11168" y="4373"/>
                  </a:lnTo>
                  <a:cubicBezTo>
                    <a:pt x="11335" y="4182"/>
                    <a:pt x="11240" y="3873"/>
                    <a:pt x="10990" y="3825"/>
                  </a:cubicBezTo>
                  <a:lnTo>
                    <a:pt x="7703" y="3051"/>
                  </a:lnTo>
                  <a:lnTo>
                    <a:pt x="5953" y="170"/>
                  </a:lnTo>
                  <a:cubicBezTo>
                    <a:pt x="5888" y="57"/>
                    <a:pt x="5775" y="0"/>
                    <a:pt x="5662" y="0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10;p29">
              <a:extLst>
                <a:ext uri="{FF2B5EF4-FFF2-40B4-BE49-F238E27FC236}">
                  <a16:creationId xmlns:a16="http://schemas.microsoft.com/office/drawing/2014/main" id="{FC2DA1A4-7CDA-194E-CA30-D2892EA492A2}"/>
                </a:ext>
              </a:extLst>
            </p:cNvPr>
            <p:cNvSpPr/>
            <p:nvPr/>
          </p:nvSpPr>
          <p:spPr>
            <a:xfrm>
              <a:off x="394375" y="1824975"/>
              <a:ext cx="103625" cy="97375"/>
            </a:xfrm>
            <a:custGeom>
              <a:avLst/>
              <a:gdLst/>
              <a:ahLst/>
              <a:cxnLst/>
              <a:rect l="l" t="t" r="r" b="b"/>
              <a:pathLst>
                <a:path w="4145" h="3895" extrusionOk="0">
                  <a:moveTo>
                    <a:pt x="2072" y="1"/>
                  </a:moveTo>
                  <a:cubicBezTo>
                    <a:pt x="2031" y="1"/>
                    <a:pt x="1989" y="22"/>
                    <a:pt x="1965" y="63"/>
                  </a:cubicBezTo>
                  <a:lnTo>
                    <a:pt x="1322" y="1111"/>
                  </a:lnTo>
                  <a:lnTo>
                    <a:pt x="120" y="1397"/>
                  </a:lnTo>
                  <a:cubicBezTo>
                    <a:pt x="37" y="1421"/>
                    <a:pt x="1" y="1528"/>
                    <a:pt x="60" y="1599"/>
                  </a:cubicBezTo>
                  <a:lnTo>
                    <a:pt x="858" y="2528"/>
                  </a:lnTo>
                  <a:lnTo>
                    <a:pt x="763" y="3766"/>
                  </a:lnTo>
                  <a:cubicBezTo>
                    <a:pt x="753" y="3834"/>
                    <a:pt x="815" y="3895"/>
                    <a:pt x="884" y="3895"/>
                  </a:cubicBezTo>
                  <a:cubicBezTo>
                    <a:pt x="899" y="3895"/>
                    <a:pt x="914" y="3892"/>
                    <a:pt x="929" y="3885"/>
                  </a:cubicBezTo>
                  <a:lnTo>
                    <a:pt x="2072" y="3409"/>
                  </a:lnTo>
                  <a:lnTo>
                    <a:pt x="3204" y="3885"/>
                  </a:lnTo>
                  <a:cubicBezTo>
                    <a:pt x="3221" y="3892"/>
                    <a:pt x="3238" y="3895"/>
                    <a:pt x="3254" y="3895"/>
                  </a:cubicBezTo>
                  <a:cubicBezTo>
                    <a:pt x="3326" y="3895"/>
                    <a:pt x="3382" y="3834"/>
                    <a:pt x="3382" y="3766"/>
                  </a:cubicBezTo>
                  <a:lnTo>
                    <a:pt x="3275" y="2528"/>
                  </a:lnTo>
                  <a:lnTo>
                    <a:pt x="4085" y="1599"/>
                  </a:lnTo>
                  <a:cubicBezTo>
                    <a:pt x="4144" y="1528"/>
                    <a:pt x="4108" y="1421"/>
                    <a:pt x="4013" y="1397"/>
                  </a:cubicBezTo>
                  <a:lnTo>
                    <a:pt x="2811" y="1111"/>
                  </a:lnTo>
                  <a:lnTo>
                    <a:pt x="2180" y="63"/>
                  </a:lnTo>
                  <a:cubicBezTo>
                    <a:pt x="2156" y="22"/>
                    <a:pt x="2114" y="1"/>
                    <a:pt x="207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64545D9-3C51-60B7-9A58-B94EACE2B12F}"/>
              </a:ext>
            </a:extLst>
          </p:cNvPr>
          <p:cNvSpPr txBox="1"/>
          <p:nvPr/>
        </p:nvSpPr>
        <p:spPr>
          <a:xfrm>
            <a:off x="3868873" y="4486862"/>
            <a:ext cx="522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2E0FB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謝謝詩婷老師帶我去找護士阿姨量身高</a:t>
            </a:r>
            <a:endParaRPr lang="zh-TW" altLang="en-US" sz="2000" dirty="0">
              <a:solidFill>
                <a:srgbClr val="2E0F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5;p27">
            <a:extLst>
              <a:ext uri="{FF2B5EF4-FFF2-40B4-BE49-F238E27FC236}">
                <a16:creationId xmlns:a16="http://schemas.microsoft.com/office/drawing/2014/main" id="{9E9D53DC-834A-0817-0E34-E983B14983A2}"/>
              </a:ext>
            </a:extLst>
          </p:cNvPr>
          <p:cNvSpPr txBox="1">
            <a:spLocks/>
          </p:cNvSpPr>
          <p:nvPr/>
        </p:nvSpPr>
        <p:spPr>
          <a:xfrm>
            <a:off x="410399" y="1039144"/>
            <a:ext cx="8323200" cy="3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上網研究長高的方法，發現長高的秘訣有五個。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人之所以會長高，主要是靠生長激素的作用，而人體分泌生長激素的時間，出現在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晚上十點至隔日清晨三點間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所以暑假我仍維持早睡（晚上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20:30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的好習慣，</a:t>
            </a:r>
            <a:r>
              <a:rPr lang="zh-TW" alt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不能熬夜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，同時每天</a:t>
            </a:r>
            <a:r>
              <a:rPr lang="zh-TW" alt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睡滿</a:t>
            </a:r>
            <a:r>
              <a:rPr lang="en-US" altLang="zh-TW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個小時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A5BF3F-FC6F-A60F-6058-FDF08F8E12FF}"/>
              </a:ext>
            </a:extLst>
          </p:cNvPr>
          <p:cNvSpPr/>
          <p:nvPr/>
        </p:nvSpPr>
        <p:spPr>
          <a:xfrm>
            <a:off x="410399" y="1685285"/>
            <a:ext cx="3102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一、充足的睡眠</a:t>
            </a:r>
            <a:endParaRPr lang="zh-TW" alt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1" name="Google Shape;1319;p30">
            <a:extLst>
              <a:ext uri="{FF2B5EF4-FFF2-40B4-BE49-F238E27FC236}">
                <a16:creationId xmlns:a16="http://schemas.microsoft.com/office/drawing/2014/main" id="{4CBA8259-1245-2C91-059F-ADA833A734C1}"/>
              </a:ext>
            </a:extLst>
          </p:cNvPr>
          <p:cNvGrpSpPr/>
          <p:nvPr/>
        </p:nvGrpSpPr>
        <p:grpSpPr>
          <a:xfrm>
            <a:off x="3283628" y="293061"/>
            <a:ext cx="2686672" cy="712769"/>
            <a:chOff x="1607525" y="962625"/>
            <a:chExt cx="5984100" cy="3505200"/>
          </a:xfrm>
        </p:grpSpPr>
        <p:sp>
          <p:nvSpPr>
            <p:cNvPr id="12" name="Google Shape;1320;p30">
              <a:extLst>
                <a:ext uri="{FF2B5EF4-FFF2-40B4-BE49-F238E27FC236}">
                  <a16:creationId xmlns:a16="http://schemas.microsoft.com/office/drawing/2014/main" id="{45C56228-5B1A-673A-3510-12814C434521}"/>
                </a:ext>
              </a:extLst>
            </p:cNvPr>
            <p:cNvSpPr/>
            <p:nvPr/>
          </p:nvSpPr>
          <p:spPr>
            <a:xfrm>
              <a:off x="1607525" y="962625"/>
              <a:ext cx="5984100" cy="3505200"/>
            </a:xfrm>
            <a:prstGeom prst="roundRect">
              <a:avLst>
                <a:gd name="adj" fmla="val 18818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1;p30">
              <a:extLst>
                <a:ext uri="{FF2B5EF4-FFF2-40B4-BE49-F238E27FC236}">
                  <a16:creationId xmlns:a16="http://schemas.microsoft.com/office/drawing/2014/main" id="{3D683F9F-1E52-CCD4-D524-CF8DBF4551D6}"/>
                </a:ext>
              </a:extLst>
            </p:cNvPr>
            <p:cNvSpPr/>
            <p:nvPr/>
          </p:nvSpPr>
          <p:spPr>
            <a:xfrm>
              <a:off x="1702081" y="1119820"/>
              <a:ext cx="5581801" cy="31908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3200" dirty="0"/>
                <a:t>築夢過程</a:t>
              </a:r>
              <a:endParaRPr sz="3200" dirty="0"/>
            </a:p>
          </p:txBody>
        </p:sp>
      </p:grpSp>
      <p:grpSp>
        <p:nvGrpSpPr>
          <p:cNvPr id="2" name="Google Shape;1384;p30">
            <a:extLst>
              <a:ext uri="{FF2B5EF4-FFF2-40B4-BE49-F238E27FC236}">
                <a16:creationId xmlns:a16="http://schemas.microsoft.com/office/drawing/2014/main" id="{6F966841-19C2-5100-55A9-DB4F3B901D92}"/>
              </a:ext>
            </a:extLst>
          </p:cNvPr>
          <p:cNvGrpSpPr/>
          <p:nvPr/>
        </p:nvGrpSpPr>
        <p:grpSpPr>
          <a:xfrm>
            <a:off x="2506689" y="98620"/>
            <a:ext cx="1005841" cy="1046672"/>
            <a:chOff x="892950" y="1721850"/>
            <a:chExt cx="578175" cy="596900"/>
          </a:xfrm>
        </p:grpSpPr>
        <p:sp>
          <p:nvSpPr>
            <p:cNvPr id="6" name="Google Shape;1385;p30">
              <a:extLst>
                <a:ext uri="{FF2B5EF4-FFF2-40B4-BE49-F238E27FC236}">
                  <a16:creationId xmlns:a16="http://schemas.microsoft.com/office/drawing/2014/main" id="{34ACB57A-8F67-9A13-2DDB-E08703DD76FF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6;p30">
              <a:extLst>
                <a:ext uri="{FF2B5EF4-FFF2-40B4-BE49-F238E27FC236}">
                  <a16:creationId xmlns:a16="http://schemas.microsoft.com/office/drawing/2014/main" id="{AD76A4B8-931A-BE5D-1269-6A67A5469510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87;p30">
              <a:extLst>
                <a:ext uri="{FF2B5EF4-FFF2-40B4-BE49-F238E27FC236}">
                  <a16:creationId xmlns:a16="http://schemas.microsoft.com/office/drawing/2014/main" id="{53F92E1E-8471-7F12-FDA8-534DD5368373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226;p46">
            <a:extLst>
              <a:ext uri="{FF2B5EF4-FFF2-40B4-BE49-F238E27FC236}">
                <a16:creationId xmlns:a16="http://schemas.microsoft.com/office/drawing/2014/main" id="{DEBA4F69-4A66-4A7B-E3ED-EC87589CCD6B}"/>
              </a:ext>
            </a:extLst>
          </p:cNvPr>
          <p:cNvGrpSpPr/>
          <p:nvPr/>
        </p:nvGrpSpPr>
        <p:grpSpPr>
          <a:xfrm>
            <a:off x="3512530" y="1616244"/>
            <a:ext cx="800810" cy="722855"/>
            <a:chOff x="4174088" y="2194914"/>
            <a:chExt cx="800810" cy="722855"/>
          </a:xfrm>
        </p:grpSpPr>
        <p:sp>
          <p:nvSpPr>
            <p:cNvPr id="17" name="Google Shape;2227;p46">
              <a:extLst>
                <a:ext uri="{FF2B5EF4-FFF2-40B4-BE49-F238E27FC236}">
                  <a16:creationId xmlns:a16="http://schemas.microsoft.com/office/drawing/2014/main" id="{5252662F-6A45-13D3-25D2-3CB62E8F6DDF}"/>
                </a:ext>
              </a:extLst>
            </p:cNvPr>
            <p:cNvSpPr/>
            <p:nvPr/>
          </p:nvSpPr>
          <p:spPr>
            <a:xfrm>
              <a:off x="4383087" y="2233547"/>
              <a:ext cx="213147" cy="313843"/>
            </a:xfrm>
            <a:custGeom>
              <a:avLst/>
              <a:gdLst/>
              <a:ahLst/>
              <a:cxnLst/>
              <a:rect l="l" t="t" r="r" b="b"/>
              <a:pathLst>
                <a:path w="10245" h="15085" extrusionOk="0">
                  <a:moveTo>
                    <a:pt x="2809" y="1"/>
                  </a:moveTo>
                  <a:cubicBezTo>
                    <a:pt x="993" y="1"/>
                    <a:pt x="1" y="2624"/>
                    <a:pt x="2053" y="6405"/>
                  </a:cubicBezTo>
                  <a:cubicBezTo>
                    <a:pt x="5529" y="12811"/>
                    <a:pt x="9589" y="15085"/>
                    <a:pt x="9589" y="15085"/>
                  </a:cubicBezTo>
                  <a:cubicBezTo>
                    <a:pt x="9589" y="15085"/>
                    <a:pt x="10244" y="11668"/>
                    <a:pt x="7041" y="4286"/>
                  </a:cubicBezTo>
                  <a:cubicBezTo>
                    <a:pt x="5729" y="1266"/>
                    <a:pt x="4071" y="1"/>
                    <a:pt x="2809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28;p46">
              <a:extLst>
                <a:ext uri="{FF2B5EF4-FFF2-40B4-BE49-F238E27FC236}">
                  <a16:creationId xmlns:a16="http://schemas.microsoft.com/office/drawing/2014/main" id="{DDF3C2FD-BB1E-5368-4583-FF259BA7E234}"/>
                </a:ext>
              </a:extLst>
            </p:cNvPr>
            <p:cNvSpPr/>
            <p:nvPr/>
          </p:nvSpPr>
          <p:spPr>
            <a:xfrm>
              <a:off x="4582578" y="2267645"/>
              <a:ext cx="244417" cy="279744"/>
            </a:xfrm>
            <a:custGeom>
              <a:avLst/>
              <a:gdLst/>
              <a:ahLst/>
              <a:cxnLst/>
              <a:rect l="l" t="t" r="r" b="b"/>
              <a:pathLst>
                <a:path w="11748" h="13446" extrusionOk="0">
                  <a:moveTo>
                    <a:pt x="9531" y="1"/>
                  </a:moveTo>
                  <a:cubicBezTo>
                    <a:pt x="8324" y="1"/>
                    <a:pt x="6586" y="1024"/>
                    <a:pt x="5037" y="3075"/>
                  </a:cubicBezTo>
                  <a:cubicBezTo>
                    <a:pt x="1512" y="7743"/>
                    <a:pt x="0" y="13446"/>
                    <a:pt x="0" y="13446"/>
                  </a:cubicBezTo>
                  <a:cubicBezTo>
                    <a:pt x="0" y="13446"/>
                    <a:pt x="7096" y="10886"/>
                    <a:pt x="10073" y="4980"/>
                  </a:cubicBezTo>
                  <a:cubicBezTo>
                    <a:pt x="11748" y="1664"/>
                    <a:pt x="11071" y="1"/>
                    <a:pt x="9531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29;p46">
              <a:extLst>
                <a:ext uri="{FF2B5EF4-FFF2-40B4-BE49-F238E27FC236}">
                  <a16:creationId xmlns:a16="http://schemas.microsoft.com/office/drawing/2014/main" id="{AC565627-1C38-0D4C-91FA-C95F7F97C363}"/>
                </a:ext>
              </a:extLst>
            </p:cNvPr>
            <p:cNvSpPr/>
            <p:nvPr/>
          </p:nvSpPr>
          <p:spPr>
            <a:xfrm>
              <a:off x="4577127" y="2529694"/>
              <a:ext cx="397771" cy="141162"/>
            </a:xfrm>
            <a:custGeom>
              <a:avLst/>
              <a:gdLst/>
              <a:ahLst/>
              <a:cxnLst/>
              <a:rect l="l" t="t" r="r" b="b"/>
              <a:pathLst>
                <a:path w="19119" h="6785" extrusionOk="0">
                  <a:moveTo>
                    <a:pt x="6230" y="0"/>
                  </a:moveTo>
                  <a:cubicBezTo>
                    <a:pt x="2268" y="0"/>
                    <a:pt x="0" y="862"/>
                    <a:pt x="0" y="862"/>
                  </a:cubicBezTo>
                  <a:cubicBezTo>
                    <a:pt x="0" y="862"/>
                    <a:pt x="2370" y="3767"/>
                    <a:pt x="10680" y="6231"/>
                  </a:cubicBezTo>
                  <a:cubicBezTo>
                    <a:pt x="11984" y="6618"/>
                    <a:pt x="13110" y="6785"/>
                    <a:pt x="14053" y="6785"/>
                  </a:cubicBezTo>
                  <a:cubicBezTo>
                    <a:pt x="19118" y="6785"/>
                    <a:pt x="18880" y="1972"/>
                    <a:pt x="12395" y="647"/>
                  </a:cubicBezTo>
                  <a:cubicBezTo>
                    <a:pt x="10045" y="167"/>
                    <a:pt x="7974" y="0"/>
                    <a:pt x="6230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30;p46">
              <a:extLst>
                <a:ext uri="{FF2B5EF4-FFF2-40B4-BE49-F238E27FC236}">
                  <a16:creationId xmlns:a16="http://schemas.microsoft.com/office/drawing/2014/main" id="{0105FCA4-019C-DA07-3A14-61EE768DCB46}"/>
                </a:ext>
              </a:extLst>
            </p:cNvPr>
            <p:cNvSpPr/>
            <p:nvPr/>
          </p:nvSpPr>
          <p:spPr>
            <a:xfrm>
              <a:off x="4518917" y="2547606"/>
              <a:ext cx="181919" cy="370059"/>
            </a:xfrm>
            <a:custGeom>
              <a:avLst/>
              <a:gdLst/>
              <a:ahLst/>
              <a:cxnLst/>
              <a:rect l="l" t="t" r="r" b="b"/>
              <a:pathLst>
                <a:path w="8744" h="17787" extrusionOk="0">
                  <a:moveTo>
                    <a:pt x="2798" y="1"/>
                  </a:moveTo>
                  <a:cubicBezTo>
                    <a:pt x="2798" y="1"/>
                    <a:pt x="1" y="7621"/>
                    <a:pt x="2822" y="14181"/>
                  </a:cubicBezTo>
                  <a:cubicBezTo>
                    <a:pt x="3909" y="16719"/>
                    <a:pt x="5122" y="17786"/>
                    <a:pt x="6121" y="17786"/>
                  </a:cubicBezTo>
                  <a:cubicBezTo>
                    <a:pt x="7703" y="17786"/>
                    <a:pt x="8744" y="15103"/>
                    <a:pt x="7882" y="11335"/>
                  </a:cubicBezTo>
                  <a:cubicBezTo>
                    <a:pt x="6466" y="5192"/>
                    <a:pt x="2799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31;p46">
              <a:extLst>
                <a:ext uri="{FF2B5EF4-FFF2-40B4-BE49-F238E27FC236}">
                  <a16:creationId xmlns:a16="http://schemas.microsoft.com/office/drawing/2014/main" id="{2648CCE9-88DC-2857-F0CC-F560E3521475}"/>
                </a:ext>
              </a:extLst>
            </p:cNvPr>
            <p:cNvSpPr/>
            <p:nvPr/>
          </p:nvSpPr>
          <p:spPr>
            <a:xfrm>
              <a:off x="4539721" y="2194914"/>
              <a:ext cx="137583" cy="352478"/>
            </a:xfrm>
            <a:custGeom>
              <a:avLst/>
              <a:gdLst/>
              <a:ahLst/>
              <a:cxnLst/>
              <a:rect l="l" t="t" r="r" b="b"/>
              <a:pathLst>
                <a:path w="6613" h="16942" extrusionOk="0">
                  <a:moveTo>
                    <a:pt x="3532" y="0"/>
                  </a:moveTo>
                  <a:cubicBezTo>
                    <a:pt x="2297" y="0"/>
                    <a:pt x="1017" y="1325"/>
                    <a:pt x="703" y="4297"/>
                  </a:cubicBezTo>
                  <a:cubicBezTo>
                    <a:pt x="1" y="11084"/>
                    <a:pt x="2060" y="16942"/>
                    <a:pt x="2060" y="16942"/>
                  </a:cubicBezTo>
                  <a:cubicBezTo>
                    <a:pt x="2060" y="16942"/>
                    <a:pt x="4668" y="12334"/>
                    <a:pt x="5918" y="5821"/>
                  </a:cubicBezTo>
                  <a:cubicBezTo>
                    <a:pt x="6613" y="2166"/>
                    <a:pt x="5110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32;p46">
              <a:extLst>
                <a:ext uri="{FF2B5EF4-FFF2-40B4-BE49-F238E27FC236}">
                  <a16:creationId xmlns:a16="http://schemas.microsoft.com/office/drawing/2014/main" id="{637C4A94-0E75-2DE2-0067-98A000010176}"/>
                </a:ext>
              </a:extLst>
            </p:cNvPr>
            <p:cNvSpPr/>
            <p:nvPr/>
          </p:nvSpPr>
          <p:spPr>
            <a:xfrm>
              <a:off x="4174088" y="2501129"/>
              <a:ext cx="408527" cy="129449"/>
            </a:xfrm>
            <a:custGeom>
              <a:avLst/>
              <a:gdLst/>
              <a:ahLst/>
              <a:cxnLst/>
              <a:rect l="l" t="t" r="r" b="b"/>
              <a:pathLst>
                <a:path w="19636" h="6222" extrusionOk="0">
                  <a:moveTo>
                    <a:pt x="9424" y="1"/>
                  </a:moveTo>
                  <a:cubicBezTo>
                    <a:pt x="8368" y="1"/>
                    <a:pt x="7279" y="81"/>
                    <a:pt x="6181" y="270"/>
                  </a:cubicBezTo>
                  <a:cubicBezTo>
                    <a:pt x="0" y="1339"/>
                    <a:pt x="1032" y="6222"/>
                    <a:pt x="6966" y="6222"/>
                  </a:cubicBezTo>
                  <a:cubicBezTo>
                    <a:pt x="7638" y="6222"/>
                    <a:pt x="8374" y="6159"/>
                    <a:pt x="9170" y="6021"/>
                  </a:cubicBezTo>
                  <a:cubicBezTo>
                    <a:pt x="16980" y="4664"/>
                    <a:pt x="19635" y="2223"/>
                    <a:pt x="19635" y="2223"/>
                  </a:cubicBezTo>
                  <a:cubicBezTo>
                    <a:pt x="19635" y="2223"/>
                    <a:pt x="14998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33;p46">
              <a:extLst>
                <a:ext uri="{FF2B5EF4-FFF2-40B4-BE49-F238E27FC236}">
                  <a16:creationId xmlns:a16="http://schemas.microsoft.com/office/drawing/2014/main" id="{81FAF564-AAD7-BC38-34B3-235447BC281D}"/>
                </a:ext>
              </a:extLst>
            </p:cNvPr>
            <p:cNvSpPr/>
            <p:nvPr/>
          </p:nvSpPr>
          <p:spPr>
            <a:xfrm>
              <a:off x="4233235" y="2547356"/>
              <a:ext cx="349378" cy="249348"/>
            </a:xfrm>
            <a:custGeom>
              <a:avLst/>
              <a:gdLst/>
              <a:ahLst/>
              <a:cxnLst/>
              <a:rect l="l" t="t" r="r" b="b"/>
              <a:pathLst>
                <a:path w="16793" h="11985" extrusionOk="0">
                  <a:moveTo>
                    <a:pt x="16792" y="1"/>
                  </a:moveTo>
                  <a:cubicBezTo>
                    <a:pt x="16792" y="1"/>
                    <a:pt x="10613" y="1191"/>
                    <a:pt x="4374" y="5478"/>
                  </a:cubicBezTo>
                  <a:cubicBezTo>
                    <a:pt x="0" y="8482"/>
                    <a:pt x="700" y="11985"/>
                    <a:pt x="3654" y="11985"/>
                  </a:cubicBezTo>
                  <a:cubicBezTo>
                    <a:pt x="4914" y="11985"/>
                    <a:pt x="6584" y="11348"/>
                    <a:pt x="8446" y="9764"/>
                  </a:cubicBezTo>
                  <a:cubicBezTo>
                    <a:pt x="14673" y="4466"/>
                    <a:pt x="16792" y="1"/>
                    <a:pt x="16792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34;p46">
              <a:extLst>
                <a:ext uri="{FF2B5EF4-FFF2-40B4-BE49-F238E27FC236}">
                  <a16:creationId xmlns:a16="http://schemas.microsoft.com/office/drawing/2014/main" id="{D63DC39A-F2A9-A2CA-DBF6-4AAC7647754A}"/>
                </a:ext>
              </a:extLst>
            </p:cNvPr>
            <p:cNvSpPr/>
            <p:nvPr/>
          </p:nvSpPr>
          <p:spPr>
            <a:xfrm>
              <a:off x="4577127" y="2547606"/>
              <a:ext cx="305126" cy="284716"/>
            </a:xfrm>
            <a:custGeom>
              <a:avLst/>
              <a:gdLst/>
              <a:ahLst/>
              <a:cxnLst/>
              <a:rect l="l" t="t" r="r" b="b"/>
              <a:pathLst>
                <a:path w="14666" h="13685" extrusionOk="0">
                  <a:moveTo>
                    <a:pt x="0" y="1"/>
                  </a:moveTo>
                  <a:cubicBezTo>
                    <a:pt x="1" y="1"/>
                    <a:pt x="2013" y="5347"/>
                    <a:pt x="6513" y="10883"/>
                  </a:cubicBezTo>
                  <a:cubicBezTo>
                    <a:pt x="8126" y="12861"/>
                    <a:pt x="9860" y="13684"/>
                    <a:pt x="11189" y="13684"/>
                  </a:cubicBezTo>
                  <a:cubicBezTo>
                    <a:pt x="13581" y="13684"/>
                    <a:pt x="14665" y="11022"/>
                    <a:pt x="11383" y="7633"/>
                  </a:cubicBezTo>
                  <a:cubicBezTo>
                    <a:pt x="6263" y="23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35;p46">
              <a:extLst>
                <a:ext uri="{FF2B5EF4-FFF2-40B4-BE49-F238E27FC236}">
                  <a16:creationId xmlns:a16="http://schemas.microsoft.com/office/drawing/2014/main" id="{0D1148A4-EEAC-F8C4-908C-6A97B1D7E26D}"/>
                </a:ext>
              </a:extLst>
            </p:cNvPr>
            <p:cNvSpPr/>
            <p:nvPr/>
          </p:nvSpPr>
          <p:spPr>
            <a:xfrm>
              <a:off x="4582578" y="2390743"/>
              <a:ext cx="390510" cy="156662"/>
            </a:xfrm>
            <a:custGeom>
              <a:avLst/>
              <a:gdLst/>
              <a:ahLst/>
              <a:cxnLst/>
              <a:rect l="l" t="t" r="r" b="b"/>
              <a:pathLst>
                <a:path w="18770" h="7530" extrusionOk="0">
                  <a:moveTo>
                    <a:pt x="14000" y="1"/>
                  </a:moveTo>
                  <a:cubicBezTo>
                    <a:pt x="12980" y="1"/>
                    <a:pt x="11759" y="335"/>
                    <a:pt x="10418" y="1159"/>
                  </a:cubicBezTo>
                  <a:cubicBezTo>
                    <a:pt x="5894" y="3945"/>
                    <a:pt x="0" y="7529"/>
                    <a:pt x="0" y="7529"/>
                  </a:cubicBezTo>
                  <a:cubicBezTo>
                    <a:pt x="0" y="7529"/>
                    <a:pt x="45" y="7529"/>
                    <a:pt x="130" y="7529"/>
                  </a:cubicBezTo>
                  <a:cubicBezTo>
                    <a:pt x="1037" y="7529"/>
                    <a:pt x="6563" y="7460"/>
                    <a:pt x="13133" y="5850"/>
                  </a:cubicBezTo>
                  <a:cubicBezTo>
                    <a:pt x="18770" y="4466"/>
                    <a:pt x="17728" y="1"/>
                    <a:pt x="1400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36;p46">
              <a:extLst>
                <a:ext uri="{FF2B5EF4-FFF2-40B4-BE49-F238E27FC236}">
                  <a16:creationId xmlns:a16="http://schemas.microsoft.com/office/drawing/2014/main" id="{FCE4EE06-A148-86F4-F11C-F75B8D64D0DB}"/>
                </a:ext>
              </a:extLst>
            </p:cNvPr>
            <p:cNvSpPr/>
            <p:nvPr/>
          </p:nvSpPr>
          <p:spPr>
            <a:xfrm>
              <a:off x="4227721" y="2346597"/>
              <a:ext cx="354892" cy="200831"/>
            </a:xfrm>
            <a:custGeom>
              <a:avLst/>
              <a:gdLst/>
              <a:ahLst/>
              <a:cxnLst/>
              <a:rect l="l" t="t" r="r" b="b"/>
              <a:pathLst>
                <a:path w="17058" h="9653" extrusionOk="0">
                  <a:moveTo>
                    <a:pt x="3924" y="1"/>
                  </a:moveTo>
                  <a:cubicBezTo>
                    <a:pt x="583" y="1"/>
                    <a:pt x="0" y="3968"/>
                    <a:pt x="5127" y="6448"/>
                  </a:cubicBezTo>
                  <a:cubicBezTo>
                    <a:pt x="11444" y="9514"/>
                    <a:pt x="16143" y="9652"/>
                    <a:pt x="16938" y="9652"/>
                  </a:cubicBezTo>
                  <a:cubicBezTo>
                    <a:pt x="17017" y="9652"/>
                    <a:pt x="17057" y="9651"/>
                    <a:pt x="17057" y="9651"/>
                  </a:cubicBezTo>
                  <a:cubicBezTo>
                    <a:pt x="17057" y="9651"/>
                    <a:pt x="15057" y="6448"/>
                    <a:pt x="8378" y="1733"/>
                  </a:cubicBezTo>
                  <a:cubicBezTo>
                    <a:pt x="6635" y="498"/>
                    <a:pt x="5107" y="1"/>
                    <a:pt x="392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37;p46">
              <a:extLst>
                <a:ext uri="{FF2B5EF4-FFF2-40B4-BE49-F238E27FC236}">
                  <a16:creationId xmlns:a16="http://schemas.microsoft.com/office/drawing/2014/main" id="{4E72FC89-0516-1B24-FCCA-34B6A361C5DD}"/>
                </a:ext>
              </a:extLst>
            </p:cNvPr>
            <p:cNvSpPr/>
            <p:nvPr/>
          </p:nvSpPr>
          <p:spPr>
            <a:xfrm>
              <a:off x="4392865" y="2547356"/>
              <a:ext cx="189742" cy="370412"/>
            </a:xfrm>
            <a:custGeom>
              <a:avLst/>
              <a:gdLst/>
              <a:ahLst/>
              <a:cxnLst/>
              <a:rect l="l" t="t" r="r" b="b"/>
              <a:pathLst>
                <a:path w="9120" h="17804" extrusionOk="0">
                  <a:moveTo>
                    <a:pt x="9119" y="1"/>
                  </a:moveTo>
                  <a:cubicBezTo>
                    <a:pt x="9119" y="1"/>
                    <a:pt x="4940" y="3847"/>
                    <a:pt x="1797" y="11228"/>
                  </a:cubicBezTo>
                  <a:cubicBezTo>
                    <a:pt x="1" y="15447"/>
                    <a:pt x="1269" y="17803"/>
                    <a:pt x="3069" y="17803"/>
                  </a:cubicBezTo>
                  <a:cubicBezTo>
                    <a:pt x="4420" y="17803"/>
                    <a:pt x="6070" y="16478"/>
                    <a:pt x="6952" y="13621"/>
                  </a:cubicBezTo>
                  <a:cubicBezTo>
                    <a:pt x="9012" y="6942"/>
                    <a:pt x="9119" y="1"/>
                    <a:pt x="9119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38;p46">
              <a:extLst>
                <a:ext uri="{FF2B5EF4-FFF2-40B4-BE49-F238E27FC236}">
                  <a16:creationId xmlns:a16="http://schemas.microsoft.com/office/drawing/2014/main" id="{7D886245-323F-840B-382B-D2218C696075}"/>
                </a:ext>
              </a:extLst>
            </p:cNvPr>
            <p:cNvSpPr/>
            <p:nvPr/>
          </p:nvSpPr>
          <p:spPr>
            <a:xfrm>
              <a:off x="4484486" y="2449265"/>
              <a:ext cx="202890" cy="202911"/>
            </a:xfrm>
            <a:custGeom>
              <a:avLst/>
              <a:gdLst/>
              <a:ahLst/>
              <a:cxnLst/>
              <a:rect l="l" t="t" r="r" b="b"/>
              <a:pathLst>
                <a:path w="9752" h="9753" extrusionOk="0">
                  <a:moveTo>
                    <a:pt x="4870" y="1"/>
                  </a:moveTo>
                  <a:cubicBezTo>
                    <a:pt x="2179" y="1"/>
                    <a:pt x="0" y="2180"/>
                    <a:pt x="0" y="4871"/>
                  </a:cubicBezTo>
                  <a:cubicBezTo>
                    <a:pt x="0" y="7561"/>
                    <a:pt x="2179" y="9752"/>
                    <a:pt x="4870" y="9752"/>
                  </a:cubicBezTo>
                  <a:cubicBezTo>
                    <a:pt x="7561" y="9752"/>
                    <a:pt x="9752" y="7561"/>
                    <a:pt x="9752" y="4871"/>
                  </a:cubicBezTo>
                  <a:cubicBezTo>
                    <a:pt x="9752" y="2180"/>
                    <a:pt x="7561" y="1"/>
                    <a:pt x="4870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39;p46">
              <a:extLst>
                <a:ext uri="{FF2B5EF4-FFF2-40B4-BE49-F238E27FC236}">
                  <a16:creationId xmlns:a16="http://schemas.microsoft.com/office/drawing/2014/main" id="{AEE0D6AF-528E-4960-DA3A-A4C1BF10D617}"/>
                </a:ext>
              </a:extLst>
            </p:cNvPr>
            <p:cNvSpPr/>
            <p:nvPr/>
          </p:nvSpPr>
          <p:spPr>
            <a:xfrm>
              <a:off x="4529569" y="2494347"/>
              <a:ext cx="112721" cy="112742"/>
            </a:xfrm>
            <a:custGeom>
              <a:avLst/>
              <a:gdLst/>
              <a:ahLst/>
              <a:cxnLst/>
              <a:rect l="l" t="t" r="r" b="b"/>
              <a:pathLst>
                <a:path w="5418" h="5419" extrusionOk="0">
                  <a:moveTo>
                    <a:pt x="2703" y="1"/>
                  </a:moveTo>
                  <a:cubicBezTo>
                    <a:pt x="1215" y="1"/>
                    <a:pt x="0" y="1215"/>
                    <a:pt x="0" y="2704"/>
                  </a:cubicBezTo>
                  <a:cubicBezTo>
                    <a:pt x="0" y="4204"/>
                    <a:pt x="1215" y="5418"/>
                    <a:pt x="2703" y="5418"/>
                  </a:cubicBezTo>
                  <a:cubicBezTo>
                    <a:pt x="4203" y="5418"/>
                    <a:pt x="5418" y="4204"/>
                    <a:pt x="5418" y="2704"/>
                  </a:cubicBezTo>
                  <a:cubicBezTo>
                    <a:pt x="5418" y="1215"/>
                    <a:pt x="4203" y="1"/>
                    <a:pt x="270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027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4A12AE-6BF5-FFE8-D7F2-D65F5AA6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90" y="4441951"/>
            <a:ext cx="8301125" cy="738900"/>
          </a:xfrm>
        </p:spPr>
        <p:txBody>
          <a:bodyPr/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每晚準時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20:30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就寢，隔天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7:30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起床。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4ADB5F9-FF01-F840-9039-BAED7360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00" y="381600"/>
            <a:ext cx="3659780" cy="3451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5B8E7A-AE94-0EB6-E7E6-ADDC460FE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25" y="144000"/>
            <a:ext cx="3160013" cy="4213351"/>
          </a:xfrm>
          <a:prstGeom prst="rect">
            <a:avLst/>
          </a:prstGeom>
        </p:spPr>
      </p:pic>
      <p:grpSp>
        <p:nvGrpSpPr>
          <p:cNvPr id="6" name="Google Shape;1117;p26">
            <a:extLst>
              <a:ext uri="{FF2B5EF4-FFF2-40B4-BE49-F238E27FC236}">
                <a16:creationId xmlns:a16="http://schemas.microsoft.com/office/drawing/2014/main" id="{4315BA60-E283-941F-7655-4730064E4ECF}"/>
              </a:ext>
            </a:extLst>
          </p:cNvPr>
          <p:cNvGrpSpPr/>
          <p:nvPr/>
        </p:nvGrpSpPr>
        <p:grpSpPr>
          <a:xfrm rot="2466815">
            <a:off x="771613" y="13706"/>
            <a:ext cx="977761" cy="1009427"/>
            <a:chOff x="892950" y="1721850"/>
            <a:chExt cx="578175" cy="596900"/>
          </a:xfrm>
        </p:grpSpPr>
        <p:sp>
          <p:nvSpPr>
            <p:cNvPr id="7" name="Google Shape;1118;p26">
              <a:extLst>
                <a:ext uri="{FF2B5EF4-FFF2-40B4-BE49-F238E27FC236}">
                  <a16:creationId xmlns:a16="http://schemas.microsoft.com/office/drawing/2014/main" id="{E81CACAE-3299-F6ED-A23E-DAE2D4B60798}"/>
                </a:ext>
              </a:extLst>
            </p:cNvPr>
            <p:cNvSpPr/>
            <p:nvPr/>
          </p:nvSpPr>
          <p:spPr>
            <a:xfrm>
              <a:off x="892950" y="1721850"/>
              <a:ext cx="578175" cy="596900"/>
            </a:xfrm>
            <a:custGeom>
              <a:avLst/>
              <a:gdLst/>
              <a:ahLst/>
              <a:cxnLst/>
              <a:rect l="l" t="t" r="r" b="b"/>
              <a:pathLst>
                <a:path w="23127" h="23876" extrusionOk="0">
                  <a:moveTo>
                    <a:pt x="9131" y="0"/>
                  </a:moveTo>
                  <a:cubicBezTo>
                    <a:pt x="8812" y="0"/>
                    <a:pt x="8504" y="208"/>
                    <a:pt x="8418" y="557"/>
                  </a:cubicBezTo>
                  <a:lnTo>
                    <a:pt x="6680" y="7546"/>
                  </a:lnTo>
                  <a:lnTo>
                    <a:pt x="477" y="11201"/>
                  </a:lnTo>
                  <a:cubicBezTo>
                    <a:pt x="1" y="11487"/>
                    <a:pt x="1" y="12165"/>
                    <a:pt x="465" y="12463"/>
                  </a:cubicBezTo>
                  <a:lnTo>
                    <a:pt x="6573" y="16273"/>
                  </a:lnTo>
                  <a:lnTo>
                    <a:pt x="8133" y="23298"/>
                  </a:lnTo>
                  <a:cubicBezTo>
                    <a:pt x="8212" y="23656"/>
                    <a:pt x="8531" y="23875"/>
                    <a:pt x="8858" y="23875"/>
                  </a:cubicBezTo>
                  <a:cubicBezTo>
                    <a:pt x="9020" y="23875"/>
                    <a:pt x="9185" y="23821"/>
                    <a:pt x="9323" y="23703"/>
                  </a:cubicBezTo>
                  <a:lnTo>
                    <a:pt x="14836" y="19071"/>
                  </a:lnTo>
                  <a:lnTo>
                    <a:pt x="22004" y="19750"/>
                  </a:lnTo>
                  <a:cubicBezTo>
                    <a:pt x="22031" y="19753"/>
                    <a:pt x="22058" y="19754"/>
                    <a:pt x="22085" y="19754"/>
                  </a:cubicBezTo>
                  <a:cubicBezTo>
                    <a:pt x="22590" y="19754"/>
                    <a:pt x="22946" y="19236"/>
                    <a:pt x="22754" y="18750"/>
                  </a:cubicBezTo>
                  <a:lnTo>
                    <a:pt x="20051" y="12070"/>
                  </a:lnTo>
                  <a:lnTo>
                    <a:pt x="22920" y="5474"/>
                  </a:lnTo>
                  <a:cubicBezTo>
                    <a:pt x="23126" y="4983"/>
                    <a:pt x="22772" y="4447"/>
                    <a:pt x="22259" y="4447"/>
                  </a:cubicBezTo>
                  <a:cubicBezTo>
                    <a:pt x="22238" y="4447"/>
                    <a:pt x="22216" y="4448"/>
                    <a:pt x="22194" y="4450"/>
                  </a:cubicBezTo>
                  <a:lnTo>
                    <a:pt x="15015" y="4950"/>
                  </a:lnTo>
                  <a:lnTo>
                    <a:pt x="9621" y="188"/>
                  </a:lnTo>
                  <a:cubicBezTo>
                    <a:pt x="9476" y="59"/>
                    <a:pt x="9302" y="0"/>
                    <a:pt x="91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19;p26">
              <a:extLst>
                <a:ext uri="{FF2B5EF4-FFF2-40B4-BE49-F238E27FC236}">
                  <a16:creationId xmlns:a16="http://schemas.microsoft.com/office/drawing/2014/main" id="{B132409A-350E-6C6B-A6AF-9B3D29F05EE9}"/>
                </a:ext>
              </a:extLst>
            </p:cNvPr>
            <p:cNvSpPr/>
            <p:nvPr/>
          </p:nvSpPr>
          <p:spPr>
            <a:xfrm>
              <a:off x="1032550" y="1851050"/>
              <a:ext cx="327950" cy="338475"/>
            </a:xfrm>
            <a:custGeom>
              <a:avLst/>
              <a:gdLst/>
              <a:ahLst/>
              <a:cxnLst/>
              <a:rect l="l" t="t" r="r" b="b"/>
              <a:pathLst>
                <a:path w="13118" h="13539" extrusionOk="0">
                  <a:moveTo>
                    <a:pt x="5176" y="0"/>
                  </a:moveTo>
                  <a:cubicBezTo>
                    <a:pt x="4995" y="0"/>
                    <a:pt x="4822" y="116"/>
                    <a:pt x="4775" y="318"/>
                  </a:cubicBezTo>
                  <a:lnTo>
                    <a:pt x="3787" y="4283"/>
                  </a:lnTo>
                  <a:lnTo>
                    <a:pt x="275" y="6355"/>
                  </a:lnTo>
                  <a:cubicBezTo>
                    <a:pt x="1" y="6509"/>
                    <a:pt x="1" y="6902"/>
                    <a:pt x="263" y="7069"/>
                  </a:cubicBezTo>
                  <a:lnTo>
                    <a:pt x="3727" y="9224"/>
                  </a:lnTo>
                  <a:lnTo>
                    <a:pt x="4609" y="13213"/>
                  </a:lnTo>
                  <a:cubicBezTo>
                    <a:pt x="4656" y="13417"/>
                    <a:pt x="4833" y="13539"/>
                    <a:pt x="5017" y="13539"/>
                  </a:cubicBezTo>
                  <a:cubicBezTo>
                    <a:pt x="5111" y="13539"/>
                    <a:pt x="5207" y="13507"/>
                    <a:pt x="5287" y="13439"/>
                  </a:cubicBezTo>
                  <a:lnTo>
                    <a:pt x="8419" y="10819"/>
                  </a:lnTo>
                  <a:lnTo>
                    <a:pt x="12479" y="11200"/>
                  </a:lnTo>
                  <a:cubicBezTo>
                    <a:pt x="12495" y="11202"/>
                    <a:pt x="12511" y="11203"/>
                    <a:pt x="12527" y="11203"/>
                  </a:cubicBezTo>
                  <a:cubicBezTo>
                    <a:pt x="12812" y="11203"/>
                    <a:pt x="13020" y="10911"/>
                    <a:pt x="12907" y="10629"/>
                  </a:cubicBezTo>
                  <a:lnTo>
                    <a:pt x="11371" y="6855"/>
                  </a:lnTo>
                  <a:lnTo>
                    <a:pt x="13002" y="3104"/>
                  </a:lnTo>
                  <a:cubicBezTo>
                    <a:pt x="13117" y="2828"/>
                    <a:pt x="12911" y="2519"/>
                    <a:pt x="12618" y="2519"/>
                  </a:cubicBezTo>
                  <a:cubicBezTo>
                    <a:pt x="12607" y="2519"/>
                    <a:pt x="12597" y="2520"/>
                    <a:pt x="12586" y="2521"/>
                  </a:cubicBezTo>
                  <a:lnTo>
                    <a:pt x="8514" y="2806"/>
                  </a:lnTo>
                  <a:lnTo>
                    <a:pt x="5454" y="104"/>
                  </a:lnTo>
                  <a:cubicBezTo>
                    <a:pt x="5371" y="33"/>
                    <a:pt x="5272" y="0"/>
                    <a:pt x="517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20;p26">
              <a:extLst>
                <a:ext uri="{FF2B5EF4-FFF2-40B4-BE49-F238E27FC236}">
                  <a16:creationId xmlns:a16="http://schemas.microsoft.com/office/drawing/2014/main" id="{C8158D1E-461A-09AE-D195-1B785E7ABF62}"/>
                </a:ext>
              </a:extLst>
            </p:cNvPr>
            <p:cNvSpPr/>
            <p:nvPr/>
          </p:nvSpPr>
          <p:spPr>
            <a:xfrm>
              <a:off x="1124525" y="1940200"/>
              <a:ext cx="155050" cy="160175"/>
            </a:xfrm>
            <a:custGeom>
              <a:avLst/>
              <a:gdLst/>
              <a:ahLst/>
              <a:cxnLst/>
              <a:rect l="l" t="t" r="r" b="b"/>
              <a:pathLst>
                <a:path w="6202" h="6407" extrusionOk="0">
                  <a:moveTo>
                    <a:pt x="2453" y="1"/>
                  </a:moveTo>
                  <a:cubicBezTo>
                    <a:pt x="2369" y="1"/>
                    <a:pt x="2286" y="53"/>
                    <a:pt x="2263" y="145"/>
                  </a:cubicBezTo>
                  <a:lnTo>
                    <a:pt x="1799" y="2027"/>
                  </a:lnTo>
                  <a:lnTo>
                    <a:pt x="132" y="3003"/>
                  </a:lnTo>
                  <a:cubicBezTo>
                    <a:pt x="1" y="3086"/>
                    <a:pt x="1" y="3265"/>
                    <a:pt x="132" y="3348"/>
                  </a:cubicBezTo>
                  <a:lnTo>
                    <a:pt x="1763" y="4360"/>
                  </a:lnTo>
                  <a:lnTo>
                    <a:pt x="2180" y="6253"/>
                  </a:lnTo>
                  <a:cubicBezTo>
                    <a:pt x="2203" y="6348"/>
                    <a:pt x="2291" y="6407"/>
                    <a:pt x="2378" y="6407"/>
                  </a:cubicBezTo>
                  <a:cubicBezTo>
                    <a:pt x="2422" y="6407"/>
                    <a:pt x="2465" y="6392"/>
                    <a:pt x="2501" y="6360"/>
                  </a:cubicBezTo>
                  <a:lnTo>
                    <a:pt x="3978" y="5122"/>
                  </a:lnTo>
                  <a:lnTo>
                    <a:pt x="5906" y="5301"/>
                  </a:lnTo>
                  <a:cubicBezTo>
                    <a:pt x="5912" y="5301"/>
                    <a:pt x="5917" y="5301"/>
                    <a:pt x="5923" y="5301"/>
                  </a:cubicBezTo>
                  <a:cubicBezTo>
                    <a:pt x="6057" y="5301"/>
                    <a:pt x="6154" y="5164"/>
                    <a:pt x="6109" y="5027"/>
                  </a:cubicBezTo>
                  <a:lnTo>
                    <a:pt x="5382" y="3241"/>
                  </a:lnTo>
                  <a:lnTo>
                    <a:pt x="6144" y="1467"/>
                  </a:lnTo>
                  <a:cubicBezTo>
                    <a:pt x="6202" y="1341"/>
                    <a:pt x="6115" y="1192"/>
                    <a:pt x="5971" y="1192"/>
                  </a:cubicBezTo>
                  <a:cubicBezTo>
                    <a:pt x="5965" y="1192"/>
                    <a:pt x="5960" y="1193"/>
                    <a:pt x="5954" y="1193"/>
                  </a:cubicBezTo>
                  <a:lnTo>
                    <a:pt x="4025" y="1324"/>
                  </a:lnTo>
                  <a:lnTo>
                    <a:pt x="2584" y="50"/>
                  </a:lnTo>
                  <a:cubicBezTo>
                    <a:pt x="2547" y="16"/>
                    <a:pt x="2500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665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E47F91B-70B6-3BDB-A9E8-95F81635C65A}"/>
              </a:ext>
            </a:extLst>
          </p:cNvPr>
          <p:cNvSpPr/>
          <p:nvPr/>
        </p:nvSpPr>
        <p:spPr>
          <a:xfrm>
            <a:off x="349126" y="514325"/>
            <a:ext cx="43524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、蛋白質充足的飲食</a:t>
            </a:r>
            <a:endParaRPr lang="zh-TW" alt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Google Shape;1136;p27">
            <a:extLst>
              <a:ext uri="{FF2B5EF4-FFF2-40B4-BE49-F238E27FC236}">
                <a16:creationId xmlns:a16="http://schemas.microsoft.com/office/drawing/2014/main" id="{43731EB2-38D4-4C95-3112-29E0C2CC4AB4}"/>
              </a:ext>
            </a:extLst>
          </p:cNvPr>
          <p:cNvSpPr txBox="1"/>
          <p:nvPr/>
        </p:nvSpPr>
        <p:spPr>
          <a:xfrm>
            <a:off x="309600" y="1099100"/>
            <a:ext cx="8524800" cy="168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身體成長需要攝取大量優質蛋白質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，才能提供素材製造肌肉及骨骼。兒童及青少年的蛋白質攝取量，建議為：</a:t>
            </a:r>
            <a:r>
              <a:rPr lang="zh-TW" altLang="en-US" sz="28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體重（公斤）</a:t>
            </a:r>
            <a:r>
              <a:rPr lang="en-US" altLang="zh-TW" sz="28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×1.2</a:t>
            </a:r>
            <a:r>
              <a:rPr lang="zh-TW" altLang="en-US" sz="28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～</a:t>
            </a:r>
            <a:r>
              <a:rPr lang="en-US" altLang="zh-TW" sz="28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1.4</a:t>
            </a:r>
            <a:r>
              <a:rPr lang="zh-TW" altLang="en-US" sz="28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（公克）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以我的體重為例，我的體重為</a:t>
            </a:r>
            <a:r>
              <a:rPr lang="en-US" altLang="zh-TW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公斤，所以</a:t>
            </a:r>
            <a:r>
              <a:rPr lang="zh-TW" altLang="en-US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每日需要</a:t>
            </a:r>
            <a:r>
              <a:rPr lang="en-US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28.8</a:t>
            </a:r>
            <a:r>
              <a:rPr lang="zh-TW" altLang="en-US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～</a:t>
            </a:r>
            <a:r>
              <a:rPr lang="en-US" altLang="zh-TW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33.6</a:t>
            </a:r>
            <a:r>
              <a:rPr lang="zh-TW" altLang="en-US" sz="28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公克的蛋白質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，配合</a:t>
            </a:r>
            <a:r>
              <a:rPr lang="en-US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Vegan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飲食，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暑假期間，我的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餐食</a:t>
            </a:r>
            <a:r>
              <a:rPr lang="zh-TW" altLang="en-US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如下：</a:t>
            </a:r>
            <a:endParaRPr lang="en-US" altLang="zh-TW" sz="28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" name="Google Shape;2226;p46">
            <a:extLst>
              <a:ext uri="{FF2B5EF4-FFF2-40B4-BE49-F238E27FC236}">
                <a16:creationId xmlns:a16="http://schemas.microsoft.com/office/drawing/2014/main" id="{B995A9CD-A233-3494-79BD-04C510401DF3}"/>
              </a:ext>
            </a:extLst>
          </p:cNvPr>
          <p:cNvGrpSpPr/>
          <p:nvPr/>
        </p:nvGrpSpPr>
        <p:grpSpPr>
          <a:xfrm>
            <a:off x="4701600" y="376245"/>
            <a:ext cx="800810" cy="722855"/>
            <a:chOff x="4174088" y="2194914"/>
            <a:chExt cx="800810" cy="722855"/>
          </a:xfrm>
        </p:grpSpPr>
        <p:sp>
          <p:nvSpPr>
            <p:cNvPr id="5" name="Google Shape;2227;p46">
              <a:extLst>
                <a:ext uri="{FF2B5EF4-FFF2-40B4-BE49-F238E27FC236}">
                  <a16:creationId xmlns:a16="http://schemas.microsoft.com/office/drawing/2014/main" id="{D8B03919-6A9A-0FF7-BAC3-CC4ED759FCBE}"/>
                </a:ext>
              </a:extLst>
            </p:cNvPr>
            <p:cNvSpPr/>
            <p:nvPr/>
          </p:nvSpPr>
          <p:spPr>
            <a:xfrm>
              <a:off x="4383087" y="2233547"/>
              <a:ext cx="213147" cy="313843"/>
            </a:xfrm>
            <a:custGeom>
              <a:avLst/>
              <a:gdLst/>
              <a:ahLst/>
              <a:cxnLst/>
              <a:rect l="l" t="t" r="r" b="b"/>
              <a:pathLst>
                <a:path w="10245" h="15085" extrusionOk="0">
                  <a:moveTo>
                    <a:pt x="2809" y="1"/>
                  </a:moveTo>
                  <a:cubicBezTo>
                    <a:pt x="993" y="1"/>
                    <a:pt x="1" y="2624"/>
                    <a:pt x="2053" y="6405"/>
                  </a:cubicBezTo>
                  <a:cubicBezTo>
                    <a:pt x="5529" y="12811"/>
                    <a:pt x="9589" y="15085"/>
                    <a:pt x="9589" y="15085"/>
                  </a:cubicBezTo>
                  <a:cubicBezTo>
                    <a:pt x="9589" y="15085"/>
                    <a:pt x="10244" y="11668"/>
                    <a:pt x="7041" y="4286"/>
                  </a:cubicBezTo>
                  <a:cubicBezTo>
                    <a:pt x="5729" y="1266"/>
                    <a:pt x="4071" y="1"/>
                    <a:pt x="2809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228;p46">
              <a:extLst>
                <a:ext uri="{FF2B5EF4-FFF2-40B4-BE49-F238E27FC236}">
                  <a16:creationId xmlns:a16="http://schemas.microsoft.com/office/drawing/2014/main" id="{8B115E93-111B-A20E-11E5-18C628E5B158}"/>
                </a:ext>
              </a:extLst>
            </p:cNvPr>
            <p:cNvSpPr/>
            <p:nvPr/>
          </p:nvSpPr>
          <p:spPr>
            <a:xfrm>
              <a:off x="4582578" y="2267645"/>
              <a:ext cx="244417" cy="279744"/>
            </a:xfrm>
            <a:custGeom>
              <a:avLst/>
              <a:gdLst/>
              <a:ahLst/>
              <a:cxnLst/>
              <a:rect l="l" t="t" r="r" b="b"/>
              <a:pathLst>
                <a:path w="11748" h="13446" extrusionOk="0">
                  <a:moveTo>
                    <a:pt x="9531" y="1"/>
                  </a:moveTo>
                  <a:cubicBezTo>
                    <a:pt x="8324" y="1"/>
                    <a:pt x="6586" y="1024"/>
                    <a:pt x="5037" y="3075"/>
                  </a:cubicBezTo>
                  <a:cubicBezTo>
                    <a:pt x="1512" y="7743"/>
                    <a:pt x="0" y="13446"/>
                    <a:pt x="0" y="13446"/>
                  </a:cubicBezTo>
                  <a:cubicBezTo>
                    <a:pt x="0" y="13446"/>
                    <a:pt x="7096" y="10886"/>
                    <a:pt x="10073" y="4980"/>
                  </a:cubicBezTo>
                  <a:cubicBezTo>
                    <a:pt x="11748" y="1664"/>
                    <a:pt x="11071" y="1"/>
                    <a:pt x="9531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29;p46">
              <a:extLst>
                <a:ext uri="{FF2B5EF4-FFF2-40B4-BE49-F238E27FC236}">
                  <a16:creationId xmlns:a16="http://schemas.microsoft.com/office/drawing/2014/main" id="{B7E3DF16-D72E-35CF-1BF1-CDB0B6C1BFDE}"/>
                </a:ext>
              </a:extLst>
            </p:cNvPr>
            <p:cNvSpPr/>
            <p:nvPr/>
          </p:nvSpPr>
          <p:spPr>
            <a:xfrm>
              <a:off x="4577127" y="2529694"/>
              <a:ext cx="397771" cy="141162"/>
            </a:xfrm>
            <a:custGeom>
              <a:avLst/>
              <a:gdLst/>
              <a:ahLst/>
              <a:cxnLst/>
              <a:rect l="l" t="t" r="r" b="b"/>
              <a:pathLst>
                <a:path w="19119" h="6785" extrusionOk="0">
                  <a:moveTo>
                    <a:pt x="6230" y="0"/>
                  </a:moveTo>
                  <a:cubicBezTo>
                    <a:pt x="2268" y="0"/>
                    <a:pt x="0" y="862"/>
                    <a:pt x="0" y="862"/>
                  </a:cubicBezTo>
                  <a:cubicBezTo>
                    <a:pt x="0" y="862"/>
                    <a:pt x="2370" y="3767"/>
                    <a:pt x="10680" y="6231"/>
                  </a:cubicBezTo>
                  <a:cubicBezTo>
                    <a:pt x="11984" y="6618"/>
                    <a:pt x="13110" y="6785"/>
                    <a:pt x="14053" y="6785"/>
                  </a:cubicBezTo>
                  <a:cubicBezTo>
                    <a:pt x="19118" y="6785"/>
                    <a:pt x="18880" y="1972"/>
                    <a:pt x="12395" y="647"/>
                  </a:cubicBezTo>
                  <a:cubicBezTo>
                    <a:pt x="10045" y="167"/>
                    <a:pt x="7974" y="0"/>
                    <a:pt x="6230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30;p46">
              <a:extLst>
                <a:ext uri="{FF2B5EF4-FFF2-40B4-BE49-F238E27FC236}">
                  <a16:creationId xmlns:a16="http://schemas.microsoft.com/office/drawing/2014/main" id="{AFF8BBAB-7E1E-3E1C-64CF-B9285AB24242}"/>
                </a:ext>
              </a:extLst>
            </p:cNvPr>
            <p:cNvSpPr/>
            <p:nvPr/>
          </p:nvSpPr>
          <p:spPr>
            <a:xfrm>
              <a:off x="4518917" y="2547606"/>
              <a:ext cx="181919" cy="370059"/>
            </a:xfrm>
            <a:custGeom>
              <a:avLst/>
              <a:gdLst/>
              <a:ahLst/>
              <a:cxnLst/>
              <a:rect l="l" t="t" r="r" b="b"/>
              <a:pathLst>
                <a:path w="8744" h="17787" extrusionOk="0">
                  <a:moveTo>
                    <a:pt x="2798" y="1"/>
                  </a:moveTo>
                  <a:cubicBezTo>
                    <a:pt x="2798" y="1"/>
                    <a:pt x="1" y="7621"/>
                    <a:pt x="2822" y="14181"/>
                  </a:cubicBezTo>
                  <a:cubicBezTo>
                    <a:pt x="3909" y="16719"/>
                    <a:pt x="5122" y="17786"/>
                    <a:pt x="6121" y="17786"/>
                  </a:cubicBezTo>
                  <a:cubicBezTo>
                    <a:pt x="7703" y="17786"/>
                    <a:pt x="8744" y="15103"/>
                    <a:pt x="7882" y="11335"/>
                  </a:cubicBezTo>
                  <a:cubicBezTo>
                    <a:pt x="6466" y="5192"/>
                    <a:pt x="2799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31;p46">
              <a:extLst>
                <a:ext uri="{FF2B5EF4-FFF2-40B4-BE49-F238E27FC236}">
                  <a16:creationId xmlns:a16="http://schemas.microsoft.com/office/drawing/2014/main" id="{E33ADCC3-49C4-8BFB-27E2-8DCECC8ADF9D}"/>
                </a:ext>
              </a:extLst>
            </p:cNvPr>
            <p:cNvSpPr/>
            <p:nvPr/>
          </p:nvSpPr>
          <p:spPr>
            <a:xfrm>
              <a:off x="4539721" y="2194914"/>
              <a:ext cx="137583" cy="352478"/>
            </a:xfrm>
            <a:custGeom>
              <a:avLst/>
              <a:gdLst/>
              <a:ahLst/>
              <a:cxnLst/>
              <a:rect l="l" t="t" r="r" b="b"/>
              <a:pathLst>
                <a:path w="6613" h="16942" extrusionOk="0">
                  <a:moveTo>
                    <a:pt x="3532" y="0"/>
                  </a:moveTo>
                  <a:cubicBezTo>
                    <a:pt x="2297" y="0"/>
                    <a:pt x="1017" y="1325"/>
                    <a:pt x="703" y="4297"/>
                  </a:cubicBezTo>
                  <a:cubicBezTo>
                    <a:pt x="1" y="11084"/>
                    <a:pt x="2060" y="16942"/>
                    <a:pt x="2060" y="16942"/>
                  </a:cubicBezTo>
                  <a:cubicBezTo>
                    <a:pt x="2060" y="16942"/>
                    <a:pt x="4668" y="12334"/>
                    <a:pt x="5918" y="5821"/>
                  </a:cubicBezTo>
                  <a:cubicBezTo>
                    <a:pt x="6613" y="2166"/>
                    <a:pt x="5110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32;p46">
              <a:extLst>
                <a:ext uri="{FF2B5EF4-FFF2-40B4-BE49-F238E27FC236}">
                  <a16:creationId xmlns:a16="http://schemas.microsoft.com/office/drawing/2014/main" id="{FCEDFE51-FBAC-4795-812B-992954F958D0}"/>
                </a:ext>
              </a:extLst>
            </p:cNvPr>
            <p:cNvSpPr/>
            <p:nvPr/>
          </p:nvSpPr>
          <p:spPr>
            <a:xfrm>
              <a:off x="4174088" y="2501129"/>
              <a:ext cx="408527" cy="129449"/>
            </a:xfrm>
            <a:custGeom>
              <a:avLst/>
              <a:gdLst/>
              <a:ahLst/>
              <a:cxnLst/>
              <a:rect l="l" t="t" r="r" b="b"/>
              <a:pathLst>
                <a:path w="19636" h="6222" extrusionOk="0">
                  <a:moveTo>
                    <a:pt x="9424" y="1"/>
                  </a:moveTo>
                  <a:cubicBezTo>
                    <a:pt x="8368" y="1"/>
                    <a:pt x="7279" y="81"/>
                    <a:pt x="6181" y="270"/>
                  </a:cubicBezTo>
                  <a:cubicBezTo>
                    <a:pt x="0" y="1339"/>
                    <a:pt x="1032" y="6222"/>
                    <a:pt x="6966" y="6222"/>
                  </a:cubicBezTo>
                  <a:cubicBezTo>
                    <a:pt x="7638" y="6222"/>
                    <a:pt x="8374" y="6159"/>
                    <a:pt x="9170" y="6021"/>
                  </a:cubicBezTo>
                  <a:cubicBezTo>
                    <a:pt x="16980" y="4664"/>
                    <a:pt x="19635" y="2223"/>
                    <a:pt x="19635" y="2223"/>
                  </a:cubicBezTo>
                  <a:cubicBezTo>
                    <a:pt x="19635" y="2223"/>
                    <a:pt x="14998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33;p46">
              <a:extLst>
                <a:ext uri="{FF2B5EF4-FFF2-40B4-BE49-F238E27FC236}">
                  <a16:creationId xmlns:a16="http://schemas.microsoft.com/office/drawing/2014/main" id="{FBAE0FB7-D931-9CCF-8894-4E7B02F361F9}"/>
                </a:ext>
              </a:extLst>
            </p:cNvPr>
            <p:cNvSpPr/>
            <p:nvPr/>
          </p:nvSpPr>
          <p:spPr>
            <a:xfrm>
              <a:off x="4233235" y="2547356"/>
              <a:ext cx="349378" cy="249348"/>
            </a:xfrm>
            <a:custGeom>
              <a:avLst/>
              <a:gdLst/>
              <a:ahLst/>
              <a:cxnLst/>
              <a:rect l="l" t="t" r="r" b="b"/>
              <a:pathLst>
                <a:path w="16793" h="11985" extrusionOk="0">
                  <a:moveTo>
                    <a:pt x="16792" y="1"/>
                  </a:moveTo>
                  <a:cubicBezTo>
                    <a:pt x="16792" y="1"/>
                    <a:pt x="10613" y="1191"/>
                    <a:pt x="4374" y="5478"/>
                  </a:cubicBezTo>
                  <a:cubicBezTo>
                    <a:pt x="0" y="8482"/>
                    <a:pt x="700" y="11985"/>
                    <a:pt x="3654" y="11985"/>
                  </a:cubicBezTo>
                  <a:cubicBezTo>
                    <a:pt x="4914" y="11985"/>
                    <a:pt x="6584" y="11348"/>
                    <a:pt x="8446" y="9764"/>
                  </a:cubicBezTo>
                  <a:cubicBezTo>
                    <a:pt x="14673" y="4466"/>
                    <a:pt x="16792" y="1"/>
                    <a:pt x="16792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34;p46">
              <a:extLst>
                <a:ext uri="{FF2B5EF4-FFF2-40B4-BE49-F238E27FC236}">
                  <a16:creationId xmlns:a16="http://schemas.microsoft.com/office/drawing/2014/main" id="{B572A7EA-02C0-7F29-6E47-84B14ED6AFF0}"/>
                </a:ext>
              </a:extLst>
            </p:cNvPr>
            <p:cNvSpPr/>
            <p:nvPr/>
          </p:nvSpPr>
          <p:spPr>
            <a:xfrm>
              <a:off x="4577127" y="2547606"/>
              <a:ext cx="305126" cy="284716"/>
            </a:xfrm>
            <a:custGeom>
              <a:avLst/>
              <a:gdLst/>
              <a:ahLst/>
              <a:cxnLst/>
              <a:rect l="l" t="t" r="r" b="b"/>
              <a:pathLst>
                <a:path w="14666" h="13685" extrusionOk="0">
                  <a:moveTo>
                    <a:pt x="0" y="1"/>
                  </a:moveTo>
                  <a:cubicBezTo>
                    <a:pt x="1" y="1"/>
                    <a:pt x="2013" y="5347"/>
                    <a:pt x="6513" y="10883"/>
                  </a:cubicBezTo>
                  <a:cubicBezTo>
                    <a:pt x="8126" y="12861"/>
                    <a:pt x="9860" y="13684"/>
                    <a:pt x="11189" y="13684"/>
                  </a:cubicBezTo>
                  <a:cubicBezTo>
                    <a:pt x="13581" y="13684"/>
                    <a:pt x="14665" y="11022"/>
                    <a:pt x="11383" y="7633"/>
                  </a:cubicBezTo>
                  <a:cubicBezTo>
                    <a:pt x="6263" y="23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35;p46">
              <a:extLst>
                <a:ext uri="{FF2B5EF4-FFF2-40B4-BE49-F238E27FC236}">
                  <a16:creationId xmlns:a16="http://schemas.microsoft.com/office/drawing/2014/main" id="{527BD91B-13BE-E45B-93D5-8635AA1B2D79}"/>
                </a:ext>
              </a:extLst>
            </p:cNvPr>
            <p:cNvSpPr/>
            <p:nvPr/>
          </p:nvSpPr>
          <p:spPr>
            <a:xfrm>
              <a:off x="4582578" y="2390743"/>
              <a:ext cx="390510" cy="156662"/>
            </a:xfrm>
            <a:custGeom>
              <a:avLst/>
              <a:gdLst/>
              <a:ahLst/>
              <a:cxnLst/>
              <a:rect l="l" t="t" r="r" b="b"/>
              <a:pathLst>
                <a:path w="18770" h="7530" extrusionOk="0">
                  <a:moveTo>
                    <a:pt x="14000" y="1"/>
                  </a:moveTo>
                  <a:cubicBezTo>
                    <a:pt x="12980" y="1"/>
                    <a:pt x="11759" y="335"/>
                    <a:pt x="10418" y="1159"/>
                  </a:cubicBezTo>
                  <a:cubicBezTo>
                    <a:pt x="5894" y="3945"/>
                    <a:pt x="0" y="7529"/>
                    <a:pt x="0" y="7529"/>
                  </a:cubicBezTo>
                  <a:cubicBezTo>
                    <a:pt x="0" y="7529"/>
                    <a:pt x="45" y="7529"/>
                    <a:pt x="130" y="7529"/>
                  </a:cubicBezTo>
                  <a:cubicBezTo>
                    <a:pt x="1037" y="7529"/>
                    <a:pt x="6563" y="7460"/>
                    <a:pt x="13133" y="5850"/>
                  </a:cubicBezTo>
                  <a:cubicBezTo>
                    <a:pt x="18770" y="4466"/>
                    <a:pt x="17728" y="1"/>
                    <a:pt x="1400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36;p46">
              <a:extLst>
                <a:ext uri="{FF2B5EF4-FFF2-40B4-BE49-F238E27FC236}">
                  <a16:creationId xmlns:a16="http://schemas.microsoft.com/office/drawing/2014/main" id="{CA721B32-BA50-6B2B-2107-90BEE57FB337}"/>
                </a:ext>
              </a:extLst>
            </p:cNvPr>
            <p:cNvSpPr/>
            <p:nvPr/>
          </p:nvSpPr>
          <p:spPr>
            <a:xfrm>
              <a:off x="4227721" y="2346597"/>
              <a:ext cx="354892" cy="200831"/>
            </a:xfrm>
            <a:custGeom>
              <a:avLst/>
              <a:gdLst/>
              <a:ahLst/>
              <a:cxnLst/>
              <a:rect l="l" t="t" r="r" b="b"/>
              <a:pathLst>
                <a:path w="17058" h="9653" extrusionOk="0">
                  <a:moveTo>
                    <a:pt x="3924" y="1"/>
                  </a:moveTo>
                  <a:cubicBezTo>
                    <a:pt x="583" y="1"/>
                    <a:pt x="0" y="3968"/>
                    <a:pt x="5127" y="6448"/>
                  </a:cubicBezTo>
                  <a:cubicBezTo>
                    <a:pt x="11444" y="9514"/>
                    <a:pt x="16143" y="9652"/>
                    <a:pt x="16938" y="9652"/>
                  </a:cubicBezTo>
                  <a:cubicBezTo>
                    <a:pt x="17017" y="9652"/>
                    <a:pt x="17057" y="9651"/>
                    <a:pt x="17057" y="9651"/>
                  </a:cubicBezTo>
                  <a:cubicBezTo>
                    <a:pt x="17057" y="9651"/>
                    <a:pt x="15057" y="6448"/>
                    <a:pt x="8378" y="1733"/>
                  </a:cubicBezTo>
                  <a:cubicBezTo>
                    <a:pt x="6635" y="498"/>
                    <a:pt x="5107" y="1"/>
                    <a:pt x="392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37;p46">
              <a:extLst>
                <a:ext uri="{FF2B5EF4-FFF2-40B4-BE49-F238E27FC236}">
                  <a16:creationId xmlns:a16="http://schemas.microsoft.com/office/drawing/2014/main" id="{D271F62F-F046-04D1-C607-0FA197F2B3FF}"/>
                </a:ext>
              </a:extLst>
            </p:cNvPr>
            <p:cNvSpPr/>
            <p:nvPr/>
          </p:nvSpPr>
          <p:spPr>
            <a:xfrm>
              <a:off x="4392865" y="2547356"/>
              <a:ext cx="189742" cy="370412"/>
            </a:xfrm>
            <a:custGeom>
              <a:avLst/>
              <a:gdLst/>
              <a:ahLst/>
              <a:cxnLst/>
              <a:rect l="l" t="t" r="r" b="b"/>
              <a:pathLst>
                <a:path w="9120" h="17804" extrusionOk="0">
                  <a:moveTo>
                    <a:pt x="9119" y="1"/>
                  </a:moveTo>
                  <a:cubicBezTo>
                    <a:pt x="9119" y="1"/>
                    <a:pt x="4940" y="3847"/>
                    <a:pt x="1797" y="11228"/>
                  </a:cubicBezTo>
                  <a:cubicBezTo>
                    <a:pt x="1" y="15447"/>
                    <a:pt x="1269" y="17803"/>
                    <a:pt x="3069" y="17803"/>
                  </a:cubicBezTo>
                  <a:cubicBezTo>
                    <a:pt x="4420" y="17803"/>
                    <a:pt x="6070" y="16478"/>
                    <a:pt x="6952" y="13621"/>
                  </a:cubicBezTo>
                  <a:cubicBezTo>
                    <a:pt x="9012" y="6942"/>
                    <a:pt x="9119" y="1"/>
                    <a:pt x="9119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38;p46">
              <a:extLst>
                <a:ext uri="{FF2B5EF4-FFF2-40B4-BE49-F238E27FC236}">
                  <a16:creationId xmlns:a16="http://schemas.microsoft.com/office/drawing/2014/main" id="{1D31D5D0-0C9A-CA89-8921-823FC5189043}"/>
                </a:ext>
              </a:extLst>
            </p:cNvPr>
            <p:cNvSpPr/>
            <p:nvPr/>
          </p:nvSpPr>
          <p:spPr>
            <a:xfrm>
              <a:off x="4484486" y="2449265"/>
              <a:ext cx="202890" cy="202911"/>
            </a:xfrm>
            <a:custGeom>
              <a:avLst/>
              <a:gdLst/>
              <a:ahLst/>
              <a:cxnLst/>
              <a:rect l="l" t="t" r="r" b="b"/>
              <a:pathLst>
                <a:path w="9752" h="9753" extrusionOk="0">
                  <a:moveTo>
                    <a:pt x="4870" y="1"/>
                  </a:moveTo>
                  <a:cubicBezTo>
                    <a:pt x="2179" y="1"/>
                    <a:pt x="0" y="2180"/>
                    <a:pt x="0" y="4871"/>
                  </a:cubicBezTo>
                  <a:cubicBezTo>
                    <a:pt x="0" y="7561"/>
                    <a:pt x="2179" y="9752"/>
                    <a:pt x="4870" y="9752"/>
                  </a:cubicBezTo>
                  <a:cubicBezTo>
                    <a:pt x="7561" y="9752"/>
                    <a:pt x="9752" y="7561"/>
                    <a:pt x="9752" y="4871"/>
                  </a:cubicBezTo>
                  <a:cubicBezTo>
                    <a:pt x="9752" y="2180"/>
                    <a:pt x="7561" y="1"/>
                    <a:pt x="4870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39;p46">
              <a:extLst>
                <a:ext uri="{FF2B5EF4-FFF2-40B4-BE49-F238E27FC236}">
                  <a16:creationId xmlns:a16="http://schemas.microsoft.com/office/drawing/2014/main" id="{A76FCB7C-A28B-3426-0A5E-0D44574B3374}"/>
                </a:ext>
              </a:extLst>
            </p:cNvPr>
            <p:cNvSpPr/>
            <p:nvPr/>
          </p:nvSpPr>
          <p:spPr>
            <a:xfrm>
              <a:off x="4529569" y="2494347"/>
              <a:ext cx="112721" cy="112742"/>
            </a:xfrm>
            <a:custGeom>
              <a:avLst/>
              <a:gdLst/>
              <a:ahLst/>
              <a:cxnLst/>
              <a:rect l="l" t="t" r="r" b="b"/>
              <a:pathLst>
                <a:path w="5418" h="5419" extrusionOk="0">
                  <a:moveTo>
                    <a:pt x="2703" y="1"/>
                  </a:moveTo>
                  <a:cubicBezTo>
                    <a:pt x="1215" y="1"/>
                    <a:pt x="0" y="1215"/>
                    <a:pt x="0" y="2704"/>
                  </a:cubicBezTo>
                  <a:cubicBezTo>
                    <a:pt x="0" y="4204"/>
                    <a:pt x="1215" y="5418"/>
                    <a:pt x="2703" y="5418"/>
                  </a:cubicBezTo>
                  <a:cubicBezTo>
                    <a:pt x="4203" y="5418"/>
                    <a:pt x="5418" y="4204"/>
                    <a:pt x="5418" y="2704"/>
                  </a:cubicBezTo>
                  <a:cubicBezTo>
                    <a:pt x="5418" y="1215"/>
                    <a:pt x="4203" y="1"/>
                    <a:pt x="2703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640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C5AC2C-6F46-4943-8BF4-BEEF917B1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0" y="1432228"/>
            <a:ext cx="4746600" cy="35599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52A5B1B-E0D5-284D-2993-B78C10A5F4E0}"/>
              </a:ext>
            </a:extLst>
          </p:cNvPr>
          <p:cNvSpPr txBox="1"/>
          <p:nvPr/>
        </p:nvSpPr>
        <p:spPr>
          <a:xfrm>
            <a:off x="421200" y="376135"/>
            <a:ext cx="8613000" cy="2395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每天喝足</a:t>
            </a:r>
            <a:r>
              <a:rPr lang="en-US" altLang="zh-TW" sz="2600" b="1" kern="1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700ml</a:t>
            </a:r>
            <a:r>
              <a:rPr lang="zh-TW" altLang="en-US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豆漿</a:t>
            </a:r>
            <a:r>
              <a:rPr lang="en-US" altLang="zh-TW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早餐、運動後</a:t>
            </a:r>
            <a:r>
              <a:rPr lang="en-US" altLang="zh-TW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，蛋白質約</a:t>
            </a:r>
            <a:r>
              <a:rPr lang="en-US" altLang="zh-TW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28</a:t>
            </a:r>
            <a:r>
              <a:rPr lang="zh-TW" altLang="en-US" sz="2600" b="1" kern="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公克</a:t>
            </a:r>
            <a:endParaRPr lang="en-US" altLang="zh-TW" sz="2600" b="1" kern="1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en-US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午餐及晚餐都有</a:t>
            </a:r>
            <a:r>
              <a:rPr lang="zh-TW" altLang="en-US" sz="2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豆腐</a:t>
            </a:r>
            <a:r>
              <a:rPr lang="zh-TW" altLang="en-US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2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豆皮</a:t>
            </a:r>
            <a:r>
              <a:rPr lang="zh-TW" altLang="en-US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6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毛豆</a:t>
            </a:r>
            <a:r>
              <a:rPr lang="zh-TW" altLang="en-US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，蛋白質約</a:t>
            </a:r>
            <a:r>
              <a:rPr lang="en-US" altLang="zh-TW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7.5</a:t>
            </a:r>
            <a:r>
              <a:rPr lang="zh-TW" altLang="en-US" sz="2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公克</a:t>
            </a:r>
            <a:endParaRPr lang="en-US" altLang="zh-TW" sz="2600" b="1" kern="1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altLang="zh-TW" sz="2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altLang="zh-TW" sz="14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zh-TW" altLang="zh-TW" sz="14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4A721F8-D760-AD9E-7376-2184DF91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00" y="1605028"/>
            <a:ext cx="4516200" cy="338715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5074319-ED36-B40A-489F-E99697BB97F3}"/>
              </a:ext>
            </a:extLst>
          </p:cNvPr>
          <p:cNvSpPr/>
          <p:nvPr/>
        </p:nvSpPr>
        <p:spPr>
          <a:xfrm>
            <a:off x="5522400" y="4551290"/>
            <a:ext cx="83929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毛豆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C51760-94C0-F570-7468-F6F63715E57B}"/>
              </a:ext>
            </a:extLst>
          </p:cNvPr>
          <p:cNvSpPr/>
          <p:nvPr/>
        </p:nvSpPr>
        <p:spPr>
          <a:xfrm>
            <a:off x="6485195" y="3067771"/>
            <a:ext cx="1112804" cy="46166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2400" b="1" dirty="0">
                <a:ln/>
                <a:solidFill>
                  <a:schemeClr val="accent3"/>
                </a:solidFill>
              </a:rPr>
              <a:t>煎豆腐</a:t>
            </a:r>
            <a:endParaRPr lang="zh-TW" alt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3CCD599-5710-1DBC-79F5-9F584C56AE8F}"/>
              </a:ext>
            </a:extLst>
          </p:cNvPr>
          <p:cNvSpPr/>
          <p:nvPr/>
        </p:nvSpPr>
        <p:spPr>
          <a:xfrm>
            <a:off x="4161602" y="3826057"/>
            <a:ext cx="2164097" cy="46166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韭菜百頁豆腐</a:t>
            </a:r>
          </a:p>
        </p:txBody>
      </p:sp>
    </p:spTree>
    <p:extLst>
      <p:ext uri="{BB962C8B-B14F-4D97-AF65-F5344CB8AC3E}">
        <p14:creationId xmlns:p14="http://schemas.microsoft.com/office/powerpoint/2010/main" val="24530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3D7A64A-6BF8-0E5C-D71A-B0F50841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297" y="2410691"/>
            <a:ext cx="3565800" cy="26743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43FC115-02AE-8436-C75B-35108CE5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7" y="0"/>
            <a:ext cx="3857625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F42DDF-2280-0F76-8326-F3A1FC3EF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84" y="58459"/>
            <a:ext cx="3857625" cy="28932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3D0CB13-92BA-98E5-321A-E91818ED773C}"/>
              </a:ext>
            </a:extLst>
          </p:cNvPr>
          <p:cNvSpPr/>
          <p:nvPr/>
        </p:nvSpPr>
        <p:spPr>
          <a:xfrm>
            <a:off x="241263" y="4554887"/>
            <a:ext cx="2767061" cy="523220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我是豆腐富翁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10ED678-AC49-5A72-7D6C-6853E8A36FEF}"/>
              </a:ext>
            </a:extLst>
          </p:cNvPr>
          <p:cNvSpPr/>
          <p:nvPr/>
        </p:nvSpPr>
        <p:spPr>
          <a:xfrm>
            <a:off x="6012000" y="1347477"/>
            <a:ext cx="2241000" cy="46166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韭菜百頁豆腐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29BD19-A2D8-3FAA-DBD0-3801F7EB0F48}"/>
              </a:ext>
            </a:extLst>
          </p:cNvPr>
          <p:cNvSpPr/>
          <p:nvPr/>
        </p:nvSpPr>
        <p:spPr>
          <a:xfrm>
            <a:off x="6807422" y="4616442"/>
            <a:ext cx="1503675" cy="46166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傳統豆腐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B13F2EF-5CF1-810B-DA28-035B8F5871DB}"/>
              </a:ext>
            </a:extLst>
          </p:cNvPr>
          <p:cNvSpPr/>
          <p:nvPr/>
        </p:nvSpPr>
        <p:spPr>
          <a:xfrm>
            <a:off x="3331099" y="4247110"/>
            <a:ext cx="2135210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深綠色蔬菜</a:t>
            </a:r>
            <a:endParaRPr lang="en-US" altLang="zh-TW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補充鈣質</a:t>
            </a:r>
          </a:p>
        </p:txBody>
      </p:sp>
    </p:spTree>
    <p:extLst>
      <p:ext uri="{BB962C8B-B14F-4D97-AF65-F5344CB8AC3E}">
        <p14:creationId xmlns:p14="http://schemas.microsoft.com/office/powerpoint/2010/main" val="290213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662293-0849-65F3-5A57-231FD8C7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" y="3902366"/>
            <a:ext cx="4161600" cy="1094009"/>
          </a:xfrm>
        </p:spPr>
        <p:txBody>
          <a:bodyPr/>
          <a:lstStyle/>
          <a:p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所以一整天下來，我攝取的蛋白質有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35.5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公克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喔！</a:t>
            </a:r>
            <a:r>
              <a:rPr lang="en-US" altLang="zh-TW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</a:t>
            </a:r>
            <a:r>
              <a:rPr lang="zh-TW" altLang="en-US" sz="2000" b="1" kern="100" dirty="0"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每日</a:t>
            </a:r>
            <a:r>
              <a:rPr lang="zh-TW" altLang="en-US" sz="2000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所需</a:t>
            </a:r>
            <a:r>
              <a:rPr lang="en-US" altLang="zh-TW" sz="2000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28.8</a:t>
            </a:r>
            <a:r>
              <a:rPr lang="zh-TW" altLang="en-US" sz="2000" b="1" kern="100" dirty="0"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～</a:t>
            </a:r>
            <a:r>
              <a:rPr lang="en-US" altLang="zh-TW" sz="2000" b="1" kern="100" dirty="0"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33.6</a:t>
            </a:r>
            <a:r>
              <a:rPr lang="zh-TW" altLang="en-US" sz="2000" b="1" kern="100" dirty="0"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公克</a:t>
            </a:r>
            <a:r>
              <a:rPr lang="en-US" altLang="zh-TW" sz="2000" b="1" kern="100" dirty="0">
                <a:solidFill>
                  <a:srgbClr val="007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5C3B34-7D67-6DF7-499C-1C8AF1EB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400" y="1449200"/>
            <a:ext cx="4617000" cy="36409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6CB1C7-C010-116A-6EFD-4FAC668A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47125"/>
            <a:ext cx="4854600" cy="364095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DBC241A-3ADB-E176-BAAB-549166D3195D}"/>
              </a:ext>
            </a:extLst>
          </p:cNvPr>
          <p:cNvSpPr/>
          <p:nvPr/>
        </p:nvSpPr>
        <p:spPr>
          <a:xfrm>
            <a:off x="6633900" y="2902171"/>
            <a:ext cx="1266693" cy="52322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TW" altLang="en-US" sz="2800" b="1" dirty="0">
                <a:ln/>
                <a:solidFill>
                  <a:schemeClr val="accent3"/>
                </a:solidFill>
              </a:rPr>
              <a:t>煎豆腐</a:t>
            </a:r>
            <a:endParaRPr lang="zh-TW" alt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E3CFC7-D4D1-C26F-103D-4A36AA2A128B}"/>
              </a:ext>
            </a:extLst>
          </p:cNvPr>
          <p:cNvSpPr/>
          <p:nvPr/>
        </p:nvSpPr>
        <p:spPr>
          <a:xfrm>
            <a:off x="2728800" y="1152790"/>
            <a:ext cx="1917000" cy="46166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百頁豆腐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72F005-10E2-58EC-F4CF-9B2461B7A31D}"/>
              </a:ext>
            </a:extLst>
          </p:cNvPr>
          <p:cNvSpPr/>
          <p:nvPr/>
        </p:nvSpPr>
        <p:spPr>
          <a:xfrm>
            <a:off x="0" y="2977287"/>
            <a:ext cx="1847700" cy="584775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番茄豆腐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4965C92-AA50-D16F-3145-8CB5B3B58F3A}"/>
              </a:ext>
            </a:extLst>
          </p:cNvPr>
          <p:cNvSpPr txBox="1">
            <a:spLocks/>
          </p:cNvSpPr>
          <p:nvPr/>
        </p:nvSpPr>
        <p:spPr>
          <a:xfrm>
            <a:off x="5588400" y="324263"/>
            <a:ext cx="3094800" cy="94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hrikhand"/>
              <a:buNone/>
              <a:defRPr sz="36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豆腐不僅有優質蛋白質，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還有豐富的鈣質喔！</a:t>
            </a:r>
          </a:p>
        </p:txBody>
      </p:sp>
    </p:spTree>
    <p:extLst>
      <p:ext uri="{BB962C8B-B14F-4D97-AF65-F5344CB8AC3E}">
        <p14:creationId xmlns:p14="http://schemas.microsoft.com/office/powerpoint/2010/main" val="3954080968"/>
      </p:ext>
    </p:extLst>
  </p:cSld>
  <p:clrMapOvr>
    <a:masterClrMapping/>
  </p:clrMapOvr>
</p:sld>
</file>

<file path=ppt/theme/theme1.xml><?xml version="1.0" encoding="utf-8"?>
<a:theme xmlns:a="http://schemas.openxmlformats.org/drawingml/2006/main" name="1960 Style Business Plan by Slidesgo">
  <a:themeElements>
    <a:clrScheme name="Simple Light">
      <a:dk1>
        <a:srgbClr val="000000"/>
      </a:dk1>
      <a:lt1>
        <a:srgbClr val="FAF8DB"/>
      </a:lt1>
      <a:dk2>
        <a:srgbClr val="E57692"/>
      </a:dk2>
      <a:lt2>
        <a:srgbClr val="DC6515"/>
      </a:lt2>
      <a:accent1>
        <a:srgbClr val="84C26E"/>
      </a:accent1>
      <a:accent2>
        <a:srgbClr val="F1C51F"/>
      </a:accent2>
      <a:accent3>
        <a:srgbClr val="0892B6"/>
      </a:accent3>
      <a:accent4>
        <a:srgbClr val="7E4E9B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972</Words>
  <Application>Microsoft Office PowerPoint</Application>
  <PresentationFormat>如螢幕大小 (16:9)</PresentationFormat>
  <Paragraphs>82</Paragraphs>
  <Slides>23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Arial</vt:lpstr>
      <vt:lpstr>標楷體</vt:lpstr>
      <vt:lpstr>Delius</vt:lpstr>
      <vt:lpstr>Shrikhand</vt:lpstr>
      <vt:lpstr>1960 Style Business Plan by Slidesgo</vt:lpstr>
      <vt:lpstr>VEGAN LIFE -長高不是夢 </vt:lpstr>
      <vt:lpstr>PowerPoint 簡報</vt:lpstr>
      <vt:lpstr>PowerPoint 簡報</vt:lpstr>
      <vt:lpstr>PowerPoint 簡報</vt:lpstr>
      <vt:lpstr>每晚準時20:30就寢，隔天7:30起床。</vt:lpstr>
      <vt:lpstr>PowerPoint 簡報</vt:lpstr>
      <vt:lpstr>PowerPoint 簡報</vt:lpstr>
      <vt:lpstr>PowerPoint 簡報</vt:lpstr>
      <vt:lpstr>所以一整天下來，我攝取的蛋白質有35.5公克喔！(達每日所需28.8～33.6公克)</vt:lpstr>
      <vt:lpstr>三、攝取足夠維生素及礦物質</vt:lpstr>
      <vt:lpstr>    研究顯示咖啡及含糖飲料(食物)會抑制生長激素的分泌，我平時就不喝任何茶類、機能飲料或是可樂，也沒有吃糖果的習慣，暑假就是繼續維持！</vt:lpstr>
      <vt:lpstr>PowerPoint 簡報</vt:lpstr>
      <vt:lpstr>PowerPoint 簡報</vt:lpstr>
      <vt:lpstr>暑假至東京旅遊 不忘跳繩喔！</vt:lpstr>
      <vt:lpstr>PowerPoint 簡報</vt:lpstr>
      <vt:lpstr>PowerPoint 簡報</vt:lpstr>
      <vt:lpstr>PowerPoint 簡報</vt:lpstr>
      <vt:lpstr>PowerPoint 簡報</vt:lpstr>
      <vt:lpstr>    這次的麥哲倫是暑假每天都要執行的任務，每天跳繩1000下、投籃30顆和做伸展運動，因為每天都要做，到7月底時覺得壓力有點大，一度不喜歡跳繩，某天我想起爸爸常分享歷史上成功人物的故事，他們都是因為「堅持」而成功，因此我繼續執行我的麥哲倫。 　　</vt:lpstr>
      <vt:lpstr>  </vt:lpstr>
      <vt:lpstr>PowerPoint 簡報</vt:lpstr>
      <vt:lpstr>PowerPoint 簡報</vt:lpstr>
      <vt:lpstr> 謝　謝　聆　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1960 Style Business Plan</dc:title>
  <dc:creator>張佳琪</dc:creator>
  <cp:lastModifiedBy>Clark Hsieh</cp:lastModifiedBy>
  <cp:revision>99</cp:revision>
  <dcterms:modified xsi:type="dcterms:W3CDTF">2024-09-17T12:25:09Z</dcterms:modified>
</cp:coreProperties>
</file>