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5" r:id="rId4"/>
    <p:sldId id="266" r:id="rId5"/>
    <p:sldId id="259" r:id="rId6"/>
    <p:sldId id="268" r:id="rId7"/>
    <p:sldId id="260" r:id="rId8"/>
    <p:sldId id="263" r:id="rId9"/>
    <p:sldId id="264" r:id="rId10"/>
    <p:sldId id="267" r:id="rId11"/>
    <p:sldId id="269" r:id="rId12"/>
    <p:sldId id="270" r:id="rId13"/>
  </p:sldIdLst>
  <p:sldSz cx="6858000" cy="9144000" type="screen4x3"/>
  <p:notesSz cx="6858000" cy="9144000"/>
  <p:photoAlbum layout="1picTitle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4" y="-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C60F1F-D643-41C0-9724-73375B5457D6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99C82D-4500-43A5-A200-4428EB205B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0658" y="1475655"/>
            <a:ext cx="6172200" cy="2304257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zh-TW" altLang="en-US" dirty="0" smtClean="0"/>
              <a:t>    </a:t>
            </a:r>
            <a:r>
              <a:rPr lang="en-US" altLang="zh-TW" sz="6000" dirty="0" smtClean="0">
                <a:solidFill>
                  <a:schemeClr val="accent1">
                    <a:lumMod val="75000"/>
                  </a:schemeClr>
                </a:solidFill>
              </a:rPr>
              <a:t>2016 </a:t>
            </a:r>
            <a:r>
              <a:rPr lang="zh-TW" altLang="en-US" sz="6000" dirty="0" smtClean="0">
                <a:solidFill>
                  <a:schemeClr val="accent1">
                    <a:lumMod val="75000"/>
                  </a:schemeClr>
                </a:solidFill>
              </a:rPr>
              <a:t>重回普吉島</a:t>
            </a:r>
            <a:r>
              <a:rPr lang="en-US" altLang="zh-TW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二年信班  </a:t>
            </a:r>
            <a:r>
              <a:rPr lang="en-US" altLang="zh-TW" dirty="0" smtClean="0"/>
              <a:t>18</a:t>
            </a:r>
            <a:r>
              <a:rPr lang="zh-TW" altLang="en-US" dirty="0" smtClean="0"/>
              <a:t>號   吳紀蓴</a:t>
            </a:r>
            <a:endParaRPr lang="zh-TW" altLang="en-US" dirty="0"/>
          </a:p>
        </p:txBody>
      </p:sp>
      <p:pic>
        <p:nvPicPr>
          <p:cNvPr id="3" name="圖片 2" descr="DSC060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08720" y="4427984"/>
            <a:ext cx="5118022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終於坐上了大象</a:t>
            </a:r>
            <a:r>
              <a:rPr lang="en-US" altLang="zh-TW" dirty="0" smtClean="0"/>
              <a:t>,</a:t>
            </a:r>
            <a:r>
              <a:rPr lang="zh-TW" altLang="en-US" dirty="0" smtClean="0"/>
              <a:t>好開心</a:t>
            </a:r>
            <a:r>
              <a:rPr lang="en-US" altLang="zh-TW" dirty="0" smtClean="0"/>
              <a:t>!</a:t>
            </a:r>
            <a:br>
              <a:rPr lang="en-US" altLang="zh-TW" dirty="0" smtClean="0"/>
            </a:br>
            <a:r>
              <a:rPr lang="zh-TW" altLang="en-US" dirty="0" smtClean="0"/>
              <a:t>體驗過就好  大象好辛苦</a:t>
            </a:r>
            <a:endParaRPr lang="zh-TW" altLang="en-US" dirty="0"/>
          </a:p>
        </p:txBody>
      </p:sp>
      <p:pic>
        <p:nvPicPr>
          <p:cNvPr id="4098" name="Picture 2" descr="C:\Users\TOSHIBA\Desktop\新增資料夾\騎大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00" y="2771800"/>
            <a:ext cx="3438382" cy="611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1475656"/>
            <a:ext cx="6229350" cy="158417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哇</a:t>
            </a:r>
            <a:r>
              <a:rPr lang="en-US" altLang="zh-TW" dirty="0" smtClean="0"/>
              <a:t>!</a:t>
            </a:r>
            <a:r>
              <a:rPr lang="zh-TW" altLang="en-US" dirty="0" smtClean="0"/>
              <a:t>哇</a:t>
            </a:r>
            <a:r>
              <a:rPr lang="en-US" altLang="zh-TW" dirty="0" smtClean="0"/>
              <a:t>! </a:t>
            </a:r>
            <a:r>
              <a:rPr lang="zh-TW" altLang="en-US" dirty="0" smtClean="0"/>
              <a:t>哇</a:t>
            </a:r>
            <a:r>
              <a:rPr lang="en-US" altLang="zh-TW" dirty="0" smtClean="0"/>
              <a:t>!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從沒看過這超級大龍蝦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10242" name="Picture 2" descr="C:\Users\TOSHIBA\Desktop\新增資料夾\14079897_581525028693694_8590380489603402806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3851920"/>
            <a:ext cx="6262340" cy="352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1619672"/>
            <a:ext cx="6229350" cy="662473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這雖然是我們全家第三次去普吉島</a:t>
            </a:r>
            <a:r>
              <a:rPr lang="en-US" altLang="zh-TW" dirty="0" smtClean="0"/>
              <a:t>,</a:t>
            </a:r>
            <a:r>
              <a:rPr lang="zh-TW" altLang="en-US" dirty="0" smtClean="0"/>
              <a:t>但很多是我第一次體驗</a:t>
            </a:r>
            <a:r>
              <a:rPr lang="zh-TW" altLang="en-US" dirty="0" smtClean="0"/>
              <a:t>的活動</a:t>
            </a:r>
            <a:r>
              <a:rPr lang="en-US" altLang="zh-TW" dirty="0" smtClean="0"/>
              <a:t>,</a:t>
            </a:r>
            <a:r>
              <a:rPr lang="zh-TW" altLang="en-US" dirty="0" smtClean="0"/>
              <a:t>很新鮮</a:t>
            </a:r>
            <a:r>
              <a:rPr lang="en-US" altLang="zh-TW" dirty="0" smtClean="0"/>
              <a:t>,</a:t>
            </a:r>
            <a:r>
              <a:rPr lang="zh-TW" altLang="en-US" dirty="0" smtClean="0"/>
              <a:t>很有趣</a:t>
            </a:r>
            <a:r>
              <a:rPr lang="en-US" altLang="zh-TW" dirty="0" smtClean="0"/>
              <a:t>!  </a:t>
            </a:r>
            <a:r>
              <a:rPr lang="zh-TW" altLang="en-US" dirty="0" smtClean="0"/>
              <a:t>真是一趟充實又豐富的旅程！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好期待下一次的全家旅遊！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報告完畢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342900" y="1043608"/>
            <a:ext cx="6229350" cy="11521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欣賞泰國傳統歌舞表演</a:t>
            </a:r>
            <a:endParaRPr lang="zh-TW" altLang="en-US" dirty="0"/>
          </a:p>
        </p:txBody>
      </p:sp>
      <p:pic>
        <p:nvPicPr>
          <p:cNvPr id="1026" name="Picture 2" descr="C:\Users\TOSHIBA\Desktop\新增資料夾\DSC05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5652120"/>
            <a:ext cx="4896544" cy="2752444"/>
          </a:xfrm>
          <a:prstGeom prst="rect">
            <a:avLst/>
          </a:prstGeom>
          <a:noFill/>
        </p:spPr>
      </p:pic>
      <p:pic>
        <p:nvPicPr>
          <p:cNvPr id="1027" name="Picture 3" descr="C:\Users\TOSHIBA\Desktop\新增資料夾\DSC05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2555776"/>
            <a:ext cx="486783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拿登機證可換帽子</a:t>
            </a:r>
            <a:r>
              <a:rPr lang="en-US" altLang="zh-TW" dirty="0" smtClean="0"/>
              <a:t>,</a:t>
            </a:r>
            <a:br>
              <a:rPr lang="en-US" altLang="zh-TW" dirty="0" smtClean="0"/>
            </a:br>
            <a:r>
              <a:rPr lang="zh-TW" altLang="en-US" dirty="0" smtClean="0"/>
              <a:t>用貼紙標示我們的台灣</a:t>
            </a:r>
            <a:endParaRPr lang="zh-TW" altLang="en-US" dirty="0"/>
          </a:p>
        </p:txBody>
      </p:sp>
      <p:pic>
        <p:nvPicPr>
          <p:cNvPr id="8194" name="Picture 2" descr="E:\DCIM\101MSDCF\DSC05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2555776"/>
            <a:ext cx="5380233" cy="3024336"/>
          </a:xfrm>
          <a:prstGeom prst="rect">
            <a:avLst/>
          </a:prstGeom>
          <a:noFill/>
        </p:spPr>
      </p:pic>
      <p:pic>
        <p:nvPicPr>
          <p:cNvPr id="8195" name="Picture 3" descr="E:\DCIM\101MSDCF\DSC05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5724127"/>
            <a:ext cx="5400600" cy="3035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 熱鬧的巴東海灘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踏浪</a:t>
            </a:r>
            <a:r>
              <a:rPr lang="en-US" altLang="zh-TW" dirty="0" smtClean="0"/>
              <a:t>~  </a:t>
            </a:r>
            <a:r>
              <a:rPr lang="zh-TW" altLang="en-US" dirty="0" smtClean="0"/>
              <a:t>玩沙</a:t>
            </a:r>
            <a:r>
              <a:rPr lang="en-US" altLang="zh-TW" dirty="0" smtClean="0"/>
              <a:t>~   </a:t>
            </a:r>
            <a:r>
              <a:rPr lang="zh-TW" altLang="en-US" dirty="0" smtClean="0"/>
              <a:t>撿貝殼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5122" name="Picture 2" descr="C:\Users\TOSHIBA\Desktop\新增資料夾\巴東海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720" y="2411761"/>
            <a:ext cx="5120567" cy="2880319"/>
          </a:xfrm>
          <a:prstGeom prst="rect">
            <a:avLst/>
          </a:prstGeom>
          <a:noFill/>
        </p:spPr>
      </p:pic>
      <p:pic>
        <p:nvPicPr>
          <p:cNvPr id="5123" name="Picture 3" descr="C:\Users\TOSHIBA\Desktop\新增資料夾\DSC05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0" y="5580112"/>
            <a:ext cx="5112568" cy="3122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1115616"/>
            <a:ext cx="6229350" cy="18002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品嘗當地水果</a:t>
            </a:r>
            <a:r>
              <a:rPr lang="en-US" altLang="zh-TW" dirty="0" smtClean="0"/>
              <a:t>~</a:t>
            </a:r>
            <a:br>
              <a:rPr lang="en-US" altLang="zh-TW" dirty="0" smtClean="0"/>
            </a:br>
            <a:r>
              <a:rPr lang="zh-TW" altLang="en-US" dirty="0" smtClean="0"/>
              <a:t>紅毛丹和山竹</a:t>
            </a:r>
            <a:endParaRPr lang="zh-TW" altLang="en-US" dirty="0"/>
          </a:p>
        </p:txBody>
      </p:sp>
      <p:pic>
        <p:nvPicPr>
          <p:cNvPr id="2050" name="Picture 2" descr="C:\Users\TOSHIBA\Desktop\新增資料夾\14079860_580811492098381_508108357994470344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91" y="3347864"/>
            <a:ext cx="2794811" cy="4968552"/>
          </a:xfrm>
          <a:prstGeom prst="rect">
            <a:avLst/>
          </a:prstGeom>
          <a:noFill/>
        </p:spPr>
      </p:pic>
      <p:pic>
        <p:nvPicPr>
          <p:cNvPr id="2051" name="Picture 3" descr="C:\Users\TOSHIBA\Desktop\新增資料夾\泰國水果~山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016" y="3347864"/>
            <a:ext cx="2874495" cy="511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暢飲清涼椰子水</a:t>
            </a:r>
            <a:endParaRPr lang="zh-TW" altLang="en-US" dirty="0"/>
          </a:p>
        </p:txBody>
      </p:sp>
      <p:pic>
        <p:nvPicPr>
          <p:cNvPr id="9218" name="Picture 2" descr="C:\Users\TOSHIBA\Desktop\新增資料夾\14045577_581525392026991_724937708663362698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2987824"/>
            <a:ext cx="3078343" cy="5472608"/>
          </a:xfrm>
          <a:prstGeom prst="rect">
            <a:avLst/>
          </a:prstGeom>
          <a:noFill/>
        </p:spPr>
      </p:pic>
      <p:pic>
        <p:nvPicPr>
          <p:cNvPr id="9219" name="Picture 3" descr="C:\Users\TOSHIBA\Desktop\新增資料夾\14102265_580088915503972_50559512002096573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017" y="3059832"/>
            <a:ext cx="303783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</a:t>
            </a:r>
            <a:r>
              <a:rPr lang="en-US" altLang="zh-TW" dirty="0" smtClean="0"/>
              <a:t>Phi </a:t>
            </a:r>
            <a:r>
              <a:rPr lang="en-US" altLang="zh-TW" dirty="0" err="1" smtClean="0"/>
              <a:t>Phi</a:t>
            </a:r>
            <a:r>
              <a:rPr lang="zh-TW" altLang="en-US" dirty="0" smtClean="0"/>
              <a:t>  </a:t>
            </a:r>
            <a:r>
              <a:rPr lang="en-US" altLang="zh-TW" dirty="0" smtClean="0"/>
              <a:t>Island</a:t>
            </a:r>
            <a:r>
              <a:rPr lang="zh-TW" altLang="en-US" dirty="0" smtClean="0"/>
              <a:t>浮潛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</a:t>
            </a:r>
            <a:r>
              <a:rPr lang="en-US" altLang="zh-TW" dirty="0" smtClean="0"/>
              <a:t>~</a:t>
            </a:r>
            <a:r>
              <a:rPr lang="zh-TW" altLang="en-US" dirty="0" smtClean="0"/>
              <a:t>和魚群同游大海</a:t>
            </a:r>
            <a:endParaRPr lang="zh-TW" altLang="en-US" dirty="0"/>
          </a:p>
        </p:txBody>
      </p:sp>
      <p:pic>
        <p:nvPicPr>
          <p:cNvPr id="3074" name="Picture 2" descr="C:\Users\TOSHIBA\Desktop\新增資料夾\DSC0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2730393"/>
            <a:ext cx="4955753" cy="2849719"/>
          </a:xfrm>
          <a:prstGeom prst="rect">
            <a:avLst/>
          </a:prstGeom>
          <a:noFill/>
        </p:spPr>
      </p:pic>
      <p:pic>
        <p:nvPicPr>
          <p:cNvPr id="3075" name="Picture 3" descr="C:\Users\TOSHIBA\Desktop\新增資料夾\DSC05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0" y="5796136"/>
            <a:ext cx="499593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第一次搭遊艇出海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從海上欣賞美麗的小島</a:t>
            </a:r>
            <a:endParaRPr lang="zh-TW" altLang="en-US" dirty="0"/>
          </a:p>
        </p:txBody>
      </p:sp>
      <p:pic>
        <p:nvPicPr>
          <p:cNvPr id="6148" name="Picture 4" descr="E:\DCIM\101MSDCF\DSC05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2483768"/>
            <a:ext cx="5269705" cy="2962206"/>
          </a:xfrm>
          <a:prstGeom prst="rect">
            <a:avLst/>
          </a:prstGeom>
          <a:noFill/>
        </p:spPr>
      </p:pic>
      <p:pic>
        <p:nvPicPr>
          <p:cNvPr id="6149" name="Picture 5" descr="E:\DCIM\101MSDCF\DSC0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5" y="5724128"/>
            <a:ext cx="5256584" cy="295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碼頭停靠許多的長尾船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真是好特別的船</a:t>
            </a:r>
            <a:endParaRPr lang="zh-TW" altLang="en-US" dirty="0"/>
          </a:p>
        </p:txBody>
      </p:sp>
      <p:pic>
        <p:nvPicPr>
          <p:cNvPr id="7170" name="Picture 2" descr="E:\DCIM\101MSDCF\DSC05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2483768"/>
            <a:ext cx="5508334" cy="3096344"/>
          </a:xfrm>
          <a:prstGeom prst="rect">
            <a:avLst/>
          </a:prstGeom>
          <a:noFill/>
        </p:spPr>
      </p:pic>
      <p:pic>
        <p:nvPicPr>
          <p:cNvPr id="7171" name="Picture 3" descr="E:\DCIM\101MSDCF\DSC05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5724128"/>
            <a:ext cx="5544616" cy="311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95</Words>
  <Application>Microsoft Office PowerPoint</Application>
  <PresentationFormat>如螢幕大小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流線</vt:lpstr>
      <vt:lpstr>       2016 重回普吉島   二年信班  18號   吳紀蓴</vt:lpstr>
      <vt:lpstr> 欣賞泰國傳統歌舞表演</vt:lpstr>
      <vt:lpstr>拿登機證可換帽子, 用貼紙標示我們的台灣</vt:lpstr>
      <vt:lpstr>        熱鬧的巴東海灘     踏浪~  玩沙~   撿貝殼~</vt:lpstr>
      <vt:lpstr>品嘗當地水果~ 紅毛丹和山竹</vt:lpstr>
      <vt:lpstr>     暢飲清涼椰子水</vt:lpstr>
      <vt:lpstr>      Phi Phi  Island浮潛        ~和魚群同游大海</vt:lpstr>
      <vt:lpstr>第一次搭遊艇出海  從海上欣賞美麗的小島</vt:lpstr>
      <vt:lpstr>碼頭停靠許多的長尾船 真是好特別的船</vt:lpstr>
      <vt:lpstr>終於坐上了大象,好開心! 體驗過就好  大象好辛苦</vt:lpstr>
      <vt:lpstr>哇!哇! 哇!  從沒看過這超級大龍蝦!</vt:lpstr>
      <vt:lpstr>         這雖然是我們全家第三次去普吉島,但很多是我第一次體驗的活動,很新鮮,很有趣!  真是一趟充實又豐富的旅程！ 好期待下一次的全家旅遊！  　　　報告完畢   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重回普吉島 二年信班 18號 吳紀蓴 </dc:title>
  <dc:creator>TOSHIBA</dc:creator>
  <cp:lastModifiedBy>TOSHIBA</cp:lastModifiedBy>
  <cp:revision>19</cp:revision>
  <dcterms:created xsi:type="dcterms:W3CDTF">2016-08-30T15:46:25Z</dcterms:created>
  <dcterms:modified xsi:type="dcterms:W3CDTF">2016-08-30T19:07:24Z</dcterms:modified>
</cp:coreProperties>
</file>