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8" r:id="rId12"/>
    <p:sldId id="269" r:id="rId13"/>
    <p:sldId id="271" r:id="rId14"/>
    <p:sldId id="272" r:id="rId15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45" autoAdjust="0"/>
  </p:normalViewPr>
  <p:slideViewPr>
    <p:cSldViewPr>
      <p:cViewPr varScale="1">
        <p:scale>
          <a:sx n="109" d="100"/>
          <a:sy n="109" d="100"/>
        </p:scale>
        <p:origin x="-1674" y="-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853F02-CB46-44F9-9026-AEF5B7E4FB1B}" type="datetimeFigureOut">
              <a:rPr lang="zh-TW" altLang="en-US" smtClean="0"/>
              <a:t>2018/9/6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0A7CC4-6EFB-454F-B9CF-D915EDF08C9A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1683B-14A9-4D03-9713-1EAB35588FA0}" type="datetimeFigureOut">
              <a:rPr lang="zh-TW" altLang="en-US" smtClean="0"/>
              <a:t>2018/9/6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73D2C-DC48-417A-816A-710C46D3753A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1683B-14A9-4D03-9713-1EAB35588FA0}" type="datetimeFigureOut">
              <a:rPr lang="zh-TW" altLang="en-US" smtClean="0"/>
              <a:t>2018/9/6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73D2C-DC48-417A-816A-710C46D3753A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1683B-14A9-4D03-9713-1EAB35588FA0}" type="datetimeFigureOut">
              <a:rPr lang="zh-TW" altLang="en-US" smtClean="0"/>
              <a:t>2018/9/6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73D2C-DC48-417A-816A-710C46D3753A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1683B-14A9-4D03-9713-1EAB35588FA0}" type="datetimeFigureOut">
              <a:rPr lang="zh-TW" altLang="en-US" smtClean="0"/>
              <a:t>2018/9/6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73D2C-DC48-417A-816A-710C46D3753A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1683B-14A9-4D03-9713-1EAB35588FA0}" type="datetimeFigureOut">
              <a:rPr lang="zh-TW" altLang="en-US" smtClean="0"/>
              <a:t>2018/9/6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73D2C-DC48-417A-816A-710C46D3753A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1683B-14A9-4D03-9713-1EAB35588FA0}" type="datetimeFigureOut">
              <a:rPr lang="zh-TW" altLang="en-US" smtClean="0"/>
              <a:t>2018/9/6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73D2C-DC48-417A-816A-710C46D3753A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1683B-14A9-4D03-9713-1EAB35588FA0}" type="datetimeFigureOut">
              <a:rPr lang="zh-TW" altLang="en-US" smtClean="0"/>
              <a:t>2018/9/6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73D2C-DC48-417A-816A-710C46D3753A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1683B-14A9-4D03-9713-1EAB35588FA0}" type="datetimeFigureOut">
              <a:rPr lang="zh-TW" altLang="en-US" smtClean="0"/>
              <a:t>2018/9/6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73D2C-DC48-417A-816A-710C46D3753A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1683B-14A9-4D03-9713-1EAB35588FA0}" type="datetimeFigureOut">
              <a:rPr lang="zh-TW" altLang="en-US" smtClean="0"/>
              <a:t>2018/9/6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73D2C-DC48-417A-816A-710C46D3753A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1683B-14A9-4D03-9713-1EAB35588FA0}" type="datetimeFigureOut">
              <a:rPr lang="zh-TW" altLang="en-US" smtClean="0"/>
              <a:t>2018/9/6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73D2C-DC48-417A-816A-710C46D3753A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1683B-14A9-4D03-9713-1EAB35588FA0}" type="datetimeFigureOut">
              <a:rPr lang="zh-TW" altLang="en-US" smtClean="0"/>
              <a:t>2018/9/6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73D2C-DC48-417A-816A-710C46D3753A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1683B-14A9-4D03-9713-1EAB35588FA0}" type="datetimeFigureOut">
              <a:rPr lang="zh-TW" altLang="en-US" smtClean="0"/>
              <a:t>2018/9/6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E73D2C-DC48-417A-816A-710C46D3753A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P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52536" y="0"/>
            <a:ext cx="9720000" cy="6873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P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52536" y="0"/>
            <a:ext cx="9720000" cy="6873567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P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52536" y="0"/>
            <a:ext cx="9720000" cy="6873567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P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52536" y="0"/>
            <a:ext cx="9720000" cy="6873567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P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52536" y="0"/>
            <a:ext cx="9720000" cy="6873567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P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52536" y="0"/>
            <a:ext cx="9720000" cy="6873567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P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52536" y="0"/>
            <a:ext cx="9720000" cy="6873567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P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52536" y="0"/>
            <a:ext cx="9720000" cy="6873567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P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52536" y="0"/>
            <a:ext cx="9720000" cy="6873567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P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52536" y="0"/>
            <a:ext cx="9720000" cy="6873567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P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52536" y="0"/>
            <a:ext cx="9720000" cy="6873567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P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52536" y="0"/>
            <a:ext cx="9720000" cy="6873567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P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52536" y="0"/>
            <a:ext cx="9720000" cy="6873567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P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52536" y="-15567"/>
            <a:ext cx="9720000" cy="6873567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0</Words>
  <Application>Microsoft Office PowerPoint</Application>
  <PresentationFormat>如螢幕大小 (4:3)</PresentationFormat>
  <Paragraphs>0</Paragraphs>
  <Slides>14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14</vt:i4>
      </vt:variant>
    </vt:vector>
  </HeadingPairs>
  <TitlesOfParts>
    <vt:vector size="15" baseType="lpstr">
      <vt:lpstr>Office 佈景主題</vt:lpstr>
      <vt:lpstr>投影片 1</vt:lpstr>
      <vt:lpstr>投影片 2</vt:lpstr>
      <vt:lpstr>投影片 3</vt:lpstr>
      <vt:lpstr>投影片 4</vt:lpstr>
      <vt:lpstr>投影片 5</vt:lpstr>
      <vt:lpstr>投影片 6</vt:lpstr>
      <vt:lpstr>投影片 7</vt:lpstr>
      <vt:lpstr>投影片 8</vt:lpstr>
      <vt:lpstr>投影片 9</vt:lpstr>
      <vt:lpstr>投影片 10</vt:lpstr>
      <vt:lpstr>投影片 11</vt:lpstr>
      <vt:lpstr>投影片 12</vt:lpstr>
      <vt:lpstr>投影片 13</vt:lpstr>
      <vt:lpstr>投影片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admin</dc:creator>
  <cp:lastModifiedBy>admin</cp:lastModifiedBy>
  <cp:revision>5</cp:revision>
  <dcterms:created xsi:type="dcterms:W3CDTF">2018-09-06T12:31:26Z</dcterms:created>
  <dcterms:modified xsi:type="dcterms:W3CDTF">2018-09-06T13:12:01Z</dcterms:modified>
</cp:coreProperties>
</file>