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76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636F80-0209-4454-A475-DDFEF0F6C742}">
  <a:tblStyle styleId="{64636F80-0209-4454-A475-DDFEF0F6C7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-2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2:06:50.2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9 582 5635,'0'0'3366,"0"0"-1936,0 0-202,0 0-172,0 0-146,0 0 5,-8 0 276,9 0 1732,233-41-2126,-110 11-658,517-116 1678,-522 123-1505,685 13-32,-721 19-208,0 3 0,-1 4 0,-1 4 0,0 3 0,-2 4 0,18 10-72,-82-31-7,226 108 73,-151-83 489,-75-29-919,-33 1-2991,-47-3-4515,43 0 752</inkml:trace>
  <inkml:trace contextRef="#ctx0" brushRef="#br0" timeOffset="884.058">1894 15 5571,'0'0'1328,"0"0"-239,0 0-340,0 0-469,0 0-159,0 0 223,-1-12 1224,3 10 1932,0 1 3709,127 9-7084,0 6-1,0 5 0,111 33-124,-215-46 6,451 135 405,-426-116-331,-48-24 3,-2-1 15,0 0 47,0 0-60,0 0-56,0 30 339,-42-4-317,-144 59-44,4 7-1,5 9 1,4 8 0,-97 81-7,169-113 18,99-75 4,2-2-30,0 0-11,0 0-10,0 0 7,0 0 76,0 0 159,0 0 110,0 0-24,0 0-96,0 0-161,0 0-76,0 0-49,0 0 3,0 0-43,0 0-314,0 0-585,0 0-1054,0 0-2046,0 0-2443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2:46:45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10457 1143 6179,'0'0'1403,"0"0"131,0 0-144,0 0-197,0 0-281,0 0-274,0 0-150,-3 0-69,2 0-389,-85-21 2063,-63-78-1663,-4 6 0,-4 7 0,-15 1-430,139 69 15,-108-45 277,-3 7-1,-2 6 0,-2 6 1,-53-4-292,-99-6 505,-2 12 1,-2 13 0,-181 13-506,434 12 41,-410 3-44,412 5-33,0 1 0,0 3 0,1 2 0,1 2 0,0 2 0,-13 8 36,45-18-21,0 1 0,1 0 0,0 1 0,0 0 0,0 1 0,2 0 0,-1 2 0,1-1 0,0 1 0,1 1 0,1 0-1,0 1 1,0-1 0,1 2 0,1 0 0,1 0 0,-1 0 0,2 1 0,-4 13 21,-2 26-69,2 1 0,3 0-1,2 0 1,3 1 0,2-1 0,6 49 68,-5-77-5,0-14 4,0 0 0,1 0 0,0-1 0,1 1 0,0-1 0,1 1 0,0-1 0,1 0 0,0-1 0,1 1 0,1-1 0,0 0 0,0-1 0,1 0 0,0 0 0,1 0 0,8 6 2,6 7-24,1-1 1,0-1 0,2-1-1,0-1 1,2-1 0,0-2-1,1-1 1,0-1 0,1-2-1,0 0 1,1-2 0,1-2-1,-1-1 1,1-1 0,0-2-1,26 1 24,-6-1-23,1-3-1,-1-1 0,1-3 0,-1-2 1,0-3-1,-1-2 0,0-2 1,0-2-1,32-14 24,-39 9 49,0-1 0,-2-1 0,0-3 1,-1-2-1,-2-1 0,0-2 0,-3-2 0,0-1 1,-2-2-1,-1-1 0,-2-1 0,-2-2 0,-1-1 1,-2-2-1,-2 0 0,-1-2-49,-7 11 23,-2-1-1,-1 0 1,-2-1 0,-1 0-1,-2-1 1,-1 0 0,-1 0-1,-2-4-22,-3-197 94,0 232-91,-1-1 0,0 0 0,0 0 0,0 1 0,-1-1 0,0 0 0,1 1 0,-2-1 0,1 0 0,-1 1 0,1-1 0,-1 1 0,0 0 0,-1-1 0,1 1-1,-1 0 1,0 1 0,0-1 0,0 0 0,0 1 0,-1 0 0,1-1 0,-1 1 0,0 1 0,-3-3-3,-39-21 27,-2 3-1,0 2 1,-1 1-1,-1 3 0,-45-8-26,-5-5 66,9 2-156,0 3 0,-2 5 0,0 4 0,-32 0 90,-809-1 316,636 19-11,202-3-178,-267 17-22,339-13-116,-74 10 121,1 5 1,1 4 0,-75 28-111,-210 79 16,136-52 5,50-17 54,-157 73-75,12 17-11,51-39 187,-102 88-133,329-171 5,12-4 0,-18 1-27,34-9 1751,-154 49-1660,-123-6 429,232-48-461,0-3 0,0-4 0,-80-5-80,55 0-37,-248 1 93,201-36 27,-181-69-107,13-19-51,291 112 19,0-2 1,2 0-1,0-2 1,0-1-1,2-1 0,-1-2 56,-133-102-66,59 24 95,29 32-45,68 50 32,-18 2 99,19 4-158,-8 72-1115,9 766 886,2-834 236,-1 0 0,1 1 0,1-1-1,-1 1 1,1 0 0,0-1 0,0 1 0,0 1-1,1-1 1,0 0 0,0 1 0,0 0 0,0 0-1,1 0 1,-1 0 0,1 1 0,0 0 0,0 0-1,5-2 37,26-22-576,-2-4-735,-2-1 0,-1-2 0,-2-1 0,-1-1 0,-1-2 1311,-1-17-4635,-14 6-2968</inkml:trace>
  <inkml:trace contextRef="#ctx0" brushRef="#br0" timeOffset="669.654">401 25 6355,'0'0'2857,"0"0"-1691,0 0-430,0 0-133,0 0-130,0 0 23,-1 7-123,-6 20 41,5-20 79,2-7-124,0 0-49,5 0-174,791-1 111,-593-10 641,132-27-898,-223 23 700,-99 14-660,-13 1-4763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2:06:32.0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1534 0 5635,'0'0'1798,"0"0"-262,0 0-231,0 0-334,0 0-296,0 0-309,7 0-38,20 0 16,-20 0 32,-7 0 8,0 0-29,0 0-99,0 0 48,0 0 27,0 0-32,0 0-80,0 0 34,0 0-50,0 0-40,0 0-11,0 0 24,0 0 24,0 12 363,0 190-152,0-191-396,0 0 1,-1 1-1,0-1 0,-1 0 1,0 0-1,0 0 1,-1 0-1,-1 0 1,0 0-1,0-1 1,-1 0-1,-1 0 0,0 0 1,-3 4-16,-31 34 129,-2-2-1,-2-2 1,-1-2 0,-3-2 0,-36 22-129,43-30 49,31-24-33,-137 107 641,-5-7-1,-96 49-656,157-125 880,47-12-106,-111 45-1459,151-64-1140,4-1-1558,0 0-1670</inkml:trace>
  <inkml:trace contextRef="#ctx0" brushRef="#br0" timeOffset="425.142">2276 391 2305,'0'0'6067,"0"0"-3791,0 0-959,0 0 23,0 0-511,0 0-319,5 8-32,140 123 3091,-101-97-3113,54 34 219,2-5 0,3-4 0,31 10-675,-4-2 203,32 9-142,-146-75 29,-22-3-5051,-103-18-3141,59 18 343</inkml:trace>
  <inkml:trace contextRef="#ctx0" brushRef="#br0" timeOffset="790.343">2266 993 6835,'0'0'1550,"0"0"-275,0 0 25,0 0-465,0 0-347,-40 10-176,-129 35-93,83-6 42,-332 250 2231,-378 274 595,421-293-1964,312-248-1734,18-21-3551,22-2-635,13 1-1360</inkml:trace>
  <inkml:trace contextRef="#ctx0" brushRef="#br0" timeOffset="1329.963">492 1369 8132,'0'0'2299,"0"0"-807,0 0-342,0 0-387,0 0-470,0-4-242,10-13-14,144 13 561,13 13 377,1 8 0,127 30-975,-187-28 203,831 150 1470,-386-19 1002,-503-136-2200,-48-13-315,-2-1 3,0 1-903,-3-5-6860,-14-13-1036</inkml:trace>
  <inkml:trace contextRef="#ctx0" brushRef="#br0" timeOffset="2294.826">301 2422 5298,'0'0'3573,"0"0"-1812,0 0-404,0 0-369,0 0-476,0 0-269,15 3 122,64 7 838,0-3 0,0-3-1,70-7-1202,-27 2 493,776 1-42,-854 0-426,0-1 1,0-2 0,0-2 0,0-2-1,-1-2 1,16-6-26,-29 5 14,-28 10-57,-2 0-2,0 0 74,0 0 70,0 0 7,0 0-26,0 0-26,0 0-9,0 0-18,0 0-35,0 0-8,0 808 1096,0-787-1070,-2-12-9,2 0 0,-1 0 0,1 0 1,1 0-1,-1 0 0,2 0 0,-1 0 0,1 0 0,0 0 0,1 0 0,0-1 1,1 1-1,0-1 0,0 0 0,1 1-1,-3-7 13,-2-2 11,0 0 38,0 0 15,0 0-101,0-13-715,0-91-3364,0 56-371,0 17-1172</inkml:trace>
  <inkml:trace contextRef="#ctx0" brushRef="#br0" timeOffset="2625.828">1123 2482 5378,'0'0'1388,"0"0"-313,0 0 157,0 0-442,0 0-371,-18 44 149,-57 147 118,42-32 422,29-117-767,-58 301 1326,45-318-3491,-24-17-6031,21-8 3938</inkml:trace>
  <inkml:trace contextRef="#ctx0" brushRef="#br0" timeOffset="2892.685">762 3294 3954,'0'0'3449,"0"0"-959,0 0-450,0 0-465,0 0-476,-3 4-336,-10 13-187,21-2-50,41-2-402,1-3 0,0-1 0,0-2 0,43-1-124,-46-3 80,641 10 1247,-447-15-971,-167 2-647,-74-29-5244,0 18 2058</inkml:trace>
  <inkml:trace contextRef="#ctx0" brushRef="#br0" timeOffset="3742.775">11 2823 3410,'0'0'1899,"0"0"-226,0 0 128,0 0-51,0 0-371,-10-8 1108,23 198-1543,64 70-717,-37 49-155,-40 123-96,28-407-80,35-5 115,1-4-1,1-2 1,0-3 0,5-2-11,1 1 74,1374 164 444,-1071-154-13,-213-19 5171,-161-6-4926,0-11-628,-1 1-1,0-1 1,-1 0 0,-1 0 0,-1 1-1,0-1 1,-1 1 0,-5-11-122,3 10 4,-56-189-478,57 119-401,-8-47-4447,4 93-27</inkml:trace>
  <inkml:trace contextRef="#ctx0" brushRef="#br0" timeOffset="4498.9">4251 722 7187,'0'0'1510,"0"0"102,0 0 197,0 0-462,0 0-229,0 0 32,0 11 469,1-4-1569,-1-1 1,-1 0-1,1 1 0,-1-1 1,0 0-1,-1 1 0,0-1 1,0 0-1,0 0 1,0 0-1,-1-1 0,0 1 1,0 0-1,-1-1 0,0 0 1,-2 3-51,-92 82 288,-536 454 181,320-223-418,196-215-742,106-104-1834,10-6-2108,2-17-1810</inkml:trace>
  <inkml:trace contextRef="#ctx0" brushRef="#br0" timeOffset="4940.872">4221 1274 5811,'0'0'2606,"0"0"-1712,0 0 176,0 0 144,0 0-465,101 14-359,325 52-105,-202-7-63,-43 11-46,207 64 389,-237-111 310,-151 8 2567,-75 3-2948,-17 27-334,-7 19-4149,67-71-442</inkml:trace>
  <inkml:trace contextRef="#ctx0" brushRef="#br0" timeOffset="5319.597">4753 1685 6723,'0'0'2503,"0"0"-831,0 0-372,0 0-444,0 0-274,0 0-156,-42 30-167,-274 203 571,83-80 856,-6-10 1,-163 67-1687,65-35 514,240-137-2862,88-52-4780,9-17 463</inkml:trace>
  <inkml:trace contextRef="#ctx0" brushRef="#br0" timeOffset="5648.918">3289 1996 6739,'0'0'3591,"0"0"-1614,0 0-392,0 0-470,0 0-566,20-5-330,21-2-132,1 2 1,0 1-1,0 2 0,0 2 0,0 2 0,21 4-87,45 18 598,-2 5 0,64 28-598,-63-21 183,-91-31-164,410 133 288,235 38-307,-545-155 846,-115-21-2010,-1-11-3646,0-3 851</inkml:trace>
  <inkml:trace contextRef="#ctx0" brushRef="#br0" timeOffset="6464.967">3058 2627 5779,'0'0'1326,"0"0"98,0 0-205,0 0-685,0 0-256,-8 3 34,-25 12 82,33-15-376,0 0-1,1 0 0,-1 0 0,1 0 0,-1 0 0,1 0 0,-1 0 1,0 0-1,1 0 0,-1 0 0,1 0 0,-1 0 0,1 1 0,-1-1 1,0 0-1,1 0 0,-1 0 0,1 1 0,-1-1 0,0 0 0,1 0 1,-1 1-1,0-1 0,1 0 0,-1 0 0,0 1 0,1-1 0,-1 1 0,0-1 1,0 0-1,0 1 0,1-1 0,-1 0 0,0 1 0,0-1 0,0 1 1,0-1-1,0 1 0,0-1 0,0 0 0,0 1 0,0-1 0,0 1 1,0-1-1,0 1 0,0-1 0,0 1 0,0-1 0,0 0 0,0 1 1,0-1-1,-1 1 0,1-1 0,0 0 0,0 1 0,0-1 0,-1 0 1,1 1-1,0-1-17,153 14 678,1-8 0,11-6-678,-118 0 39,1088 0-602,-1133 0 985,-2 0 23,0 0-109,0 0-317,1 0 1,0 0-1,0 0 0,0 0 0,-1 0 0,1 0 0,0 0 1,0 0-1,0 0 0,-1 1 0,1-1 0,0 0 1,0 0-1,-1 1 0,1-1 0,0 1 0,0-1 0,-1 0 1,1 1-1,0 0 0,-1-1 0,1 1 0,-1-1 1,1 1-1,-1 0 0,1-1 0,-1 1 0,1 0 0,-1-1 1,0 1-1,1 0 0,-1 0 0,0-1 0,0 1 1,1 0-1,-1 0 0,0 0 0,0-1 0,0 1 0,0 0 1,0 0-1,0 0 0,0-1 0,0 1 0,-1 0 1,1 0-1,0 0 0,0-1 0,-1 1 0,1 0-19,0 13 31,0 716 2290,0-729-2286,0-1-1,0 0-58,0-3-85,0-20-358,-10-66-2612,-31 39-3174,21 35-131</inkml:trace>
  <inkml:trace contextRef="#ctx0" brushRef="#br0" timeOffset="6764.32">3700 2732 3057,'0'0'1727,"0"0"-1058,0 0-77,0 0 123,0 0-72,0 0 62,-17 0 268,6 0-705,8-1-213,1 0 0,0 1 1,-1-1-1,1 1 0,0-1 1,-1 1-1,1 0 0,-1 0 1,1 0-1,0 1 0,-1-1 1,1 0-1,0 1 0,-1 0 1,1-1-1,0 1 0,0 0 1,-1 0-1,1 0 0,0 1 1,0-1-1,0 0 0,0 1 1,1-1-1,-1 1 0,0 0 1,1-1-1,-1 1 0,1 0 1,-1 0-1,1 0 0,0 0 1,0 0-1,0 1 0,0-1 1,0 0-1,0 0 0,1 1 1,-1 1-56,-39 178 2462,10-7-1819,22-96-2158,-4-76-3597,-7-3 713</inkml:trace>
  <inkml:trace contextRef="#ctx0" brushRef="#br0" timeOffset="7031.421">3329 3239 4258,'0'0'2772,"0"0"-403,0 0-131,0 0-656,0 0-426,-8 2-415,-14 9-460,65-9-259,-21-2-45,735 10 1517,-199-10-1069,-554 0-732,-4 0-245,0 0-636,0 0-564,0 0-684,0 0-1697</inkml:trace>
  <inkml:trace contextRef="#ctx0" brushRef="#br0" timeOffset="16754.848">3028 2632 2945,'0'0'1270,"0"0"-299,0 0 83,0 0-277,0 0-129,0 0-91,0 0-239,5-6 191,15-18 433,4 9 6248,-23 15-6854,-1 0-80,0 0-130,0 0-89,0 0-50,0 15 53,20 291 536,-8 64-164,-14-233-325,2 238 972,2-373-1060,-1 1 0,0-1 0,1 0 0,-1 0 0,1 0-1,-1 0 1,1 0 0,0 0 0,0-1 0,0 1 0,0 0 0,0-1-1,0 0 1,0 1 0,1-1 0,-1 0 0,0 0 0,1 0 0,-1-1-1,1 1 1,-1-1 0,1 1 0,-1-1 0,4 0 1,2 3 1,265 74 137,7-31 14,108-3-152,103 15 43,651 72 42,-962-125 500,-178-5-102,-2 0 10,0 0 83,0-13 425,0-210-1079,0 6-7760,0 194 3812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2:06:54.5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712 597 2945,'0'0'4024,"0"0"-2029,0 0-786,0 0-342,0 0-475,15-2 53,68-11 639,-81 13-444,-1 0-504,-1 0 0,0-1 1,1 1-1,-1 0 0,1-1 1,-1 1-1,1 0 0,-1 0 0,1-1 1,-1 1-1,1 0 0,-1 0 1,1 0-1,-1 0 0,1 0 0,-1 0 1,1 0-1,-1 0 0,1 0 1,0 0-1,-1 0 0,1 0 0,-1 0 1,1 0-1,-1 1 0,1-1 1,-1 0-1,1 0 0,-1 1 0,1-1 1,-1 0-1,0 1 0,1-1 1,-1 0-1,1 1 0,-1-1 0,0 0 1,1 1-1,-1-1 0,0 1 1,0-1-1,1 1 0,-1-1 0,0 1 1,0-1-1,1 1 0,-1-1 1,0 1-1,0-1 0,0 1 0,0-1 1,0 1-1,0-1 0,0 1 1,0-1-1,0 1 0,0 0 0,0-1 1,0 1-1,-1 0-136,-19 191 69,-120 118 99,76-192-123,-4-3-1,-5-3 0,-6-3 1,-3-3-1,-64 58-44,-4 5 61,140-67-221,23-73 176,170 52 360,495 167 102,61 17-198,-739-265-284,1 0-1,-1 0 1,1 0 0,0 0 0,-1 0-1,1 0 1,-1 0 0,1-1 0,0 1-1,-1 0 1,1 0 0,-1-1-1,1 1 1,-1 0 0,1 0 0,-1-1-1,1 1 1,-1-1 0,1 1 0,-1 0-1,1-1 1,-1 1 0,0-1-1,1 1 1,-1-1 0,0 1 0,1-1-1,-1 0 1,0 1 0,0-1 0,0 1-1,1-1 1,-1 1 0,0-1-1,0 0 1,0 1 0,0-1 0,0 0-1,0 1 1,0-1 0,0 1 0,0-1-1,0 0 1,-1 1 0,1-1 0,0 1-1,0-1 1,-1 1 0,1-1-1,0 0 1,0 1 0,-1-1 0,1 1 4,-1-10-580,-12-87-6708,-14 48 1282</inkml:trace>
  <inkml:trace contextRef="#ctx0" brushRef="#br0" timeOffset="407.861">1845 858 7363,'0'0'2546,"0"0"-698,0 0-439,0 0-291,0 0-91,0-1-80,-5 10-389,-11 22-396,-1-2 0,-1 0 0,-1-1 1,-2-1-1,-22 23-162,26-30 47,-1039 1258 2360,934-1138-2300,84-71-195,35-71-7006,4-12 5317,-1-20-2569</inkml:trace>
  <inkml:trace contextRef="#ctx0" brushRef="#br0" timeOffset="1038.407">301 1289 6435,'0'0'3428,"0"0"-1021,0 0-636,0 0-552,0 0-282,0 0-76,-7-1-90,-48-3 2399,37-15-1297,18 18-2017,5 1 8,1754 0 34,-1709-5 913,-50-19-4847,0 12-404,0-2-2205</inkml:trace>
  <inkml:trace contextRef="#ctx0" brushRef="#br0" timeOffset="1525.454">1454 397 8020,'0'0'2171,"0"0"-730,0 0-345,0 0-610,0 0-257,52-6 212,424-63 930,971-150 1348,-953 133-2130,-428 71-434,-65 14-126,-1 1-71,0 0-604,-33 15-3239,-17 1 1068,-17 3-2121</inkml:trace>
  <inkml:trace contextRef="#ctx0" brushRef="#br0" timeOffset="2280.392">2416 482 8100,'0'0'1953,"0"0"-715,0 0-313,0 0-426,0 0-267,-8 4-80,-27 15-37,5 27 576,-87 208 447,12 5 0,-48 188-1138,120-248 21,45-199 43,1919 0 1446,-1929 0-1368,0 44 135,68 295 803,-65-306-966,63 419 1285,-14 76-1399,-52-406 1670,-2-121-1021,-9-1 159,-9 0-648,-126 2 163,0-6 1,1-6-1,0-7 1,-5-7-324,-8-18-499,1-7 0,3-7 0,3-6 0,2-7 0,-48-35 499,173 93-688,2-1 0,-1-1 0,2 0-1,-1-2 1,2 0 0,-14-15 688,22 7-4226,10 3-2465</inkml:trace>
  <inkml:trace contextRef="#ctx0" brushRef="#br0" timeOffset="2799.62">2306 1229 5298,'0'0'1588,"0"0"-358,0 0 189,0 0 62,0 0 269,0 0 157,-10 1-47,-30 2-339,30-2-657,43-15-461,116-44-353,2 6 0,2 7 1,2 7-1,2 7 0,0 6 0,156-3-50,-201 23-16,-109 5-10,-3 0-81,0 0-221,0 0-539,0 0-534,0 0-872,0 0-1057,0 0-805</inkml:trace>
  <inkml:trace contextRef="#ctx0" brushRef="#br0" timeOffset="3081.96">2456 1525 7427,'0'0'1313,"0"0"10,0 0-288,0 0-381,0 0-72,-10 2-422,-16 10 496,77-11 314,-21-1-966,111-9 650,-2-7 0,0-5 1,-1-6-1,116-40-654,-226 60-21,-10 3-133,0 0 1,1-1 0,-1-1 0,-1-1 0,1 0 0,-1-1 0,-1-1 0,1-1-1,-2 0 1,4-4 153,-16 10-193,0 0-1,-1 0 0,0 0 1,0 0-1,0-1 0,-1 1 1,1 0-1,-1-1 0,0 0 0,-1 1 1,1-1-1,-1 1 0,0-1 1,0 0-1,0 1 0,0-1 1,-1 0-1,0 0 194,0-15-982,1-16-1203,-7 17-518,-26 4-568</inkml:trace>
  <inkml:trace contextRef="#ctx0" brushRef="#br0" timeOffset="3349.623">3248 958 1505,'0'0'3257,"0"0"-317,0 0-765,0 0-615,0 0-407,-18-10-169,-56-30-58,56 30-190,18 10-258,-2 0-442,0 1 0,1-1 0,-1 1 0,0-1 0,0 1 0,0 0 0,1-1 0,-1 1 0,0 0 0,1 0 0,-1 0 0,1 1 0,-1-1 0,1 0 0,0 1 0,0-1 0,-1 0 0,1 1 0,0 0 0,0-1 0,0 1 0,0-1 0,1 1 0,-1 0 0,0 0 0,1 0 0,-1-1 0,1 1 0,0 0 0,-1 0 0,1 0 0,0 0 0,0 0 0,1 1-36,-2 2 56,-23 195 233,6 286 536,18-430-1170,0-54-1541,0-2-1383,0 0-1319</inkml:trace>
  <inkml:trace contextRef="#ctx0" brushRef="#br0" timeOffset="3775.955">1855 2071 6643,'0'0'1585,"0"0"-166,0 0-250,0 0-284,0 0 57,0 29 29,0 178 582,0 56-315,-1-261-1236,1-1 0,-1 1 1,1 0-1,0 0 0,0 0 1,0 0-1,0 0 0,0 0 1,0 0-1,0 0 0,1 0 1,-1 0-1,1-1 0,-1 1 1,1 0-1,0 0 0,0 0 0,0-1 1,0 1-1,0 0 0,0-1 1,0 1-1,0-1 0,1 1 1,-1-1-1,0 0 0,1 0 1,-1 1-1,1-1 0,0 0 1,-1 0-1,1 0 0,0-1 0,0 1 1,0 0-1,-1-1 0,1 1 1,0-1-1,0 0 0,0 1 1,0-1-1,0 0 0,0 0 1,0 0-1,0-1-2,0 1-53,-2 0-81,12 0-1395,-10 0 1369,0-1 0,0 1-1,1-1 1,-1 0-1,0 0 1,0 0-1,0 0 1,0 0-1,0-1 1,0 1 0,0-1-1,-1 1 1,1-1-1,-1 1 1,1-1-1,-1 0 1,1 0-1,-1 0 1,0 0 0,0 0-1,0 0 1,0 0-1,0 0 1,0-1-1,0-1 161,2-2-607,10-32-2861</inkml:trace>
  <inkml:trace contextRef="#ctx0" brushRef="#br0" timeOffset="10660.788">2226 2106 5122,'0'0'2311,"0"0"-398,0 0-331,0 0-451,0 0-144,0 0-56,-10 21 3532,-2 140-2123,-65 96-1841,64-210-237,14-27-8677,-1-20 731</inkml:trace>
  <inkml:trace contextRef="#ctx0" brushRef="#br0" timeOffset="11212.153">2737 2151 6067,'0'0'1320,"0"0"92,0 0-182,0 0-732,0 0-129,-2 25 2520,-26 3-885,8 138-537,18-107-1119,1 8-79,4-21-7076,-3-46 1568</inkml:trace>
  <inkml:trace contextRef="#ctx0" brushRef="#br0" timeOffset="11576.169">3268 2056 7363,'0'0'2385,"0"0"-674,0 0-890,0 0-594,0 0-94,2 6-4,6 214 2712,-8-65-1370,0-25-1118,0-57-3580,0-96-799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2:07:07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1183 381 4274,'0'0'2598,"0"0"-522,0 0-176,0 0-729,0 0-552,0 0-78,-5-1-10,2-1-520,0 1 138,0 0 0,0-1-1,-1 1 1,1 1 0,0-1 0,-1 0 0,1 1 0,-1-1 0,1 1 0,-1 0 0,1 0 0,0 1-1,-1-1 1,1 1 0,-1-1 0,1 1 0,0 0 0,0 0 0,-1 1 0,1-1 0,0 1-1,0-1 1,0 1 0,1 0 0,-1 0 0,0 1-149,-373 409 179,220-248 236,-8-8 0,-114 82-415,166-164 701,110-42-562,2-27-143,1-1 0,0 0 0,0 0 0,0 1 0,0-1 0,1 0-1,-1 0 1,1 0 0,0-1 0,0 1 0,1 0 0,-1-1 0,1 1 0,0-1 0,-1 0 0,2 0 0,-1 0 0,0 0 0,0 0 0,1-1 0,2 2 4,61 40 214,1-3 1,2-3-1,1-3 1,2-3-1,58 16-214,407 107 277,-304-64 692,-202-81-1068,-31-11-2040,8-39-7050,-9 1-1058</inkml:trace>
  <inkml:trace contextRef="#ctx0" brushRef="#br0" timeOffset="393.407">1825 692 8372,'0'0'2846,"0"0"-887,0 0-801,0 0-809,-17 17-282,-290 294 626,16-58 1903,-63 26-2596,250-199 683,3 3 0,-85 95-683,134-116 107,50-98-8807,2 2 1617</inkml:trace>
  <inkml:trace contextRef="#ctx0" brushRef="#br0" timeOffset="846.31">371 898 7331,'0'0'2524,"0"0"-438,0 0-549,0 0-424,0 0-46,-12-1 117,-34-3-525,34 3-221,12 1 58,0 0-66,0 0-102,0 0-232,10 0-176,41 5 205,1 2-1,-1 3 1,-1 1 0,0 3 0,38 16-125,3-1 267,650 151 1311,-517-131-955,-170-38 311,-52-7 88,-3-3-3427,2-1-3642,-1 0 22</inkml:trace>
  <inkml:trace contextRef="#ctx0" brushRef="#br0" timeOffset="1458.555">1654 0 8084,'0'0'2462,"0"0"-1091,0 0 89,0 0-588,-13 4-733,-39 15-422,52-19 280,1 0-1,-1 0 1,0 0-1,1 0 1,-1 0 0,0 0-1,1 0 1,-1 0-1,0 0 1,1 0 0,-1 1-1,0-1 1,1 0-1,-1 0 1,0 0-1,0 0 1,1 1 0,-1-1-1,0 0 1,0 0-1,0 1 1,1-1 0,-1 0-1,0 0 1,0 1-1,0-1 1,0 0-1,1 0 1,-1 1 0,0-1-1,0 0 1,0 1-1,0-1 1,0 0 0,0 1-1,0-1 1,0 0-1,0 1 1,0-1-1,0 0 1,0 1 0,0-1-1,0 0 1,0 1-1,0-1 1,0 0 0,-1 0-1,1 1 1,0-1-1,0 0 1,0 1-1,0-1 1,-1 0 0,1 0-1,0 1 1,0-1-1,-1 0 4,163 30 619,11-11 979,0-7-1,1-8 1,4-8-1598,12 2 698,251 2 716,-149 6-2753,-290-6 957,-2 0-197,0 0-189,0 0-670,0 0-1230,-4 0-1545,-12 0-2328</inkml:trace>
  <inkml:trace contextRef="#ctx0" brushRef="#br0" timeOffset="2374.866">1905 241 6915,'0'0'1243,"0"0"-119,0 0-105,0 0-715,0 0-192,-5 32 77,-20 215 734,25-231-778,1 35 363,-2 1 1,-2 0-1,-2 0 1,-3-1-1,-10 33-508,-86 214 1084,59-183-699,6 1 0,-8 52-385,47-168-2,-1 1 0,1-1-1,0 1 1,0-1 0,0 1-1,0-1 1,-1 1 0,1-1 0,0 1-1,0-1 1,0 1 0,0-1-1,0 1 1,0-1 0,0 1-1,0-1 1,1 0 0,-1 1 0,0-1-1,0 1 1,0-1 0,0 1-1,1-1 1,-1 1 0,0-1 0,0 0-1,1 1 1,-1-1 0,0 1-1,1-1 1,-1 0 0,0 0-1,1 1 1,-1-1 0,1 0 0,-1 1-1,1-1 1,-1 0 0,0 0-1,1 0 1,-1 0 0,1 1 0,-1-1-1,1 0 1,-1 0 0,1 0-1,-1 0 1,1 0 0,-1 0 0,1 0-1,-1 0 1,1 0 0,-1 0-1,1-1 1,-1 1 0,0 0-1,1 0 1,-1 0 0,1 0 0,-1-1-1,1 1 1,-1 0 2,12-1 62,1033 1 1840,-360 35-909,-383 15 605,-299-49-1597,-1 0 0,0 0 0,1 0 0,-1 0 0,0 0 0,1 0 0,-1 0 0,0 1 0,0-1 0,0 1 0,0-1 0,0 1 0,0 0 0,-1 0 0,1 0 0,-1 0 0,1 0 0,-1 0 0,0 1 0,1-1 0,-1 0 0,-1 1 0,1-1 1,0 0-1,0 1 0,-1-1 0,1 1 0,-1 0-1,9 26 75,1 1-26,-1 0 1,-1 1-1,-2 1 1,-1-1-1,-2 1 1,-1 0-1,-1-1 1,-2 1-1,-2 12-49,2 35 64,1 243 1972,-24-322-1257,-363-16-107,-212-113-1839,556 118 736,-156-47-4595,171 39-32,24-4-3565</inkml:trace>
  <inkml:trace contextRef="#ctx0" brushRef="#br0" timeOffset="2947.283">2116 632 3041,'0'0'4456,"0"0"-2546,0 0-555,-9 0-610,-24 0-569,24 0 141,9 0 590,0 0 102,9 0-214,703 0 4272,-233 0-9553,-476 0 2283,-3 0-1103,0 0-1499</inkml:trace>
  <inkml:trace contextRef="#ctx0" brushRef="#br0" timeOffset="3287.771">1925 1048 7523,'0'0'1225,"0"0"493,0 0-248,0 0-760,0 0-137,0 0-119,-10 4-265,-30 13-63,30-13-20,40-4 148,1026 0 4276,-1037 0-4556,57-15-378,-74-28-4742,-4 30 1384,-6-1-2448</inkml:trace>
  <inkml:trace contextRef="#ctx0" brushRef="#br0" timeOffset="3712.314">2657 712 6387,'0'0'1176,"0"0"6,0 0-461,-7-19-1322,-20-61 297,25 73 672,-3-14-1064,6 13 6152,-13 12-5096,-68 221 2287,-39 186-2647,59-123 1360,40-164-856,20-124-461,0 0 0,0 0 18,0 0 81,0 0-134,0-17-993,0 11 615,0-38-1218,0 11-2499,0 18-2265</inkml:trace>
  <inkml:trace contextRef="#ctx0" brushRef="#br0" timeOffset="4171.665">1494 1740 7251,'0'0'1724,"0"0"-943,0 0-180,0 0-292,0 0 179,0 0 289,0 46 26,0 147 11,2-28 730,25-131-1225,-4-31-7355,-15-3 2407</inkml:trace>
  <inkml:trace contextRef="#ctx0" brushRef="#br0" timeOffset="4483.887">1855 1805 7107,'0'0'1556,"0"0"-164,0 0-559,0 0-527,0 0-44,5-2-67,15-5-27,-15 6 107,-5 1 376,0 0 141,0 469 4338,18-467-5687,-15-2 350,-1 1 0,0-1 0,1 0 0,-1 0 0,1-1 0,-1 1 0,0 0 0,1-1 0,-1 1 0,0-1 0,1 0 0,-1 0 0,0 0 0,0 0 0,0 0 0,0 0 0,0-1 0,0 1 0,0-1 0,0 1 0,-1-1 0,1 0 0,0 0 0,-1 0 0,0 0 0,1 0 0,-1 0 0,0 0 0,0 0 0,0 0 0,0 0 0,0-1 0,-1 1 0,1 0 0,-1-1 0,0 1 0,1 0 0,-1-1 0,0 0 207,8-26-4498</inkml:trace>
  <inkml:trace contextRef="#ctx0" brushRef="#br0" timeOffset="4750.232">1855 1805 5298</inkml:trace>
  <inkml:trace contextRef="#ctx0" brushRef="#br0" timeOffset="4751.232">1855 1805 5298,'441'-65'801,"-431"65"239,0 0-576,0 0-127,-10 35 751,10 20 401,-10 15-81,0 0-255,0-10-449,0-15-624,0-14-80,0-11-96,0-20-1937,0 0-3073</inkml:trace>
  <inkml:trace contextRef="#ctx0" brushRef="#br0" timeOffset="5017.056">2998 1775 9588,'0'0'1745,"0"0"-1024,0 0 111,0 0-448,0 0-16,0 0-128,250 300-160,-240-224-80,-10-61-224,0-15-3409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2:07:14.5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3460 707 6563,'0'0'3362,"0"0"-1700,0 0-424,0 0-494,0 0-411,13 1 97,41 3 141,-41-4 184,-13 0 395,0 0 21,0 0-101,0 0-179,0 0-190,0 0-92,0 0-137,-2-3-448,1 0 1,-1 0-1,0-1 1,-1 1-1,1 1 0,0-1 1,-1 0-1,0 0 1,1 1-1,-1 0 0,0-1 1,0 1-1,-1 0 1,1 1-1,0-1 0,-1 0 1,1 1-1,-1 0 1,1 0-1,-1 0 0,0 0 1,1 1-1,-4-1-24,-8-4 58,-199-56 732,-95-29-358,-271-76-387,465 144-169,-1 4 0,0 5 0,-1 6 0,0 4 0,-12 6 124,43-3-95,37 2 65,0 2 0,0 1 0,1 3 0,-1 2 0,2 2 1,0 3-1,0 1 0,1 2 0,-34 20 30,79-37-1,-56 24 2,2 2-1,1 3 0,1 2 1,2 3-1,1 1 1,2 3-1,1 2 0,-15 20 0,10 24 56,32-23 128,10-32-160,10 4-72,0-33-5,0-1-22,0 0 6,0 0 40,0 0-22,0 0-160,0 0-434,0 0-692,0 0-739,0-4-840,2-37-5215,6 21 2547</inkml:trace>
  <inkml:trace contextRef="#ctx0" brushRef="#br0" timeOffset="818.718">522 1 6179,'0'0'1350,"0"0"-366,0 0-205,0 0-373,0 0 130,0 0 280,-5 3 102,-50 48 1601,-47 32-1628,73-60-822,0 2 0,2 2 0,1 0 0,1 1 0,1 2 0,2 0 1,1 2-1,2 0 0,0 2 0,3-1 0,-12 36-69,-44 288 571,71-355-572,1-1 0,0 0 0,-1 1 0,1-1 0,0 0 0,0 1 0,0-1 0,0 1 0,0-1 0,0 0 0,0 1 0,1-1 0,-1 0 0,0 1 0,1-1 0,-1 0 0,1 1 0,-1-1 0,1 0 0,0 0 0,-1 0 0,1 0 0,0 1 0,0-1 0,0 0 0,0 0 0,0-1 0,0 1 0,0 0 0,0 0 0,1 0 0,-1-1 0,0 1 0,0 0 0,1-1 0,-1 0 0,0 1 0,1-1 0,-1 0 0,0 1 0,1-1 0,-1 0 0,0 0 0,1 0 0,-1 0 0,1 0 0,-1-1 0,0 1 0,1 0 0,-1-1 0,0 1 0,1 0 0,-1-1 0,0 0 0,1 1 1,15-1 18,650-13 755,9 2-426,-453 13-323,-195-1 91,-23 0 229,-5 0 382,0 0 253,0 0-77,0 0-350,0 0-301,0 0-182,0 0-8,0 0-125,7 0-141,18 0-520,-5 0-2771,-2 0-2416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2:07:18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1274 0 8244,'0'0'2961,"0"0"-2011,0 0-152,0 0-81,0 0-242,0 0 112,10 21 2156,-10-13-2639,0 1 1,-1-1-1,0 1 1,0-1-1,-1 1 0,0-1 1,0 0-1,-1 0 1,0 0-1,0 0 1,-1 0-1,0-1 1,-1 1-1,1-1 1,-2 0-1,1 0 1,-1-1-1,0 0 1,-5 4-105,-319 354 202,-230 188-202,237-254 547,322-296-328,1-2-136,0 0 31,0 0-18,0 0-42,262-24 543,371-104 705,466-165-1302,-672 172 115,-155 56-163,-268 64-192,-4 1-294,0 0-410,0 0-1006,-11-2-2493,-6 3 2218,3 0 110,-35-6-5022</inkml:trace>
  <inkml:trace contextRef="#ctx0" brushRef="#br0" timeOffset="627.76">1464 497 3265,'0'0'2610,"0"0"-703,0 0 11,0 0-314,0 0-641,-8 0-424,-16 0-272,6 0 2875,17 13-2941,-8 177-989,9 116 866,1-254-44,2 0-1,2 0 1,3 0 0,1-1 0,3-1 0,14 35-34,209 526 416,-224-581-388,10 23 56,-2 0 0,-3 0 1,-2 2-1,-3 0 0,-1 0 0,0 53-84,-10-65 542,0-42-169,0-1 33,0 0 8,-13-2 68,-366-81 68,230 50-197,-1 6 0,0 6 0,-118 1-353,127 20 779,138 0-523,3-7-352,0 4 84,0 1 0,-1-1 0,1 0 0,1 1 0,-1-1 0,0 0-1,1 1 1,-1-1 0,1 0 0,0 1 0,0-1 0,0 1 0,0-1 0,1 1 0,-1 0-1,0-1 1,1 1 0,0 0 0,-1 0 0,1 0 0,0 0 0,0 0 0,0 1 0,1-1 0,-1 0-1,0 1 13,115-68 0,1003-576 598,-1077 622-873,50-29-876,-37 12-3191,-51 36-1458,-5 4-4538</inkml:trace>
  <inkml:trace contextRef="#ctx0" brushRef="#br0" timeOffset="1179.325">1254 401 7043,'0'0'3367,"0"0"-2348,0 0-461,0 0-387,0 0-97,0 0-15,-5-2 90,-12-9 48,46 13 257,-10 5-383,0 1 0,-1 1 0,1 1 0,-2 1 0,1 0 0,-2 1 0,1 1-1,-2 1 1,0 0 0,0 1 0,-2 0 0,0 1 0,0 1 0,5 11-71,92 131 244,-8 4 0,-6 4 0,18 61-244,-68-138 76,23 48-79,-4-5 506,6-4-1,14 12-502,-58-102 216,1-1-1,1-1 1,2-2-1,2-1 1,1-2 0,2-1-1,0-2 1,30 17-216,-39-28 165,2-1 1,0-1-1,0-2 1,2-1-1,-1-2 1,21 5-166,59-4 3478,-23-12-2512,-84 0-972,0 0 0,1 0-1,-1-1 1,0 0 0,1 0 0,-1 0 0,0 0-1,0 0 1,0 0 0,0-1 0,0 0 0,0 1 0,0-1-1,0 0 1,-1-1 0,1 1 0,-1 0 0,0-1-1,1 1 1,-1-1 0,0 0 0,-1 0 0,1 0 0,0 0-1,-1 0 1,0 0 0,1 0 0,-1 0 0,0 0 0,-1-2 5,16-109-822,-16 105 693,2-180-5214,-2 123 168</inkml:trace>
  <inkml:trace contextRef="#ctx0" brushRef="#br0" timeOffset="1575.115">1875 226 11061,'0'0'2983,"0"0"-542,0 0-291,0 0-941,0 0-740,-10-4-127,-48-17 490,56 21-282,2 0-6,0 0-50,0 0-116,0 0-116,0 0-187,0 0-83,5 4 42,65 48 113,1-4 0,3-3 0,18 6-147,-11-5 39,-42-22-45,2-2 0,0-1 0,1-2 0,1-2 0,1-1 0,0-3 0,28 4 6,-61-16 94,-9-1-7277,-2 0 1351</inkml:trace>
  <inkml:trace contextRef="#ctx0" brushRef="#br0" timeOffset="2014.197">2878 868 8516,'0'0'5034,"0"0"-3222,0 0-484,-2 39-725,-19 141-416,-56-25 376,-36 25 1104,8 5 1,-65 163-1668,-72 337 637,163-461-581,77-211-3133,14-29-4109,-5 6 5313,13-18-8062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2:46:25.4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87 1334 4802,'0'0'1988,"0"0"-1009,0 0 237,0 0 76,0 0-108,0 0-162,0 19 1039,5-13 2054,84-30-3965,-57 9-97,745-352 905,-668 309-895,377-198 191,391-280-254,-717 435 43,-150 99-59,-8 2 37,-2 0 14,0 0-3,0 0-101,-15 2-2322,-20 7-1349,-5 5-2100</inkml:trace>
  <inkml:trace contextRef="#ctx0" brushRef="#br0" timeOffset="1013.886">87 2296 3378,'0'0'3825,"0"0"-3014,0 0-763,0 0 75,0 0 213,0 0 297,7-1 3499,94 93-4045,-67-52-46,152 168 138,-143-132 136,-43-75-241,0-1 22,0-1-141,-1-6-8,-1 1 0,0-1 0,0 1 0,-1 0 0,1 0 0,-1 0 0,-1 1 0,1-1 0,-1 1 0,0-1 1,0 1-1,-1 1 0,0-1 0,1 0 0,-2 1 53,-8-11-84,4 2 67,1-1-1,1 0 0,0 0 1,1 0-1,1-1 0,0 0 1,1-1-1,1 1 0,0-1 1,1 0-1,1 0 0,0 0 1,1 0-1,1 0 0,0-1 1,3-14 17,-3 24-8,-1 0 5,1-1 0,0 1 0,0-1 0,1 1 0,0-1 0,0 1 0,1-1 0,0 1 0,0 0 0,1 0 0,0 0 0,0 0 0,0 0 0,1 1 0,0-1 0,0 1 0,4-4 3,16-12-22,0 2 1,2 0-1,0 2 1,1 1-1,1 0 1,0 3-1,1 0 1,1 2-1,0 1 1,0 1-1,1 2 1,1 1-1,-1 1 1,1 2-1,0 1 1,29 1 21,-54 1-80,-1 1 1,0-1-1,0 1 1,1 0-1,-1 0 1,0 1 0,0-1-1,1 2 1,-1-1-1,0 1 1,0-1-1,0 2 1,-1-1-1,1 1 1,0 0-1,-1 0 1,0 0 0,0 1-1,0 0 1,0 0-1,0 0 1,-1 0-1,0 1 1,0 0-1,0 0 1,0 0-1,-1 0 1,0 1 0,0-1-1,0 1 1,-1 0-1,2 5 80,11 196-950,-14-184 973,-1 0-1,0 0 1,-2 0-1,-1 0 0,-1-1 1,-1 1-1,0-1 1,-2 0-1,-1 0 1,-1 0-23,-15 16 154,-2-1 0,-1-1 0,-2-2 0,-1-1 1,-21 17-155,31-28 229,-2-1 0,0-1 1,-1-1-1,-1-1 1,0-1-1,-1-1 1,-26 11-230,10-18 2756,41-14-2458,2-4-309,0 0 0,1 0 0,0 1 0,1-1 0,0 1 0,0 0 0,1 0 0,0 0 0,0 0 0,1 1 0,0 0 0,0 0 0,1 1 0,-1 0 0,7-4 11,6-9-165,-6 5-128,35-39-907,-19 6-2398,-9 11-2156</inkml:trace>
  <inkml:trace contextRef="#ctx0" brushRef="#br0" timeOffset="1773.836">1401 1334 5683,'0'0'1051,"0"0"-595,0 0-155,0 0-90,0 0-136,6-13-32,23-37 79,-10 37 2150,17 39-2474,-34-24 312,88 171-70,53 234 635,-64-164-267,137 304 577,-156-437-214,-58-109-702,-2-1 43,0 0 29,0 0-18,0 0 37,-10 0-194,-42-1-513,-149 17-1019,155 1 943,0 2-1,2 2 1,0 2 0,-30 22 623,59-36-159,-578 359-5065,-174 36 11235,577-323-2215,335-132-2958,258-97-241,237-131-597,205-159 422,-638 340-366,-191 95-2391,-25 4-2717,-26 3-1936</inkml:trace>
  <inkml:trace contextRef="#ctx0" brushRef="#br0" timeOffset="2364.294">649 4106 7860,'0'0'200,"0"0"-214,0 0-7,0 0 42,8 49 49,34 157 20,-40-197-63,1 0 0,0 0 0,1 0 0,-1 0 0,2-1 0,-1 1 0,1-1 0,1 0 0,-1 0 0,1-1 0,0 0 0,3 2-27,17 22 287,16 58 308,-41-145 408,-1-93-1384,0 137 372,0 1 1,1-1-1,0 1 1,1 0-1,0-1 1,0 1-1,2 0 1,-1 0-1,1 1 1,1-1-1,0 1 1,0 0-1,1 0 1,0 0-1,1 1 1,7-8 8,12-12-10,2 1 0,0 2 0,2 0 0,1 2 0,0 2 0,2 1 0,1 1 0,0 1 0,1 3 0,1 0 0,1 3 0,0 1 0,0 1 0,1 3 0,35-4 10,79 12-352,-148 1 304,1 1 1,-1-1-1,-1 1 0,1 0 0,0 1 0,0-1 0,-1 1 1,1-1-1,-1 1 0,0 0 0,0 0 0,0 1 1,0-1-1,-1 0 0,1 1 0,-1 0 0,0 0 0,0-1 1,0 1-1,-1 0 0,1 1 0,-1-1 0,0 0 0,0 0 1,0 1-1,-1-1 0,0 0 0,0 1 0,0-1 0,0 0 1,0 1-1,-1-1 0,0 0 0,0 0 0,0 2 48,1 6-151,0 10-15,1-10 143,-1-1 1,0 0 0,0 1 0,-2-1 0,1 0-1,-1 1 1,-1-1 0,0 0 0,0-1 0,-1 1 0,-3 5 22,-12 9 18,-1-1 0,-2-1 0,0-1 1,-2 0-1,0-2 0,-1-1 1,-8 4-19,-18 15 363,-3-2 1,-1-2-1,-1-3 1,-20 7-364,12-23 1398,61-21-1121,15-108-549,2 88 247,1 0 0,1 0-1,1 2 1,2 0 0,0 1 0,1 1 0,6-3 25,-2-2-107,81-89-1256,-51 49-1727</inkml:trace>
  <inkml:trace contextRef="#ctx0" brushRef="#br0" timeOffset="2799.344">1862 3494 1601,'0'0'835,"0"0"-472,0 0-246,0 0-16,0 0 38,40-12-5,129-38-97,-164 47-37,1 0-1,-1 0 1,1 1 0,-1 0-1,1 1 1,0-1 0,0 1-1,0 0 1,0 0 0,0 1-1,0 0 1,0 0 0,0 0-1,0 1 1,0 0 0,0 0-1,0 0 1,0 1 0,-1 0-1,1 0 1,0 0 0,-1 1-1,0 0 1,0 0 0,0 0-1,0 1 1,0 0 0,0 0-1,-1 0 1,0 0 0,0 1-1,0-1 1,0 1 0,-1 0-1,0 0 1,0 1 0,0-1-1,-1 1 1,0-1 0,0 1 0,1 2 0,34 80 471,-4 2 0,-4 2 0,9 55-471,64 319 1137,-19-195 941,4-82-1499,-69-138 243,-2 0-1,-3 0 0,-2 2 1,-2-1-1,-2 1 0,-3 1 1,-2 20-822,-25-58 2251,-590 29 2173,16-36-2922,588-10-1787,1-1 0,-1 0 1,1 0-1,-1-1 0,1 0 0,0 0 1,0-1-1,0 0 0,0-1 1,1 0-1,0 0 0,0 0 1,0-1-1,-5-6 285,11 12-22,-27-29-4870,0 0-2909</inkml:trace>
  <inkml:trace contextRef="#ctx0" brushRef="#br0" timeOffset="3923.986">2985 1229 4642,'0'0'2193,"0"0"-1446,0 0-253,0 0 29,0 0-158,0 0-199,7-7 58,6-4-12,1 1 0,1 1 1,0 0-1,0 1 1,1 0-1,0 1 1,0 1-1,15-3-212,6-4 478,887-326 2195,-594 205-1865,-314 127-634,1 0 0,0 2 0,1 0 0,-1 1-1,1 1 1,0 0 0,0 1 0,6 1-174,-9 0 151,238-62 1016,-190 42-701,179-59 1225,-201 77-3315,-45 57-3293,-12-30 1088</inkml:trace>
  <inkml:trace contextRef="#ctx0" brushRef="#br0" timeOffset="5063.916">3306 1970 5555,'0'0'1795,"0"0"-1395,0 0-338,0 0 2,0 0 21,-5 32 102,-12 105 96,16-130-256,1-1 0,0 1 0,1-1 0,-1 0 0,1 1 0,1-1 0,-1 0 1,1 1-1,0-1 0,0 0 0,1 0 0,-1 0 0,1-1 0,1 1 0,-1-1 1,1 0-1,0 1 0,0-2 0,1 1 0,-1 0 0,1-1 0,1 0-27,9 11 84,214 230 671,-228-243-752,-1-8-198,0-335 1038,0 322-771,-1 7-36,1 0 0,0 0 1,0 0-1,2 0 0,-1 0 0,1 0 1,1 0-1,0 1 0,1-1 0,0 1 0,1 0 1,4-9-37,10-2 34,0 1 1,2 0 0,0 2-1,2 0 1,0 1 0,0 2-1,2 0 1,2 1-35,12-10-5,1 2 0,1 2-1,1 2 1,1 1-1,1 3 1,0 1 0,0 2-1,2 3 1,-1 1 0,23 0 5,-43 7-51,-18-1 35,-1 0-1,1 0 1,0 1-1,0 0 1,-1 0-1,1 0 1,0 1-1,0 0 0,0 1 1,0 0-1,0 0 1,-1 0-1,1 1 1,0 0-1,-1 0 1,0 0-1,1 1 0,-1 0 1,0 0-1,0 1 1,-1 0-1,1 0 1,-1 0-1,1 1 1,-1-1-1,-1 1 1,1 1-1,-1-1 0,0 0 1,3 7 16,-3 6-118,-1 1-1,0-1 1,-2 1 0,0 0 0,-1 0-1,-1 0 1,-1-1 0,-1 1-1,-1 2 119,-1-6-17,0 0-1,-1-1 1,0 1-1,-2-1 1,1-1-1,-2 1 0,0-1 1,0-1-1,-1 0 1,-1 0-1,0-1 0,-1 0 1,0-1-1,0 0 1,-1-1-1,0-1 1,-1 0 17,-312 212 152,263-188 901,59-42-636,13-141-796,2 118 201,2-1-1,1 2 1,2 0 0,1 1 0,1 0-1,8-7 179,-11 14-307,266-423-3612,-209 315 5181,-69 130-1182,0 0 0,0 0-1,1-1 1,-1 2 0,1-1 0,-1 0 0,1 1 0,0 0-1,0 0 1,-1 0 0,1 0 0,0 0 0,0 1 0,0 0-1,0 0 1,0 0 0,0 0 0,0 1 0,0-1 0,0 1-1,-1 0 1,1 0 0,0 0 0,0 1 0,-1-1 0,3 2-80,6 6 35,0 0 1,0 0-1,-1 1 1,0 0-1,-1 1 1,0 1 0,0-1-1,-1 2 1,-1-1-1,5 10-35,-11-19 15,36 64 285,-3 1 0,-2 2 0,-4 1-1,-3 1 1,-3 1-300,50 131 1271,-24-112-903,-46-83-365,0-1 0,0 1 0,-1 0 0,0 0 0,-1 0 0,0 0 0,0 0 0,-1 0 0,0 1 0,0-1 0,-1 0 0,0 0 1,-1 0-1,-2 6-3,0-7-49,0 0 1,-1 0-1,1-1 1,-2 0 0,1 0-1,-1 0 1,0 0-1,0-1 1,-1 0 0,0-1-1,0 0 1,0 0 0,-1 0-1,0-1 1,0 0-1,-1 1 49,-4 3-58,-400 186-1372,405-190 1404,-204 93-389,5 10 0,-115 82 415,296-170 103,-73 31 1419,97-50-1935,3 0 508,-1-1 0,0 1 0,0 0 0,0 0 0,1-1 0,-1 1 0,0 0 1,0 0-1,0-1 0,0 1 0,0 0 0,0-1 0,0 1 0,1 0 0,-1 0 0,0-1 0,0 1 0,0 0 0,0-1 0,0 1 0,0 0 0,-1-1 1,1 1-1,0 0 0,0 0 0,0-1 0,0 1 0,0 0 0,0-1 0,0 1 0,-1 0 0,1 0 0,0-1 0,0 1 0,0 0 0,-1 0 1,1 0-1,0-1 0,0 1 0,-1 0 0,1 0 0,0 0-95,168-104-86,60-13 516,124-42-430,699-223 269,-1027 374-268,0 0 1,1 1 0,0 1 0,0 1-1,1 1 1,-1 1 0,1 1 0,0 1-2,-24 14-2567,-11 10-768,-33 6-2577</inkml:trace>
  <inkml:trace contextRef="#ctx0" brushRef="#br0" timeOffset="5883.224">4358 3208 7555,'0'0'523,"0"0"-467,0 0-106,-8 50-6,-25 157-32,24-52-24,10-124 103,1-22 10,-1 0 1,-1-1-1,0 1 0,0 0 0,0-1 1,-1 1-1,-1 0 0,1-1 1,-1 1-1,-1-1 0,0 1 0,0-1 1,-4 7-2,-3-5 27,0-1 1,-1-1-1,0 1 1,0-2-1,-1 0 1,0 0 0,0-1-1,0 0 1,-1-1-1,0-1 1,0 0-1,0-1 1,-1 0 0,1-1-1,-6 0-27,17-2 34,0 0 0,1-1 0,-1 1 0,0 0 0,0-1 0,0 0 0,1 1 0,-1-1 0,0 0 0,1 0-1,-1 0 1,1 0 0,-1 0 0,1 0 0,-1-1 0,1 1 0,0 0 0,0-1 0,0 1 0,-1-1 0,1 1 0,1-1 0,-1 0 0,0 1 0,0-1 0,1 0 0,-1 1-1,1-1 1,-1 0 0,1 0 0,0 0 0,-1 0 0,1 1 0,0-1 0,0 0 0,1 0 0,-1 0 0,0 0 0,1 1 0,-1-1 0,1 0 0,-1 0 0,1 1 0,0-2-34,1-19 32,-3-24-14,-1 25-17,2 0 1,0 0 0,1 1-1,1-1 1,2 0 0,0 0-1,3-7-1,8-2 4,1 1 0,1 0 0,2 1 0,1 1 0,1 1 0,1 1-1,1 1 1,2 1 0,17-13-4,45-40-133,3 4 1,3 4-1,2 4 0,13-1 133,-87 52-193,1 1 0,0 1 0,0 1-1,1 1 1,0 1 0,1 1 0,11-1 193,-32 7-33,0 0 19,0 0 0,0 1 0,-1-1 0,1 0 0,0 1 0,0 0 0,0-1 0,0 1 0,0 0 0,0 1 0,0-1 0,0 0 0,-1 1 0,1-1 0,0 1 0,0 0 0,0 0 0,-1 0 0,1 1 0,-1-1 0,1 1 0,-1-1 0,1 1-1,-1 0 1,0 0 0,0 0 0,0 0 0,0 0 0,0 0 0,0 1 0,0-1 0,-1 0 0,0 1 0,1 1 14,5 23 41,-1 1 0,-2 0 0,0 0 0,-2 0 0,-1 0 0,-3 18-41,2-33 29,1 58 125,1-34-20,-1 1 0,-3 0 0,-1 0 0,-1-1 0,-4 10-134,-4-15 162,-2-1 0,-1 0-1,-1 0 1,-2-2 0,-1 0 0,-1-1-1,-1-1 1,-10 8-162,14-11 291,-2-1-1,-1 0 1,0-1-1,-2-2 1,0 0-1,-2-1 1,0-1-1,-1-1 1,0-2 0,-16 7-291,28-28 0,13-11-39,15-85 8,119-32 94,-94 100-78,44-44-956,-3-5 0,-4-3 0,-4-3 0,23-40 971,-56 70-504,-26 36 455,1 1 1,1 0-1,0 2 1,2 0-1,0 0 1,2 2 0,3-3 48,-18 19 37,-1 0-1,1 1 1,0-1 0,-1 1 0,1 0 0,0 0 0,0 1 0,-1-1-1,1 1 1,0 0 0,0 0 0,0 1 0,0-1 0,0 1 0,-1 0 0,1 0-1,0 1 1,-1 0 0,1-1 0,-1 1 0,0 1 0,1-1 0,-1 1-1,0 0 1,0 0 0,-1 0 0,1 0 0,-1 0 0,1 1 0,-1 0-1,0 0 1,0 0 0,0 1-37,46 60 76,-2 2 0,-3 2 0,-4 2 0,-2 1 0,-4 3 0,-3 0-1,-4 2 1,-2 1 0,-4 1-76,20 66 632,-5 1 1,-7 2-1,-7 1 0,2 112-632,-14 209 1529,-10-467-1444,1 1-1,-1 0 1,1 0 0,-1 0-1,-1 0 1,1 0 0,0 0-1,-1 0 1,0 0 0,0 0-1,0 0 1,0-1 0,-1 1-1,0 0 1,1-1 0,-1 0-1,-1 1 1,1-1 0,0 0-1,-1 0 1,1 0 0,-1 0-1,0 0 1,0-1 0,0 1-1,0-1 1,-1 0 0,1 0-1,-1 0 1,1 0 0,-1-1-1,0 1 1,1-1 0,-4 1-85,-22 5 611,1-1-1,-1-2 1,0 0 0,0-2 0,0-1-1,0-1 1,-8-2-611,-30 0 436,-1014 2 1362,1061 0-1883,-126-15-2391,135-6-1339,11-8-1593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2:46:33.0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2332 7555,'0'0'2738,"0"0"-849,0 0-561,0 0-341,0 0-368,0 0-245,0 6-54,0 21 88,0-20 219,0-7 27,0 0-206,30 0 494,53-37-897,292-155 419,701-331-173,-854 406-273,262-137 188,441-160-206,-672 332 30,4 11 1,113-11-31,-191 43 24,6-2 19,993-187 256,9 60 171,-325 107-564,-287 49 30,58 12 414,-153-39 450,-141 28-181,-338 11-512,15 0 495,-13 0-3955,-1 0-3706,-2 0-825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12:46:34.2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0 5475,'0'0'3631,"0"0"-1775,0 0-439,0 0-441,0 0-327,0 0-252,-7 4-53,-26 12 902,36-5-1283,24 5-24,356 107 165,227-9 130,-432-87-172,-158-26-44,2 13 105,20 2-190,55 17 145,-85-29-57,18 23-106,-10 13 90,-20-15 74,1-18-34,0 1-1,-1 0 0,0-1 1,-1 1-1,0 0 0,0 0 1,0-1-1,-1 1 0,0-1 1,-1 0-1,0 1 0,-2 3-44,-150 190 926,-281 349-601,252-257 50,105-154 112,74-131-709,1 0 650,1 0-6156,3-8-3010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906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161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6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9170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304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73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1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266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880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1.png"/><Relationship Id="rId18" Type="http://schemas.openxmlformats.org/officeDocument/2006/relationships/customXml" Target="../ink/ink7.xml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customXml" Target="../ink/ink4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10.png"/><Relationship Id="rId24" Type="http://schemas.openxmlformats.org/officeDocument/2006/relationships/customXml" Target="../ink/ink10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3.xml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6.pn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68350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50" y="382130"/>
            <a:ext cx="16629299" cy="954887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681168" y="3427504"/>
            <a:ext cx="12925800" cy="172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484" b="0" i="0" u="none" strike="noStrike" cap="none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小餅乾</a:t>
            </a:r>
            <a:r>
              <a:rPr lang="en-US" altLang="zh-TW" sz="12484" b="0" i="0" u="none" strike="noStrike" cap="none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DIY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308355" y="2643804"/>
            <a:ext cx="5671289" cy="74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704" b="0" i="0" u="none" strike="noStrike" cap="none" dirty="0">
                <a:solidFill>
                  <a:srgbClr val="7BCFF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unito SemiBold"/>
                <a:sym typeface="Nunito SemiBold"/>
              </a:rPr>
              <a:t>麥哲倫計畫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3380732" y="2903931"/>
            <a:ext cx="2652557" cy="120571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0" y="0"/>
                </a:moveTo>
                <a:lnTo>
                  <a:pt x="2652557" y="0"/>
                </a:lnTo>
                <a:lnTo>
                  <a:pt x="2652557" y="120571"/>
                </a:lnTo>
                <a:lnTo>
                  <a:pt x="0" y="120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flipH="1">
            <a:off x="12254711" y="2903931"/>
            <a:ext cx="2652557" cy="120571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2652557" y="0"/>
                </a:moveTo>
                <a:lnTo>
                  <a:pt x="0" y="0"/>
                </a:lnTo>
                <a:lnTo>
                  <a:pt x="0" y="120571"/>
                </a:lnTo>
                <a:lnTo>
                  <a:pt x="2652557" y="120571"/>
                </a:lnTo>
                <a:lnTo>
                  <a:pt x="265255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90" name="Google Shape;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2000" y="7209997"/>
            <a:ext cx="1477575" cy="119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75475" y="7145800"/>
            <a:ext cx="1499900" cy="1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7;p13">
            <a:extLst>
              <a:ext uri="{FF2B5EF4-FFF2-40B4-BE49-F238E27FC236}">
                <a16:creationId xmlns:a16="http://schemas.microsoft.com/office/drawing/2014/main" id="{C18A1230-EB32-4A0F-BC36-94681DDF7B58}"/>
              </a:ext>
            </a:extLst>
          </p:cNvPr>
          <p:cNvSpPr txBox="1"/>
          <p:nvPr/>
        </p:nvSpPr>
        <p:spPr>
          <a:xfrm>
            <a:off x="6308353" y="5641906"/>
            <a:ext cx="5671289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7BCFF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Nunito SemiBold"/>
              </a:rPr>
              <a:t>三年仁班 王弈程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5" y="418399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6881244" y="1061612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製作過程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EBC2CA1-160C-4A14-BCD9-884D3F3D6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0546">
            <a:off x="1674178" y="1731300"/>
            <a:ext cx="7207063" cy="4055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99FF0BF-5986-4B21-BD59-4E99F7A36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88021">
            <a:off x="4408914" y="5715027"/>
            <a:ext cx="6880709" cy="3871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113AACB-3B4C-475F-890C-E727EA467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1914">
            <a:off x="9943427" y="2786217"/>
            <a:ext cx="6901270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54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5" y="418399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製作過程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CDB3FA6-3A63-4232-8CBF-CFBE072F41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11" b="20972"/>
          <a:stretch/>
        </p:blipFill>
        <p:spPr>
          <a:xfrm rot="21281033">
            <a:off x="3452543" y="3021326"/>
            <a:ext cx="4958091" cy="554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DED3049-6E10-43BA-AD2E-D6A3CAD18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509" y="2616809"/>
            <a:ext cx="6486706" cy="63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8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5" y="418399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成品展現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F2DE76B-EDAC-4AD6-8623-C0162E276E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34" b="9583"/>
          <a:stretch/>
        </p:blipFill>
        <p:spPr>
          <a:xfrm rot="21076639">
            <a:off x="2942154" y="2707475"/>
            <a:ext cx="4152718" cy="607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86B7F11-3DDD-4E94-ABBC-2BFCF3C011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62" r="3310"/>
          <a:stretch/>
        </p:blipFill>
        <p:spPr>
          <a:xfrm rot="260670">
            <a:off x="7385279" y="3792103"/>
            <a:ext cx="6627545" cy="442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367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5" y="418399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心得感想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9A4251-5D59-47A7-9240-766FD083B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749" y="3157590"/>
            <a:ext cx="12412532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43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75" y="609315"/>
            <a:ext cx="17295831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3"/>
          <p:cNvSpPr/>
          <p:nvPr/>
        </p:nvSpPr>
        <p:spPr>
          <a:xfrm>
            <a:off x="1721289" y="5164451"/>
            <a:ext cx="4127811" cy="4882357"/>
          </a:xfrm>
          <a:custGeom>
            <a:avLst/>
            <a:gdLst/>
            <a:ahLst/>
            <a:cxnLst/>
            <a:rect l="l" t="t" r="r" b="b"/>
            <a:pathLst>
              <a:path w="4127811" h="4882357" extrusionOk="0">
                <a:moveTo>
                  <a:pt x="0" y="0"/>
                </a:moveTo>
                <a:lnTo>
                  <a:pt x="4127811" y="0"/>
                </a:lnTo>
                <a:lnTo>
                  <a:pt x="4127811" y="4882358"/>
                </a:lnTo>
                <a:lnTo>
                  <a:pt x="0" y="4882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5" name="Google Shape;445;p33"/>
          <p:cNvSpPr/>
          <p:nvPr/>
        </p:nvSpPr>
        <p:spPr>
          <a:xfrm>
            <a:off x="4387525" y="2285059"/>
            <a:ext cx="952387" cy="1203649"/>
          </a:xfrm>
          <a:custGeom>
            <a:avLst/>
            <a:gdLst/>
            <a:ahLst/>
            <a:cxnLst/>
            <a:rect l="l" t="t" r="r" b="b"/>
            <a:pathLst>
              <a:path w="952387" h="1203649" extrusionOk="0">
                <a:moveTo>
                  <a:pt x="0" y="0"/>
                </a:moveTo>
                <a:lnTo>
                  <a:pt x="952387" y="0"/>
                </a:lnTo>
                <a:lnTo>
                  <a:pt x="952387" y="1203649"/>
                </a:lnTo>
                <a:lnTo>
                  <a:pt x="0" y="1203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6" name="Google Shape;446;p33"/>
          <p:cNvSpPr/>
          <p:nvPr/>
        </p:nvSpPr>
        <p:spPr>
          <a:xfrm>
            <a:off x="12357659" y="2353718"/>
            <a:ext cx="2178508" cy="1154609"/>
          </a:xfrm>
          <a:custGeom>
            <a:avLst/>
            <a:gdLst/>
            <a:ahLst/>
            <a:cxnLst/>
            <a:rect l="l" t="t" r="r" b="b"/>
            <a:pathLst>
              <a:path w="2178508" h="1154609" extrusionOk="0">
                <a:moveTo>
                  <a:pt x="0" y="0"/>
                </a:moveTo>
                <a:lnTo>
                  <a:pt x="2178508" y="0"/>
                </a:lnTo>
                <a:lnTo>
                  <a:pt x="2178508" y="1154610"/>
                </a:lnTo>
                <a:lnTo>
                  <a:pt x="0" y="1154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7" name="Google Shape;447;p33"/>
          <p:cNvSpPr txBox="1"/>
          <p:nvPr/>
        </p:nvSpPr>
        <p:spPr>
          <a:xfrm>
            <a:off x="5644220" y="1056057"/>
            <a:ext cx="6589800" cy="661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322" b="0" i="0" u="none" strike="noStrike" cap="none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謝謝</a:t>
            </a:r>
            <a:endParaRPr lang="en-US" altLang="zh-TW" sz="14322" b="0" i="0" u="none" strike="noStrike" cap="none" dirty="0">
              <a:solidFill>
                <a:srgbClr val="F1E89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aytone One"/>
              <a:sym typeface="Paytone On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322" b="0" i="0" u="none" strike="noStrike" cap="none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大家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50" name="Google Shape;450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33324" y="4269569"/>
            <a:ext cx="6421351" cy="2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37683" y="7483081"/>
            <a:ext cx="5007754" cy="2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81728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915" y="423762"/>
            <a:ext cx="17276170" cy="94394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-1619361" y="1351304"/>
            <a:ext cx="21819140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7085" b="0" i="0" u="none" strike="noStrike" cap="none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築夢團隊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A3D50CC-2BF8-43BD-BCB8-D66C4A4704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88" t="5801" r="18086"/>
          <a:stretch/>
        </p:blipFill>
        <p:spPr>
          <a:xfrm rot="190311">
            <a:off x="5472113" y="2729400"/>
            <a:ext cx="6229350" cy="5804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9" name="筆跡 118">
                <a:extLst>
                  <a:ext uri="{FF2B5EF4-FFF2-40B4-BE49-F238E27FC236}">
                    <a16:creationId xmlns:a16="http://schemas.microsoft.com/office/drawing/2014/main" id="{04C7ABA4-C831-45F0-AE6B-A7D046F1F74C}"/>
                  </a:ext>
                </a:extLst>
              </p14:cNvPr>
              <p14:cNvContentPartPr/>
              <p14:nvPr/>
            </p14:nvContentPartPr>
            <p14:xfrm>
              <a:off x="4173142" y="3214957"/>
              <a:ext cx="1107720" cy="352080"/>
            </p14:xfrm>
          </p:contentPart>
        </mc:Choice>
        <mc:Fallback xmlns="">
          <p:pic>
            <p:nvPicPr>
              <p:cNvPr id="119" name="筆跡 118">
                <a:extLst>
                  <a:ext uri="{FF2B5EF4-FFF2-40B4-BE49-F238E27FC236}">
                    <a16:creationId xmlns:a16="http://schemas.microsoft.com/office/drawing/2014/main" id="{04C7ABA4-C831-45F0-AE6B-A7D046F1F7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55502" y="3196957"/>
                <a:ext cx="114336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0" name="筆跡 119">
                <a:extLst>
                  <a:ext uri="{FF2B5EF4-FFF2-40B4-BE49-F238E27FC236}">
                    <a16:creationId xmlns:a16="http://schemas.microsoft.com/office/drawing/2014/main" id="{9C0F66EC-9DAD-4954-9442-725D38250A4F}"/>
                  </a:ext>
                </a:extLst>
              </p14:cNvPr>
              <p14:cNvContentPartPr/>
              <p14:nvPr/>
            </p14:nvContentPartPr>
            <p14:xfrm>
              <a:off x="1729102" y="2693317"/>
              <a:ext cx="2133360" cy="1550520"/>
            </p14:xfrm>
          </p:contentPart>
        </mc:Choice>
        <mc:Fallback xmlns="">
          <p:pic>
            <p:nvPicPr>
              <p:cNvPr id="120" name="筆跡 119">
                <a:extLst>
                  <a:ext uri="{FF2B5EF4-FFF2-40B4-BE49-F238E27FC236}">
                    <a16:creationId xmlns:a16="http://schemas.microsoft.com/office/drawing/2014/main" id="{9C0F66EC-9DAD-4954-9442-725D38250A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1462" y="2675317"/>
                <a:ext cx="2169000" cy="15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7" name="筆跡 136">
                <a:extLst>
                  <a:ext uri="{FF2B5EF4-FFF2-40B4-BE49-F238E27FC236}">
                    <a16:creationId xmlns:a16="http://schemas.microsoft.com/office/drawing/2014/main" id="{ADB521FF-DBDB-4A5C-847C-3FF652CC53D3}"/>
                  </a:ext>
                </a:extLst>
              </p14:cNvPr>
              <p14:cNvContentPartPr/>
              <p14:nvPr/>
            </p14:nvContentPartPr>
            <p14:xfrm>
              <a:off x="12777142" y="2588557"/>
              <a:ext cx="1469160" cy="1163160"/>
            </p14:xfrm>
          </p:contentPart>
        </mc:Choice>
        <mc:Fallback xmlns="">
          <p:pic>
            <p:nvPicPr>
              <p:cNvPr id="137" name="筆跡 136">
                <a:extLst>
                  <a:ext uri="{FF2B5EF4-FFF2-40B4-BE49-F238E27FC236}">
                    <a16:creationId xmlns:a16="http://schemas.microsoft.com/office/drawing/2014/main" id="{ADB521FF-DBDB-4A5C-847C-3FF652CC53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59142" y="2570917"/>
                <a:ext cx="1504800" cy="11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1" name="筆跡 150">
                <a:extLst>
                  <a:ext uri="{FF2B5EF4-FFF2-40B4-BE49-F238E27FC236}">
                    <a16:creationId xmlns:a16="http://schemas.microsoft.com/office/drawing/2014/main" id="{7A59044A-AD68-497D-B79C-3B8FB4E4D8CC}"/>
                  </a:ext>
                </a:extLst>
              </p14:cNvPr>
              <p14:cNvContentPartPr/>
              <p14:nvPr/>
            </p14:nvContentPartPr>
            <p14:xfrm>
              <a:off x="14610622" y="2659117"/>
              <a:ext cx="1355760" cy="893520"/>
            </p14:xfrm>
          </p:contentPart>
        </mc:Choice>
        <mc:Fallback xmlns="">
          <p:pic>
            <p:nvPicPr>
              <p:cNvPr id="151" name="筆跡 150">
                <a:extLst>
                  <a:ext uri="{FF2B5EF4-FFF2-40B4-BE49-F238E27FC236}">
                    <a16:creationId xmlns:a16="http://schemas.microsoft.com/office/drawing/2014/main" id="{7A59044A-AD68-497D-B79C-3B8FB4E4D8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92622" y="2641117"/>
                <a:ext cx="139140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4" name="筆跡 153">
                <a:extLst>
                  <a:ext uri="{FF2B5EF4-FFF2-40B4-BE49-F238E27FC236}">
                    <a16:creationId xmlns:a16="http://schemas.microsoft.com/office/drawing/2014/main" id="{05714535-C1FB-434D-844D-3A9E591C13A8}"/>
                  </a:ext>
                </a:extLst>
              </p14:cNvPr>
              <p14:cNvContentPartPr/>
              <p14:nvPr/>
            </p14:nvContentPartPr>
            <p14:xfrm>
              <a:off x="11647102" y="2142877"/>
              <a:ext cx="1274760" cy="341280"/>
            </p14:xfrm>
          </p:contentPart>
        </mc:Choice>
        <mc:Fallback xmlns="">
          <p:pic>
            <p:nvPicPr>
              <p:cNvPr id="154" name="筆跡 153">
                <a:extLst>
                  <a:ext uri="{FF2B5EF4-FFF2-40B4-BE49-F238E27FC236}">
                    <a16:creationId xmlns:a16="http://schemas.microsoft.com/office/drawing/2014/main" id="{05714535-C1FB-434D-844D-3A9E591C13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629457" y="2125237"/>
                <a:ext cx="131041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3" name="筆跡 162">
                <a:extLst>
                  <a:ext uri="{FF2B5EF4-FFF2-40B4-BE49-F238E27FC236}">
                    <a16:creationId xmlns:a16="http://schemas.microsoft.com/office/drawing/2014/main" id="{C59C7410-1B92-4F39-8066-39576AA9C46B}"/>
                  </a:ext>
                </a:extLst>
              </p14:cNvPr>
              <p14:cNvContentPartPr/>
              <p14:nvPr/>
            </p14:nvContentPartPr>
            <p14:xfrm>
              <a:off x="14172862" y="5499564"/>
              <a:ext cx="1115640" cy="1035720"/>
            </p14:xfrm>
          </p:contentPart>
        </mc:Choice>
        <mc:Fallback>
          <p:pic>
            <p:nvPicPr>
              <p:cNvPr id="163" name="筆跡 162">
                <a:extLst>
                  <a:ext uri="{FF2B5EF4-FFF2-40B4-BE49-F238E27FC236}">
                    <a16:creationId xmlns:a16="http://schemas.microsoft.com/office/drawing/2014/main" id="{C59C7410-1B92-4F39-8066-39576AA9C4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154862" y="5481570"/>
                <a:ext cx="1151280" cy="1071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筆跡 11">
                <a:extLst>
                  <a:ext uri="{FF2B5EF4-FFF2-40B4-BE49-F238E27FC236}">
                    <a16:creationId xmlns:a16="http://schemas.microsoft.com/office/drawing/2014/main" id="{0CFEF3DB-EF7D-4187-A411-8D9FEA06C506}"/>
                  </a:ext>
                </a:extLst>
              </p14:cNvPr>
              <p14:cNvContentPartPr/>
              <p14:nvPr/>
            </p14:nvContentPartPr>
            <p14:xfrm>
              <a:off x="1405462" y="5968597"/>
              <a:ext cx="2183400" cy="1932840"/>
            </p14:xfrm>
          </p:contentPart>
        </mc:Choice>
        <mc:Fallback>
          <p:pic>
            <p:nvPicPr>
              <p:cNvPr id="12" name="筆跡 11">
                <a:extLst>
                  <a:ext uri="{FF2B5EF4-FFF2-40B4-BE49-F238E27FC236}">
                    <a16:creationId xmlns:a16="http://schemas.microsoft.com/office/drawing/2014/main" id="{0CFEF3DB-EF7D-4187-A411-8D9FEA06C50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87822" y="5950600"/>
                <a:ext cx="2219040" cy="1968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8A85E3B6-190F-4679-B46F-82FDCA8C7F7C}"/>
                  </a:ext>
                </a:extLst>
              </p14:cNvPr>
              <p14:cNvContentPartPr/>
              <p14:nvPr/>
            </p14:nvContentPartPr>
            <p14:xfrm>
              <a:off x="3717742" y="5602117"/>
              <a:ext cx="3497760" cy="853920"/>
            </p14:xfrm>
          </p:contentPart>
        </mc:Choice>
        <mc:Fallback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8A85E3B6-190F-4679-B46F-82FDCA8C7F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00102" y="5584477"/>
                <a:ext cx="3533400" cy="8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筆跡 13">
                <a:extLst>
                  <a:ext uri="{FF2B5EF4-FFF2-40B4-BE49-F238E27FC236}">
                    <a16:creationId xmlns:a16="http://schemas.microsoft.com/office/drawing/2014/main" id="{A2ABFF72-9464-490C-BE56-05426562C125}"/>
                  </a:ext>
                </a:extLst>
              </p14:cNvPr>
              <p14:cNvContentPartPr/>
              <p14:nvPr/>
            </p14:nvContentPartPr>
            <p14:xfrm>
              <a:off x="6724462" y="5371357"/>
              <a:ext cx="520920" cy="640800"/>
            </p14:xfrm>
          </p:contentPart>
        </mc:Choice>
        <mc:Fallback>
          <p:pic>
            <p:nvPicPr>
              <p:cNvPr id="14" name="筆跡 13">
                <a:extLst>
                  <a:ext uri="{FF2B5EF4-FFF2-40B4-BE49-F238E27FC236}">
                    <a16:creationId xmlns:a16="http://schemas.microsoft.com/office/drawing/2014/main" id="{A2ABFF72-9464-490C-BE56-05426562C12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6462" y="5353357"/>
                <a:ext cx="55656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7196B9DD-70CB-46FF-A5F0-977F3E7CC4C2}"/>
                  </a:ext>
                </a:extLst>
              </p14:cNvPr>
              <p14:cNvContentPartPr/>
              <p14:nvPr/>
            </p14:nvContentPartPr>
            <p14:xfrm>
              <a:off x="9835582" y="5681677"/>
              <a:ext cx="3764880" cy="573840"/>
            </p14:xfrm>
          </p:contentPart>
        </mc:Choice>
        <mc:Fallback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7196B9DD-70CB-46FF-A5F0-977F3E7CC4C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17582" y="5663677"/>
                <a:ext cx="3800520" cy="60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39750" y="496475"/>
            <a:ext cx="17010749" cy="92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/>
          <p:nvPr/>
        </p:nvSpPr>
        <p:spPr>
          <a:xfrm>
            <a:off x="-27655" y="7092317"/>
            <a:ext cx="1586332" cy="2377337"/>
          </a:xfrm>
          <a:custGeom>
            <a:avLst/>
            <a:gdLst/>
            <a:ahLst/>
            <a:cxnLst/>
            <a:rect l="l" t="t" r="r" b="b"/>
            <a:pathLst>
              <a:path w="1586332" h="2377337" extrusionOk="0">
                <a:moveTo>
                  <a:pt x="0" y="0"/>
                </a:moveTo>
                <a:lnTo>
                  <a:pt x="1586332" y="0"/>
                </a:lnTo>
                <a:lnTo>
                  <a:pt x="1586332" y="2377337"/>
                </a:lnTo>
                <a:lnTo>
                  <a:pt x="0" y="2377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233" name="Google Shape;2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29279" y="-808118"/>
            <a:ext cx="6201099" cy="1139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28F0552-E3FF-45E4-9D29-6F0F5D753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511" y="2207149"/>
            <a:ext cx="12796613" cy="53222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5" y="418399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7085" b="0" i="0" u="none" strike="noStrike" cap="none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預備食材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201351" y="5788821"/>
            <a:ext cx="2060370" cy="4801709"/>
          </a:xfrm>
          <a:custGeom>
            <a:avLst/>
            <a:gdLst/>
            <a:ahLst/>
            <a:cxnLst/>
            <a:rect l="l" t="t" r="r" b="b"/>
            <a:pathLst>
              <a:path w="2060370" h="4801709" extrusionOk="0">
                <a:moveTo>
                  <a:pt x="0" y="0"/>
                </a:moveTo>
                <a:lnTo>
                  <a:pt x="2060370" y="0"/>
                </a:lnTo>
                <a:lnTo>
                  <a:pt x="2060370" y="4801709"/>
                </a:lnTo>
                <a:lnTo>
                  <a:pt x="0" y="4801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1E26505-F112-48AA-991E-5EF649FB3450}"/>
              </a:ext>
            </a:extLst>
          </p:cNvPr>
          <p:cNvSpPr txBox="1"/>
          <p:nvPr/>
        </p:nvSpPr>
        <p:spPr>
          <a:xfrm>
            <a:off x="2556470" y="2768570"/>
            <a:ext cx="126730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低筋麵粉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無鹽奶油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鹽巴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小撮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雞蛋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顆</a:t>
            </a:r>
            <a:endParaRPr lang="en-US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糖粉</a:t>
            </a:r>
            <a:r>
              <a:rPr lang="en-US" altLang="zh-TW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50g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FB67DE2-6DDF-4E29-81DE-4061D75862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952" t="2530" r="14524" b="2946"/>
          <a:stretch/>
        </p:blipFill>
        <p:spPr>
          <a:xfrm rot="254540">
            <a:off x="14091127" y="1371834"/>
            <a:ext cx="2571460" cy="349612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030" name="Picture 6" descr="https://www.newyoung.com.tw/domain/www/upload/product/283/23092611010033a79_450_450_18092116160337777_10.png">
            <a:extLst>
              <a:ext uri="{FF2B5EF4-FFF2-40B4-BE49-F238E27FC236}">
                <a16:creationId xmlns:a16="http://schemas.microsoft.com/office/drawing/2014/main" id="{3A71FA59-0EF7-4056-94AD-FB49EC865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1821" r="4963" b="14219"/>
          <a:stretch/>
        </p:blipFill>
        <p:spPr bwMode="auto">
          <a:xfrm rot="20942391">
            <a:off x="10568414" y="2755014"/>
            <a:ext cx="2823042" cy="2300699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如何挑選好鹽，手工、化學、產區到調味鹽- Flavor | 風格美食指南">
            <a:extLst>
              <a:ext uri="{FF2B5EF4-FFF2-40B4-BE49-F238E27FC236}">
                <a16:creationId xmlns:a16="http://schemas.microsoft.com/office/drawing/2014/main" id="{CAA5AEA4-EDB4-4EC2-B8E9-24AE17ED9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78">
            <a:off x="13792104" y="5764708"/>
            <a:ext cx="2578993" cy="1718657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雞蛋不是越大越好！挑選好蛋有7個秘訣| 挑蛋| 新鮮雞蛋| 洗選蛋| 大紀元">
            <a:extLst>
              <a:ext uri="{FF2B5EF4-FFF2-40B4-BE49-F238E27FC236}">
                <a16:creationId xmlns:a16="http://schemas.microsoft.com/office/drawing/2014/main" id="{A6ED78D3-96E4-4C0B-A064-A94004105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604" y="5196319"/>
            <a:ext cx="3208843" cy="2139228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日正食品】糖粉250g - momo購物網- 好評推薦-2024年8月">
            <a:extLst>
              <a:ext uri="{FF2B5EF4-FFF2-40B4-BE49-F238E27FC236}">
                <a16:creationId xmlns:a16="http://schemas.microsoft.com/office/drawing/2014/main" id="{C6FC171A-ADE5-4BCD-96B6-5F088846E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/>
          <a:stretch/>
        </p:blipFill>
        <p:spPr bwMode="auto">
          <a:xfrm rot="20875582">
            <a:off x="7847674" y="6542052"/>
            <a:ext cx="1930399" cy="2450274"/>
          </a:xfrm>
          <a:prstGeom prst="rect">
            <a:avLst/>
          </a:prstGeom>
          <a:ln w="317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5" y="418399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料理步驟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201351" y="5788821"/>
            <a:ext cx="2060370" cy="4801709"/>
          </a:xfrm>
          <a:custGeom>
            <a:avLst/>
            <a:gdLst/>
            <a:ahLst/>
            <a:cxnLst/>
            <a:rect l="l" t="t" r="r" b="b"/>
            <a:pathLst>
              <a:path w="2060370" h="4801709" extrusionOk="0">
                <a:moveTo>
                  <a:pt x="0" y="0"/>
                </a:moveTo>
                <a:lnTo>
                  <a:pt x="2060370" y="0"/>
                </a:lnTo>
                <a:lnTo>
                  <a:pt x="2060370" y="4801709"/>
                </a:lnTo>
                <a:lnTo>
                  <a:pt x="0" y="4801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5106E2A-1DEA-4676-B0C2-B0A9784039A3}"/>
              </a:ext>
            </a:extLst>
          </p:cNvPr>
          <p:cNvSpPr txBox="1"/>
          <p:nvPr/>
        </p:nvSpPr>
        <p:spPr>
          <a:xfrm>
            <a:off x="2807492" y="3228966"/>
            <a:ext cx="126730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無鹽奶油先室溫退冰。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軟化的奶油加入糖粉，攪拌均勻至顏色呈現白色。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接著加入雞蛋，均勻攪拌至蛋液被完全吸收。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麵粉過篩後分次加入，再均勻攪拌至沒有粉狀成糰。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取保鮮膜，保鮮膜上先灑一些手粉，將餅乾糰放在保鮮膜裡包起來，稍微整一下形狀，放入冷凍庫冰半小時。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冰過的餅乾糰取出，用刀子切成每片約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公分厚。</a:t>
            </a:r>
          </a:p>
        </p:txBody>
      </p:sp>
    </p:spTree>
    <p:extLst>
      <p:ext uri="{BB962C8B-B14F-4D97-AF65-F5344CB8AC3E}">
        <p14:creationId xmlns:p14="http://schemas.microsoft.com/office/powerpoint/2010/main" val="16178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5" y="418399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料理步驟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201351" y="5788821"/>
            <a:ext cx="2060370" cy="4801709"/>
          </a:xfrm>
          <a:custGeom>
            <a:avLst/>
            <a:gdLst/>
            <a:ahLst/>
            <a:cxnLst/>
            <a:rect l="l" t="t" r="r" b="b"/>
            <a:pathLst>
              <a:path w="2060370" h="4801709" extrusionOk="0">
                <a:moveTo>
                  <a:pt x="0" y="0"/>
                </a:moveTo>
                <a:lnTo>
                  <a:pt x="2060370" y="0"/>
                </a:lnTo>
                <a:lnTo>
                  <a:pt x="2060370" y="4801709"/>
                </a:lnTo>
                <a:lnTo>
                  <a:pt x="0" y="4801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5106E2A-1DEA-4676-B0C2-B0A9784039A3}"/>
              </a:ext>
            </a:extLst>
          </p:cNvPr>
          <p:cNvSpPr txBox="1"/>
          <p:nvPr/>
        </p:nvSpPr>
        <p:spPr>
          <a:xfrm>
            <a:off x="1774364" y="2926499"/>
            <a:ext cx="72363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 startAt="7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烤箱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度預熱，烤盤鋪上烘焙紙，放上餅乾烤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分鐘左右。</a:t>
            </a:r>
            <a:endParaRPr lang="en-US" altLang="zh-TW" sz="3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 startAt="7"/>
            </a:pP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可以邊烤邊觀察一下，餅乾表面如果沒有上色可以再多烤</a:t>
            </a:r>
            <a:r>
              <a:rPr lang="en-US" altLang="zh-TW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3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分鐘，烤好取出放涼就可以享用囉！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B47CD55-6C55-4936-9A94-AC2685F59F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39191">
            <a:off x="9747777" y="3300645"/>
            <a:ext cx="7582554" cy="4266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Google Shape;220;p22">
            <a:extLst>
              <a:ext uri="{FF2B5EF4-FFF2-40B4-BE49-F238E27FC236}">
                <a16:creationId xmlns:a16="http://schemas.microsoft.com/office/drawing/2014/main" id="{C72C9596-36A5-4BAE-A402-A1F9947ACFCA}"/>
              </a:ext>
            </a:extLst>
          </p:cNvPr>
          <p:cNvSpPr/>
          <p:nvPr/>
        </p:nvSpPr>
        <p:spPr>
          <a:xfrm>
            <a:off x="2657247" y="7108252"/>
            <a:ext cx="1586332" cy="2377337"/>
          </a:xfrm>
          <a:custGeom>
            <a:avLst/>
            <a:gdLst/>
            <a:ahLst/>
            <a:cxnLst/>
            <a:rect l="l" t="t" r="r" b="b"/>
            <a:pathLst>
              <a:path w="1586332" h="2377337" extrusionOk="0">
                <a:moveTo>
                  <a:pt x="0" y="0"/>
                </a:moveTo>
                <a:lnTo>
                  <a:pt x="1586332" y="0"/>
                </a:lnTo>
                <a:lnTo>
                  <a:pt x="1586332" y="2377337"/>
                </a:lnTo>
                <a:lnTo>
                  <a:pt x="0" y="2377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008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5" y="418399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製作過程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43E3A9-662F-4531-B8A3-8105E92FB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431" y="1107314"/>
            <a:ext cx="3700593" cy="238983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910EB8C-429B-4F43-86B8-E2BEC8C64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0159" y="2476250"/>
            <a:ext cx="5291787" cy="499305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C08306D-F66E-4FC6-9D00-3868D352DC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4072"/>
          <a:stretch/>
        </p:blipFill>
        <p:spPr>
          <a:xfrm rot="21021984">
            <a:off x="2208923" y="3008651"/>
            <a:ext cx="3965598" cy="5350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3564BBB-2A26-4638-BC89-D6D17FE4E3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072"/>
          <a:stretch/>
        </p:blipFill>
        <p:spPr>
          <a:xfrm rot="429532">
            <a:off x="6622844" y="2982391"/>
            <a:ext cx="4694481" cy="6334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436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5" y="418399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製作過程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9400380-7962-4D90-B380-43161AED40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54" r="5601"/>
          <a:stretch/>
        </p:blipFill>
        <p:spPr>
          <a:xfrm rot="21185795">
            <a:off x="1446500" y="3318531"/>
            <a:ext cx="6334451" cy="415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EE6AB1F-C73C-431A-B0E8-67FF80BF61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466"/>
          <a:stretch/>
        </p:blipFill>
        <p:spPr>
          <a:xfrm rot="808999">
            <a:off x="8077665" y="3325555"/>
            <a:ext cx="3818541" cy="5261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9FF7989-317F-4F01-A51A-BCCE361A9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6727" y="2443310"/>
            <a:ext cx="3895682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45" y="418399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dirty="0">
                <a:solidFill>
                  <a:srgbClr val="F1E89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aytone One"/>
                <a:sym typeface="Paytone One"/>
              </a:rPr>
              <a:t>製作過程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AAF3545-9D9A-4890-A0E2-E7FAFA69A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492" y="2714564"/>
            <a:ext cx="5462489" cy="545639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673E88A-79ED-48BE-A78D-73506A443E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33" b="13611"/>
          <a:stretch/>
        </p:blipFill>
        <p:spPr>
          <a:xfrm rot="21041858">
            <a:off x="2197128" y="2171700"/>
            <a:ext cx="5020200" cy="718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0524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206</Words>
  <Application>Microsoft Office PowerPoint</Application>
  <PresentationFormat>自訂</PresentationFormat>
  <Paragraphs>29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Nunito SemiBold</vt:lpstr>
      <vt:lpstr>Paytone One</vt:lpstr>
      <vt:lpstr>微軟正黑體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jzwang</dc:creator>
  <cp:lastModifiedBy>jzwang</cp:lastModifiedBy>
  <cp:revision>71</cp:revision>
  <dcterms:modified xsi:type="dcterms:W3CDTF">2024-08-26T12:50:27Z</dcterms:modified>
</cp:coreProperties>
</file>