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8249079A-EEDC-4EB8-A7C2-5C75D4C49DF3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1368" y="-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C5496-C01F-472B-B1F4-20FE48F61892}" type="datetimeFigureOut">
              <a:rPr lang="zh-TW" altLang="en-US" smtClean="0"/>
              <a:t>2016/8/28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50287-6E8C-4F92-BD21-14DEF68DDA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695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50287-6E8C-4F92-BD21-14DEF68DDA5B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4774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9A6DECE-440C-4D09-8357-C235BABA81F2}" type="datetimeFigureOut">
              <a:rPr lang="zh-TW" altLang="en-US" smtClean="0"/>
              <a:t>2016/8/28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4B1A9A-FA9D-4D1B-8BAC-63EB06442E8B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6DECE-440C-4D09-8357-C235BABA81F2}" type="datetimeFigureOut">
              <a:rPr lang="zh-TW" altLang="en-US" smtClean="0"/>
              <a:t>2016/8/28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1A9A-FA9D-4D1B-8BAC-63EB06442E8B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6DECE-440C-4D09-8357-C235BABA81F2}" type="datetimeFigureOut">
              <a:rPr lang="zh-TW" altLang="en-US" smtClean="0"/>
              <a:t>2016/8/28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1A9A-FA9D-4D1B-8BAC-63EB06442E8B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6DECE-440C-4D09-8357-C235BABA81F2}" type="datetimeFigureOut">
              <a:rPr lang="zh-TW" altLang="en-US" smtClean="0"/>
              <a:t>2016/8/28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1A9A-FA9D-4D1B-8BAC-63EB06442E8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6DECE-440C-4D09-8357-C235BABA81F2}" type="datetimeFigureOut">
              <a:rPr lang="zh-TW" altLang="en-US" smtClean="0"/>
              <a:t>2016/8/28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1A9A-FA9D-4D1B-8BAC-63EB06442E8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6DECE-440C-4D09-8357-C235BABA81F2}" type="datetimeFigureOut">
              <a:rPr lang="zh-TW" altLang="en-US" smtClean="0"/>
              <a:t>2016/8/28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1A9A-FA9D-4D1B-8BAC-63EB06442E8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6DECE-440C-4D09-8357-C235BABA81F2}" type="datetimeFigureOut">
              <a:rPr lang="zh-TW" altLang="en-US" smtClean="0"/>
              <a:t>2016/8/28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1A9A-FA9D-4D1B-8BAC-63EB06442E8B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6DECE-440C-4D09-8357-C235BABA81F2}" type="datetimeFigureOut">
              <a:rPr lang="zh-TW" altLang="en-US" smtClean="0"/>
              <a:t>2016/8/28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1A9A-FA9D-4D1B-8BAC-63EB06442E8B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6DECE-440C-4D09-8357-C235BABA81F2}" type="datetimeFigureOut">
              <a:rPr lang="zh-TW" altLang="en-US" smtClean="0"/>
              <a:t>2016/8/28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1A9A-FA9D-4D1B-8BAC-63EB06442E8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6DECE-440C-4D09-8357-C235BABA81F2}" type="datetimeFigureOut">
              <a:rPr lang="zh-TW" altLang="en-US" smtClean="0"/>
              <a:t>2016/8/28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1A9A-FA9D-4D1B-8BAC-63EB06442E8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6DECE-440C-4D09-8357-C235BABA81F2}" type="datetimeFigureOut">
              <a:rPr lang="zh-TW" altLang="en-US" smtClean="0"/>
              <a:t>2016/8/28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B1A9A-FA9D-4D1B-8BAC-63EB06442E8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9A6DECE-440C-4D09-8357-C235BABA81F2}" type="datetimeFigureOut">
              <a:rPr lang="zh-TW" altLang="en-US" smtClean="0"/>
              <a:t>2016/8/28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B4B1A9A-FA9D-4D1B-8BAC-63EB06442E8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我的下午茶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zh-TW" altLang="en-US" sz="48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六年仁班</a:t>
            </a:r>
            <a:endParaRPr lang="en-US" altLang="zh-TW" sz="4800" dirty="0" smtClean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r>
              <a:rPr lang="en-US" altLang="zh-TW" sz="4800" dirty="0" smtClean="0"/>
              <a:t>25</a:t>
            </a:r>
            <a:r>
              <a:rPr lang="zh-TW" altLang="en-US" sz="4800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號</a:t>
            </a:r>
            <a:endParaRPr lang="en-US" altLang="zh-TW" sz="4800" dirty="0" smtClean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r>
              <a:rPr lang="zh-TW" altLang="en-US" sz="48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何茵雯</a:t>
            </a:r>
          </a:p>
        </p:txBody>
      </p:sp>
    </p:spTree>
    <p:extLst>
      <p:ext uri="{BB962C8B-B14F-4D97-AF65-F5344CB8AC3E}">
        <p14:creationId xmlns:p14="http://schemas.microsoft.com/office/powerpoint/2010/main" val="1358503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就完成了</a:t>
            </a:r>
            <a:endParaRPr lang="zh-TW" altLang="en-US" dirty="0"/>
          </a:p>
        </p:txBody>
      </p:sp>
      <p:pic>
        <p:nvPicPr>
          <p:cNvPr id="2050" name="Picture 2" descr="C:\Users\user\Desktop\S__35553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88" y="1700808"/>
            <a:ext cx="3662672" cy="488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S__35553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2431"/>
            <a:ext cx="3779912" cy="504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962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2915816" y="980728"/>
            <a:ext cx="2952328" cy="720080"/>
          </a:xfrm>
        </p:spPr>
        <p:txBody>
          <a:bodyPr>
            <a:normAutofit/>
          </a:bodyPr>
          <a:lstStyle/>
          <a:p>
            <a:pPr lvl="2"/>
            <a:r>
              <a:rPr lang="zh-TW" altLang="en-US" sz="3600" dirty="0" smtClean="0"/>
              <a:t>材料</a:t>
            </a:r>
            <a:r>
              <a:rPr lang="en-US" altLang="zh-TW" sz="3600" dirty="0" smtClean="0"/>
              <a:t>:</a:t>
            </a:r>
          </a:p>
          <a:p>
            <a:pPr marL="0" indent="0">
              <a:buNone/>
            </a:pPr>
            <a:endParaRPr lang="en-US" altLang="zh-TW" sz="4000" dirty="0" smtClean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1052736"/>
          </a:xfrm>
        </p:spPr>
        <p:txBody>
          <a:bodyPr/>
          <a:lstStyle/>
          <a:p>
            <a:r>
              <a:rPr lang="zh-TW" altLang="en-US" dirty="0" smtClean="0"/>
              <a:t>法式鬆餅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918" y="2185073"/>
            <a:ext cx="459089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向右箭號 7"/>
          <p:cNvSpPr/>
          <p:nvPr/>
        </p:nvSpPr>
        <p:spPr>
          <a:xfrm rot="1332491">
            <a:off x="1516830" y="2538956"/>
            <a:ext cx="1584176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 rot="8825973">
            <a:off x="5417005" y="2614095"/>
            <a:ext cx="1829995" cy="5660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 rot="21190774">
            <a:off x="1597450" y="5202581"/>
            <a:ext cx="981563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 rot="17539060">
            <a:off x="2942470" y="5326041"/>
            <a:ext cx="120889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 rot="16200000">
            <a:off x="3610862" y="5289522"/>
            <a:ext cx="144016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 rot="10800000">
            <a:off x="6440413" y="4401449"/>
            <a:ext cx="813571" cy="6613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 rot="14377073">
            <a:off x="4871913" y="5135904"/>
            <a:ext cx="1471527" cy="7094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0" y="4732114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低筋麵粉</a:t>
            </a:r>
            <a:r>
              <a:rPr lang="en-US" altLang="zh-TW" sz="2800" dirty="0" smtClean="0"/>
              <a:t>70</a:t>
            </a:r>
            <a:r>
              <a:rPr lang="zh-TW" altLang="en-US" sz="2800" dirty="0" smtClean="0"/>
              <a:t>公克</a:t>
            </a:r>
            <a:endParaRPr lang="zh-TW" altLang="en-US" sz="28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6012160" y="6152919"/>
            <a:ext cx="1493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糖</a:t>
            </a:r>
            <a:r>
              <a:rPr lang="en-US" altLang="zh-TW" sz="2800" dirty="0" smtClean="0"/>
              <a:t>1</a:t>
            </a:r>
            <a:r>
              <a:rPr lang="zh-TW" altLang="en-US" sz="2800" dirty="0" smtClean="0"/>
              <a:t>湯匙</a:t>
            </a:r>
            <a:endParaRPr lang="zh-TW" altLang="en-US" sz="28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0" y="2242213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油</a:t>
            </a:r>
            <a:r>
              <a:rPr lang="en-US" altLang="zh-TW" sz="3200" dirty="0" smtClean="0"/>
              <a:t>1</a:t>
            </a:r>
            <a:r>
              <a:rPr lang="zh-TW" altLang="en-US" sz="3200" dirty="0" smtClean="0"/>
              <a:t>小匙</a:t>
            </a:r>
            <a:endParaRPr lang="zh-TW" altLang="en-US" sz="32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7131090" y="2134388"/>
            <a:ext cx="2035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發粉</a:t>
            </a:r>
            <a:r>
              <a:rPr lang="en-US" altLang="zh-TW" sz="2800" dirty="0" smtClean="0"/>
              <a:t>1</a:t>
            </a:r>
            <a:r>
              <a:rPr lang="zh-TW" altLang="en-US" sz="2800" dirty="0" smtClean="0"/>
              <a:t>茶匙</a:t>
            </a:r>
            <a:endParaRPr lang="zh-TW" altLang="en-US" sz="2800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2316423" y="6175918"/>
            <a:ext cx="1224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蛋</a:t>
            </a:r>
            <a:r>
              <a:rPr lang="en-US" altLang="zh-TW" sz="2800" dirty="0" smtClean="0"/>
              <a:t>1</a:t>
            </a:r>
            <a:r>
              <a:rPr lang="zh-TW" altLang="en-US" sz="2800" dirty="0" smtClean="0"/>
              <a:t>顆</a:t>
            </a:r>
            <a:endParaRPr lang="zh-TW" altLang="en-US" sz="28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3663585" y="6343405"/>
            <a:ext cx="1334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鹽少許</a:t>
            </a:r>
            <a:endParaRPr lang="zh-TW" altLang="en-US" sz="28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7154215" y="4419808"/>
            <a:ext cx="2272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牛奶</a:t>
            </a:r>
            <a:r>
              <a:rPr lang="en-US" altLang="zh-TW" sz="2800" dirty="0" smtClean="0"/>
              <a:t>100</a:t>
            </a:r>
            <a:r>
              <a:rPr lang="zh-TW" altLang="en-US" sz="2800" dirty="0" smtClean="0"/>
              <a:t>公克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2678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50" autoRev="1" fill="remov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1" dur="250" autoRev="1" fill="remov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250" autoRev="1" fill="remov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autoRev="1" fill="remov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250" autoRev="1" fill="remov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5" dur="250" autoRev="1" fill="remov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6" dur="250" autoRev="1" fill="remov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250" autoRev="1" fill="remove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9" dur="250" autoRev="1" fill="remove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0" dur="250" autoRev="1" fill="remove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autoRev="1" fill="remove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製作過程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0" y="1916832"/>
            <a:ext cx="2915816" cy="720080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打入蛋</a:t>
            </a:r>
            <a:endParaRPr lang="zh-TW" altLang="en-US" sz="3600" dirty="0"/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>
          <a:xfrm>
            <a:off x="395536" y="4411777"/>
            <a:ext cx="3952840" cy="601399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再加入糖和鹽</a:t>
            </a:r>
            <a:endParaRPr lang="zh-TW" altLang="en-US" sz="3200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3"/>
          </p:nvPr>
        </p:nvSpPr>
        <p:spPr>
          <a:xfrm>
            <a:off x="5002306" y="1988840"/>
            <a:ext cx="3447288" cy="648072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攪拌</a:t>
            </a:r>
            <a:endParaRPr lang="zh-TW" altLang="en-US" sz="3200" dirty="0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36912"/>
            <a:ext cx="2376265" cy="177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998978"/>
            <a:ext cx="2469930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190461"/>
            <a:ext cx="4135875" cy="308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74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51520" y="116632"/>
            <a:ext cx="4032448" cy="1152128"/>
          </a:xfrm>
        </p:spPr>
        <p:txBody>
          <a:bodyPr/>
          <a:lstStyle/>
          <a:p>
            <a:r>
              <a:rPr lang="zh-TW" altLang="en-US" sz="4400" dirty="0" smtClean="0"/>
              <a:t>加入油和牛奶</a:t>
            </a:r>
            <a:endParaRPr lang="zh-TW" altLang="en-US" sz="4400" dirty="0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4"/>
          </p:nvPr>
        </p:nvSpPr>
        <p:spPr>
          <a:xfrm>
            <a:off x="4645151" y="116632"/>
            <a:ext cx="3803904" cy="1440160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加入過篩後的低筋麵粉和發粉</a:t>
            </a:r>
            <a:endParaRPr lang="zh-TW" alt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384376" cy="252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78" y="3861048"/>
            <a:ext cx="3394866" cy="2535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165" y="2032854"/>
            <a:ext cx="4819835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2202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67544" y="0"/>
            <a:ext cx="3491880" cy="1340768"/>
          </a:xfrm>
        </p:spPr>
        <p:txBody>
          <a:bodyPr/>
          <a:lstStyle/>
          <a:p>
            <a:r>
              <a:rPr lang="zh-TW" altLang="en-US" sz="4400" dirty="0" smtClean="0"/>
              <a:t>再攪拌</a:t>
            </a:r>
            <a:endParaRPr lang="zh-TW" altLang="en-US" sz="4400" dirty="0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3"/>
          </p:nvPr>
        </p:nvSpPr>
        <p:spPr>
          <a:xfrm>
            <a:off x="4831803" y="3861048"/>
            <a:ext cx="3803904" cy="935704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3200" dirty="0" smtClean="0"/>
              <a:t>每面煎</a:t>
            </a:r>
            <a:r>
              <a:rPr lang="en-US" altLang="zh-TW" sz="3200" dirty="0" smtClean="0"/>
              <a:t>2</a:t>
            </a:r>
            <a:r>
              <a:rPr lang="zh-TW" altLang="en-US" sz="3200" dirty="0" smtClean="0"/>
              <a:t>分鐘後就可翻面</a:t>
            </a:r>
            <a:endParaRPr lang="zh-TW" altLang="en-US" sz="3200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4"/>
          </p:nvPr>
        </p:nvSpPr>
        <p:spPr>
          <a:xfrm>
            <a:off x="4831803" y="188640"/>
            <a:ext cx="3803904" cy="864096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拿去煎</a:t>
            </a:r>
            <a:endParaRPr lang="zh-TW" alt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8" y="1196752"/>
            <a:ext cx="4819835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06" y="908720"/>
            <a:ext cx="395270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199" y="4426160"/>
            <a:ext cx="2772816" cy="2071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88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83568" y="561458"/>
            <a:ext cx="7756263" cy="1054250"/>
          </a:xfrm>
        </p:spPr>
        <p:txBody>
          <a:bodyPr/>
          <a:lstStyle/>
          <a:p>
            <a:r>
              <a:rPr lang="zh-TW" altLang="en-US" dirty="0" smtClean="0"/>
              <a:t>煎完後疊起來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就完成了</a:t>
            </a:r>
            <a:r>
              <a:rPr lang="en-US" altLang="zh-TW" dirty="0"/>
              <a:t>~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>
          <a:xfrm>
            <a:off x="0" y="1916832"/>
            <a:ext cx="4492392" cy="4203731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雖然第</a:t>
            </a:r>
            <a:r>
              <a:rPr lang="en-US" altLang="zh-TW" sz="2800" dirty="0" smtClean="0"/>
              <a:t>1</a:t>
            </a:r>
            <a:r>
              <a:rPr lang="zh-TW" altLang="en-US" sz="2800" dirty="0" smtClean="0"/>
              <a:t>次失敗了</a:t>
            </a:r>
            <a:endParaRPr lang="en-US" altLang="zh-TW" sz="2800" dirty="0" smtClean="0"/>
          </a:p>
          <a:p>
            <a:r>
              <a:rPr lang="zh-TW" altLang="en-US" sz="2800" dirty="0"/>
              <a:t>不過第</a:t>
            </a:r>
            <a:r>
              <a:rPr lang="en-US" altLang="zh-TW" sz="2800" dirty="0"/>
              <a:t>2</a:t>
            </a:r>
            <a:r>
              <a:rPr lang="zh-TW" altLang="en-US" sz="2800" dirty="0"/>
              <a:t>次成功了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860032" y="1988840"/>
            <a:ext cx="3447288" cy="658368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成功照</a:t>
            </a:r>
            <a:endParaRPr lang="zh-TW" alt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" y="2924944"/>
            <a:ext cx="375988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3842988" y="2447865"/>
            <a:ext cx="553998" cy="42484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/>
              <a:t>也可以加一點蜂蜜</a:t>
            </a:r>
            <a:endParaRPr lang="zh-TW" altLang="en-US" sz="2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57401" y="583168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有點失敗照</a:t>
            </a:r>
            <a:endParaRPr lang="zh-TW" altLang="en-US" sz="2800" dirty="0"/>
          </a:p>
        </p:txBody>
      </p:sp>
      <p:pic>
        <p:nvPicPr>
          <p:cNvPr id="3074" name="Picture 2" descr="C:\Users\user\Desktop\S__3555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602" y="3042047"/>
            <a:ext cx="4574398" cy="257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56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687805" y="980728"/>
            <a:ext cx="2843807" cy="1066428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材料</a:t>
            </a:r>
            <a:r>
              <a:rPr lang="en-US" altLang="zh-TW" sz="3200" dirty="0" smtClean="0"/>
              <a:t>:</a:t>
            </a:r>
            <a:endParaRPr lang="zh-TW" altLang="en-US" sz="32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11560" y="-171400"/>
            <a:ext cx="7756263" cy="1054250"/>
          </a:xfrm>
        </p:spPr>
        <p:txBody>
          <a:bodyPr/>
          <a:lstStyle/>
          <a:p>
            <a:r>
              <a:rPr lang="zh-TW" altLang="en-US" dirty="0" smtClean="0"/>
              <a:t>奶酪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4309324" cy="321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483768" y="4919500"/>
            <a:ext cx="49685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動物性鮮奶油</a:t>
            </a:r>
            <a:r>
              <a:rPr lang="en-US" altLang="zh-TW" sz="3200" dirty="0" smtClean="0"/>
              <a:t>190</a:t>
            </a:r>
            <a:r>
              <a:rPr lang="zh-TW" altLang="en-US" sz="3200" dirty="0" smtClean="0"/>
              <a:t>公克</a:t>
            </a:r>
            <a:endParaRPr lang="en-US" altLang="zh-TW" sz="3200" dirty="0" smtClean="0"/>
          </a:p>
          <a:p>
            <a:r>
              <a:rPr lang="zh-TW" altLang="en-US" sz="3200" dirty="0"/>
              <a:t>細砂糖</a:t>
            </a:r>
            <a:r>
              <a:rPr lang="en-US" altLang="zh-TW" sz="3200" dirty="0"/>
              <a:t>33</a:t>
            </a:r>
            <a:r>
              <a:rPr lang="zh-TW" altLang="en-US" sz="3200" dirty="0" smtClean="0"/>
              <a:t>公克</a:t>
            </a:r>
            <a:endParaRPr lang="en-US" altLang="zh-TW" sz="3200" dirty="0" smtClean="0"/>
          </a:p>
          <a:p>
            <a:r>
              <a:rPr lang="zh-TW" altLang="en-US" sz="3200" dirty="0"/>
              <a:t>吉利丁片</a:t>
            </a:r>
            <a:r>
              <a:rPr lang="en-US" altLang="zh-TW" sz="3200" dirty="0" smtClean="0"/>
              <a:t>3</a:t>
            </a:r>
            <a:r>
              <a:rPr lang="zh-TW" altLang="en-US" sz="3200" dirty="0"/>
              <a:t>片</a:t>
            </a:r>
            <a:endParaRPr lang="en-US" altLang="zh-TW" sz="3200" dirty="0" smtClean="0"/>
          </a:p>
          <a:p>
            <a:r>
              <a:rPr lang="zh-TW" altLang="en-US" sz="3200" dirty="0"/>
              <a:t>牛奶</a:t>
            </a:r>
            <a:r>
              <a:rPr lang="en-US" altLang="zh-TW" sz="3200" dirty="0"/>
              <a:t>225</a:t>
            </a:r>
            <a:r>
              <a:rPr lang="zh-TW" altLang="en-US" sz="3200" dirty="0"/>
              <a:t>公克</a:t>
            </a:r>
          </a:p>
        </p:txBody>
      </p:sp>
    </p:spTree>
    <p:extLst>
      <p:ext uri="{BB962C8B-B14F-4D97-AF65-F5344CB8AC3E}">
        <p14:creationId xmlns:p14="http://schemas.microsoft.com/office/powerpoint/2010/main" val="596590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749424" y="26166"/>
            <a:ext cx="7756263" cy="1054250"/>
          </a:xfrm>
        </p:spPr>
        <p:txBody>
          <a:bodyPr/>
          <a:lstStyle/>
          <a:p>
            <a:r>
              <a:rPr lang="zh-TW" altLang="en-US" dirty="0" smtClean="0"/>
              <a:t>製作過程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-6086" y="1556792"/>
            <a:ext cx="4494006" cy="909808"/>
          </a:xfrm>
        </p:spPr>
        <p:txBody>
          <a:bodyPr>
            <a:noAutofit/>
          </a:bodyPr>
          <a:lstStyle/>
          <a:p>
            <a:r>
              <a:rPr lang="zh-TW" altLang="en-US" sz="2800" dirty="0" smtClean="0"/>
              <a:t>把吉利丁片先放到水裡</a:t>
            </a:r>
            <a:endParaRPr lang="en-US" altLang="zh-TW" sz="2800" dirty="0" smtClean="0"/>
          </a:p>
          <a:p>
            <a:r>
              <a:rPr lang="zh-TW" altLang="en-US" sz="2800" dirty="0"/>
              <a:t>讓它軟掉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3"/>
          </p:nvPr>
        </p:nvSpPr>
        <p:spPr>
          <a:xfrm>
            <a:off x="4932040" y="1196752"/>
            <a:ext cx="3447288" cy="1459024"/>
          </a:xfrm>
        </p:spPr>
        <p:txBody>
          <a:bodyPr>
            <a:noAutofit/>
          </a:bodyPr>
          <a:lstStyle/>
          <a:p>
            <a:r>
              <a:rPr lang="zh-TW" altLang="en-US" sz="2800" dirty="0" smtClean="0"/>
              <a:t>將牛奶和鮮奶油</a:t>
            </a:r>
            <a:r>
              <a:rPr lang="zh-TW" altLang="en-US" sz="2800" dirty="0"/>
              <a:t>、糖</a:t>
            </a:r>
            <a:r>
              <a:rPr lang="zh-TW" altLang="en-US" sz="2800" dirty="0" smtClean="0"/>
              <a:t>倒進鍋子裡 吉利丁片好的話也放進去</a:t>
            </a:r>
            <a:endParaRPr lang="zh-TW" altLang="en-US" sz="2800" dirty="0"/>
          </a:p>
        </p:txBody>
      </p:sp>
      <p:sp>
        <p:nvSpPr>
          <p:cNvPr id="7" name="內容版面配置區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462755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891" y="2636912"/>
            <a:ext cx="240991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083" y="2636912"/>
            <a:ext cx="240991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185" y="4436912"/>
            <a:ext cx="240991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082" y="4450301"/>
            <a:ext cx="240991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54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sz="quarter" idx="13"/>
          </p:nvPr>
        </p:nvSpPr>
        <p:spPr>
          <a:xfrm>
            <a:off x="470531" y="1353263"/>
            <a:ext cx="3803904" cy="900688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開小火攪拌</a:t>
            </a:r>
            <a:endParaRPr lang="en-US" altLang="zh-TW" sz="3200" dirty="0" smtClean="0"/>
          </a:p>
          <a:p>
            <a:endParaRPr lang="zh-TW" altLang="en-US" sz="3200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4"/>
          </p:nvPr>
        </p:nvSpPr>
        <p:spPr>
          <a:xfrm>
            <a:off x="4788024" y="1412776"/>
            <a:ext cx="3803904" cy="1188720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起泡泡的時候，就可以到進杯子裡</a:t>
            </a:r>
            <a:endParaRPr lang="zh-TW" alt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53951"/>
            <a:ext cx="424192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178" y="2420888"/>
            <a:ext cx="3102822" cy="231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966" y="4350606"/>
            <a:ext cx="1872806" cy="250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8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3877815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裝好後，等它變涼就可以放入冰箱，直到變成固體</a:t>
            </a:r>
            <a:endParaRPr lang="en-US" altLang="zh-TW" sz="2800" dirty="0" smtClean="0"/>
          </a:p>
          <a:p>
            <a:r>
              <a:rPr lang="zh-TW" altLang="en-US" sz="3200" dirty="0"/>
              <a:t>超級簡單，我第一次就</a:t>
            </a:r>
            <a:r>
              <a:rPr lang="zh-TW" altLang="en-US" sz="3200" dirty="0">
                <a:solidFill>
                  <a:srgbClr val="FF0000"/>
                </a:solidFill>
              </a:rPr>
              <a:t>成功</a:t>
            </a:r>
            <a:r>
              <a:rPr lang="en-US" altLang="zh-TW" sz="3200" dirty="0">
                <a:solidFill>
                  <a:srgbClr val="FF0000"/>
                </a:solidFill>
              </a:rPr>
              <a:t>!!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443474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E:\elly2\IMG_31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3016"/>
            <a:ext cx="481983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28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sz="6000" dirty="0" smtClean="0">
                <a:latin typeface="Calisto MT" pitchFamily="18" charset="0"/>
                <a:ea typeface="MS UI Gothic" pitchFamily="34" charset="-128"/>
              </a:rPr>
              <a:t>起司蛋糕</a:t>
            </a:r>
            <a:endParaRPr lang="en-US" altLang="zh-TW" sz="6000" dirty="0" smtClean="0">
              <a:latin typeface="Calisto MT" pitchFamily="18" charset="0"/>
              <a:ea typeface="MS UI Gothic" pitchFamily="34" charset="-128"/>
            </a:endParaRPr>
          </a:p>
          <a:p>
            <a:r>
              <a:rPr lang="zh-TW" altLang="en-US" sz="6000" dirty="0" smtClean="0">
                <a:latin typeface="Calisto MT" pitchFamily="18" charset="0"/>
                <a:ea typeface="MS UI Gothic" pitchFamily="34" charset="-128"/>
              </a:rPr>
              <a:t>法式</a:t>
            </a:r>
            <a:r>
              <a:rPr lang="zh-TW" altLang="en-US" sz="6000" dirty="0">
                <a:latin typeface="Calisto MT" pitchFamily="18" charset="0"/>
                <a:ea typeface="MS UI Gothic" pitchFamily="34" charset="-128"/>
              </a:rPr>
              <a:t>鬆</a:t>
            </a:r>
            <a:r>
              <a:rPr lang="zh-TW" altLang="en-US" sz="6000" dirty="0" smtClean="0">
                <a:latin typeface="Calisto MT" pitchFamily="18" charset="0"/>
                <a:ea typeface="MS UI Gothic" pitchFamily="34" charset="-128"/>
              </a:rPr>
              <a:t>餅</a:t>
            </a:r>
            <a:endParaRPr lang="en-US" altLang="zh-TW" sz="6000" dirty="0" smtClean="0">
              <a:latin typeface="Calisto MT" pitchFamily="18" charset="0"/>
              <a:ea typeface="MS UI Gothic" pitchFamily="34" charset="-128"/>
            </a:endParaRPr>
          </a:p>
          <a:p>
            <a:r>
              <a:rPr lang="zh-TW" altLang="en-US" sz="6000" dirty="0" smtClean="0">
                <a:latin typeface="Calisto MT" pitchFamily="18" charset="0"/>
                <a:ea typeface="MS UI Gothic" pitchFamily="34" charset="-128"/>
              </a:rPr>
              <a:t>奶酪</a:t>
            </a:r>
            <a:endParaRPr lang="en-US" altLang="zh-TW" sz="6000" dirty="0" smtClean="0">
              <a:latin typeface="Calisto MT" pitchFamily="18" charset="0"/>
              <a:ea typeface="MS UI Gothic" pitchFamily="34" charset="-128"/>
            </a:endParaRPr>
          </a:p>
          <a:p>
            <a:r>
              <a:rPr lang="zh-TW" altLang="en-US" sz="6000" dirty="0">
                <a:latin typeface="Calisto MT" pitchFamily="18" charset="0"/>
                <a:ea typeface="MS UI Gothic" pitchFamily="34" charset="-128"/>
              </a:rPr>
              <a:t>心得感想</a:t>
            </a:r>
            <a:endParaRPr lang="en-US" altLang="zh-TW" sz="6000" dirty="0" smtClean="0">
              <a:latin typeface="Calisto MT" pitchFamily="18" charset="0"/>
              <a:ea typeface="MS UI Gothic" pitchFamily="34" charset="-128"/>
            </a:endParaRPr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 dirty="0" smtClean="0"/>
              <a:t>大綱</a:t>
            </a:r>
            <a:endParaRPr lang="zh-TW" altLang="en-US" sz="7200" dirty="0"/>
          </a:p>
        </p:txBody>
      </p:sp>
    </p:spTree>
    <p:extLst>
      <p:ext uri="{BB962C8B-B14F-4D97-AF65-F5344CB8AC3E}">
        <p14:creationId xmlns:p14="http://schemas.microsoft.com/office/powerpoint/2010/main" val="866153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/>
              <a:t>這次做的東西都很成功，非常好吃，也謝謝自己能讓我在北昌的最後一個暑假，做這麼多事情，希望國中也有麥哲倫。</a:t>
            </a:r>
            <a:endParaRPr lang="zh-TW" altLang="en-US" sz="48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心得感想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724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99247" y="3212976"/>
            <a:ext cx="7745505" cy="2913186"/>
          </a:xfrm>
        </p:spPr>
        <p:txBody>
          <a:bodyPr>
            <a:normAutofit/>
          </a:bodyPr>
          <a:lstStyle/>
          <a:p>
            <a:pPr algn="ctr"/>
            <a:r>
              <a:rPr lang="zh-TW" altLang="en-US" sz="9600" dirty="0" smtClean="0"/>
              <a:t>謝謝觀賞</a:t>
            </a:r>
            <a:endParaRPr lang="zh-TW" altLang="en-US" sz="96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1" y="4653136"/>
            <a:ext cx="3384376" cy="242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84299"/>
            <a:ext cx="4104456" cy="273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297" y="4611689"/>
            <a:ext cx="2204712" cy="2246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714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0" y="1994560"/>
            <a:ext cx="4287146" cy="4785395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材料</a:t>
            </a:r>
            <a:r>
              <a:rPr lang="en-US" altLang="zh-TW" sz="3600" dirty="0" smtClean="0"/>
              <a:t>:</a:t>
            </a:r>
          </a:p>
          <a:p>
            <a:r>
              <a:rPr lang="zh-TW" altLang="en-US" sz="3600" dirty="0" smtClean="0"/>
              <a:t>低筋麵粉</a:t>
            </a:r>
            <a:r>
              <a:rPr lang="en-US" altLang="zh-TW" sz="3600" dirty="0" smtClean="0"/>
              <a:t>20</a:t>
            </a:r>
            <a:r>
              <a:rPr lang="zh-TW" altLang="en-US" sz="3600" dirty="0" smtClean="0"/>
              <a:t>公克</a:t>
            </a:r>
            <a:endParaRPr lang="en-US" altLang="zh-TW" sz="3600" dirty="0" smtClean="0"/>
          </a:p>
          <a:p>
            <a:r>
              <a:rPr lang="zh-TW" altLang="en-US" sz="3600" dirty="0"/>
              <a:t>細砂糖</a:t>
            </a:r>
            <a:r>
              <a:rPr lang="en-US" altLang="zh-TW" sz="3600" dirty="0" smtClean="0"/>
              <a:t>60</a:t>
            </a:r>
            <a:r>
              <a:rPr lang="zh-TW" altLang="en-US" sz="3600" dirty="0" smtClean="0"/>
              <a:t>公克</a:t>
            </a:r>
            <a:endParaRPr lang="en-US" altLang="zh-TW" sz="3600" dirty="0" smtClean="0"/>
          </a:p>
          <a:p>
            <a:r>
              <a:rPr lang="zh-TW" altLang="en-US" sz="3600" dirty="0"/>
              <a:t>牛奶</a:t>
            </a:r>
            <a:r>
              <a:rPr lang="en-US" altLang="zh-TW" sz="3600" dirty="0" smtClean="0"/>
              <a:t>80</a:t>
            </a:r>
            <a:r>
              <a:rPr lang="zh-TW" altLang="en-US" sz="3600" dirty="0" smtClean="0"/>
              <a:t>毫升</a:t>
            </a:r>
            <a:endParaRPr lang="en-US" altLang="zh-TW" sz="3600" dirty="0" smtClean="0"/>
          </a:p>
          <a:p>
            <a:r>
              <a:rPr lang="zh-TW" altLang="en-US" sz="3600" dirty="0"/>
              <a:t>雞蛋</a:t>
            </a:r>
            <a:r>
              <a:rPr lang="en-US" altLang="zh-TW" sz="3600" dirty="0"/>
              <a:t>3</a:t>
            </a:r>
            <a:r>
              <a:rPr lang="zh-TW" altLang="en-US" sz="3600" dirty="0" smtClean="0"/>
              <a:t>顆</a:t>
            </a:r>
            <a:endParaRPr lang="en-US" altLang="zh-TW" sz="3600" dirty="0" smtClean="0"/>
          </a:p>
          <a:p>
            <a:r>
              <a:rPr lang="zh-TW" altLang="en-US" sz="3600" dirty="0"/>
              <a:t>黃油</a:t>
            </a:r>
            <a:r>
              <a:rPr lang="en-US" altLang="zh-TW" sz="3600" dirty="0"/>
              <a:t>25</a:t>
            </a:r>
            <a:r>
              <a:rPr lang="zh-TW" altLang="en-US" sz="3600" dirty="0" smtClean="0"/>
              <a:t>公克</a:t>
            </a:r>
            <a:endParaRPr lang="en-US" altLang="zh-TW" sz="3600" dirty="0" smtClean="0"/>
          </a:p>
          <a:p>
            <a:r>
              <a:rPr lang="zh-TW" altLang="en-US" sz="3600" dirty="0" smtClean="0"/>
              <a:t>奶油奶酪</a:t>
            </a:r>
            <a:r>
              <a:rPr lang="en-US" altLang="zh-TW" sz="3600" dirty="0" smtClean="0"/>
              <a:t>125</a:t>
            </a:r>
            <a:r>
              <a:rPr lang="zh-TW" altLang="en-US" sz="3600" dirty="0" smtClean="0"/>
              <a:t>公克</a:t>
            </a:r>
            <a:endParaRPr lang="zh-TW" altLang="en-US" sz="36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224136"/>
          </a:xfrm>
        </p:spPr>
        <p:txBody>
          <a:bodyPr/>
          <a:lstStyle/>
          <a:p>
            <a:r>
              <a:rPr lang="zh-TW" altLang="en-US" dirty="0" smtClean="0"/>
              <a:t>起司蛋糕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146" y="2564904"/>
            <a:ext cx="4879693" cy="364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323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製作過程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0" y="1988840"/>
            <a:ext cx="3563888" cy="648072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把蛋白跟蛋黃分離</a:t>
            </a:r>
            <a:endParaRPr lang="zh-TW" altLang="en-US" sz="3200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3"/>
          </p:nvPr>
        </p:nvSpPr>
        <p:spPr>
          <a:xfrm>
            <a:off x="3360804" y="2060848"/>
            <a:ext cx="5783196" cy="504056"/>
          </a:xfrm>
        </p:spPr>
        <p:txBody>
          <a:bodyPr>
            <a:noAutofit/>
          </a:bodyPr>
          <a:lstStyle/>
          <a:p>
            <a:r>
              <a:rPr lang="zh-TW" altLang="en-US" sz="2800" dirty="0" smtClean="0"/>
              <a:t>隔水加熱奶油奶酪</a:t>
            </a:r>
            <a:r>
              <a:rPr lang="zh-TW" altLang="en-US" sz="2800" dirty="0"/>
              <a:t>、黃油跟牛奶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sz="quarter" idx="4"/>
          </p:nvPr>
        </p:nvSpPr>
        <p:spPr>
          <a:xfrm>
            <a:off x="4645026" y="2708920"/>
            <a:ext cx="3799728" cy="4149080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0" y="2564904"/>
            <a:ext cx="3282104" cy="245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337720"/>
            <a:ext cx="337425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561883"/>
            <a:ext cx="3128155" cy="233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649" y="4584315"/>
            <a:ext cx="3168351" cy="236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47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內容版面配置區 9"/>
          <p:cNvSpPr>
            <a:spLocks noGrp="1"/>
          </p:cNvSpPr>
          <p:nvPr>
            <p:ph sz="quarter" idx="13"/>
          </p:nvPr>
        </p:nvSpPr>
        <p:spPr>
          <a:xfrm>
            <a:off x="0" y="2060848"/>
            <a:ext cx="3779912" cy="936104"/>
          </a:xfrm>
        </p:spPr>
        <p:txBody>
          <a:bodyPr>
            <a:noAutofit/>
          </a:bodyPr>
          <a:lstStyle/>
          <a:p>
            <a:pPr lvl="2"/>
            <a:r>
              <a:rPr lang="zh-TW" altLang="en-US" sz="3200" dirty="0" smtClean="0"/>
              <a:t>再把蛋黃加入裡面</a:t>
            </a:r>
            <a:endParaRPr lang="zh-TW" altLang="en-US" sz="3200" dirty="0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4"/>
          </p:nvPr>
        </p:nvSpPr>
        <p:spPr>
          <a:xfrm>
            <a:off x="3707904" y="2060848"/>
            <a:ext cx="5040560" cy="1512168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之後加入過篩的低筋麵粉到加熱過的碗裡中</a:t>
            </a:r>
            <a:endParaRPr lang="zh-TW" alt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4316625" cy="322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74537"/>
            <a:ext cx="4464496" cy="333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572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3"/>
          </p:nvPr>
        </p:nvSpPr>
        <p:spPr>
          <a:xfrm>
            <a:off x="251520" y="1988840"/>
            <a:ext cx="4238184" cy="864096"/>
          </a:xfrm>
        </p:spPr>
        <p:txBody>
          <a:bodyPr>
            <a:noAutofit/>
          </a:bodyPr>
          <a:lstStyle/>
          <a:p>
            <a:r>
              <a:rPr lang="zh-TW" altLang="en-US" sz="4400" dirty="0" smtClean="0"/>
              <a:t>攪拌</a:t>
            </a:r>
            <a:endParaRPr lang="zh-TW" altLang="en-US" sz="4400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4"/>
          </p:nvPr>
        </p:nvSpPr>
        <p:spPr>
          <a:xfrm>
            <a:off x="4355976" y="2060848"/>
            <a:ext cx="4680520" cy="936104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拌好後冷藏</a:t>
            </a:r>
            <a:r>
              <a:rPr lang="en-US" altLang="zh-TW" sz="3600" dirty="0" smtClean="0"/>
              <a:t>20</a:t>
            </a:r>
            <a:r>
              <a:rPr lang="zh-TW" altLang="en-US" sz="3600" dirty="0" smtClean="0"/>
              <a:t>分鐘</a:t>
            </a:r>
            <a:endParaRPr lang="zh-TW" altLang="en-U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2936"/>
            <a:ext cx="4536504" cy="3388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32" y="2823764"/>
            <a:ext cx="4346848" cy="324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6871794" y="4149080"/>
            <a:ext cx="288032" cy="298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7195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sz="quarter" idx="13"/>
          </p:nvPr>
        </p:nvSpPr>
        <p:spPr>
          <a:xfrm>
            <a:off x="0" y="1988840"/>
            <a:ext cx="4489704" cy="864096"/>
          </a:xfrm>
        </p:spPr>
        <p:txBody>
          <a:bodyPr>
            <a:noAutofit/>
          </a:bodyPr>
          <a:lstStyle/>
          <a:p>
            <a:r>
              <a:rPr lang="zh-TW" altLang="en-US" sz="3200" dirty="0" smtClean="0"/>
              <a:t>拿一小塊黃油塗在蛋糕模具上</a:t>
            </a:r>
            <a:endParaRPr lang="zh-TW" altLang="en-US" sz="3200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4"/>
          </p:nvPr>
        </p:nvSpPr>
        <p:spPr>
          <a:xfrm>
            <a:off x="4645151" y="1988840"/>
            <a:ext cx="3803904" cy="936104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在打發蛋白</a:t>
            </a:r>
            <a:endParaRPr lang="zh-TW" altLang="en-US" sz="4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7219"/>
            <a:ext cx="3635896" cy="271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4694548"/>
            <a:ext cx="2646549" cy="197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7" y="2933954"/>
            <a:ext cx="4645023" cy="346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38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275050" y="3408397"/>
            <a:ext cx="3635895" cy="956708"/>
          </a:xfrm>
        </p:spPr>
        <p:txBody>
          <a:bodyPr/>
          <a:lstStyle/>
          <a:p>
            <a:r>
              <a:rPr lang="zh-TW" altLang="en-US" sz="4400" dirty="0" smtClean="0"/>
              <a:t>打發成泡沫</a:t>
            </a:r>
            <a:endParaRPr lang="zh-TW" altLang="en-US" sz="4400" dirty="0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3"/>
          </p:nvPr>
        </p:nvSpPr>
        <p:spPr>
          <a:xfrm>
            <a:off x="275049" y="0"/>
            <a:ext cx="4212423" cy="980728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蛋白中加入糖</a:t>
            </a:r>
            <a:endParaRPr lang="zh-TW" altLang="en-US" sz="4000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4"/>
          </p:nvPr>
        </p:nvSpPr>
        <p:spPr>
          <a:xfrm>
            <a:off x="4645151" y="188640"/>
            <a:ext cx="3803904" cy="1861906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把冰箱裡的東西和和泡沫加在一起</a:t>
            </a:r>
            <a:endParaRPr lang="zh-TW" altLang="en-US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49" y="692696"/>
            <a:ext cx="3635896" cy="271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09" y="4288682"/>
            <a:ext cx="3024336" cy="225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向右箭號 8"/>
          <p:cNvSpPr/>
          <p:nvPr/>
        </p:nvSpPr>
        <p:spPr>
          <a:xfrm rot="20813683">
            <a:off x="529975" y="6129083"/>
            <a:ext cx="1080120" cy="674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15415"/>
            <a:ext cx="4819835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806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sz="quarter" idx="13"/>
          </p:nvPr>
        </p:nvSpPr>
        <p:spPr>
          <a:xfrm>
            <a:off x="179512" y="0"/>
            <a:ext cx="4310192" cy="1340768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攪拌完後放入蛋糕模具裡</a:t>
            </a:r>
            <a:endParaRPr lang="zh-TW" altLang="en-US" sz="4000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4"/>
          </p:nvPr>
        </p:nvSpPr>
        <p:spPr>
          <a:xfrm>
            <a:off x="4644008" y="0"/>
            <a:ext cx="3803904" cy="1772816"/>
          </a:xfrm>
        </p:spPr>
        <p:txBody>
          <a:bodyPr/>
          <a:lstStyle/>
          <a:p>
            <a:r>
              <a:rPr lang="zh-TW" altLang="en-US" sz="3600" dirty="0" smtClean="0"/>
              <a:t>先用</a:t>
            </a:r>
            <a:r>
              <a:rPr lang="en-US" altLang="zh-TW" sz="3600" dirty="0" smtClean="0"/>
              <a:t>160</a:t>
            </a:r>
            <a:r>
              <a:rPr lang="zh-TW" altLang="en-US" sz="3600" dirty="0" smtClean="0"/>
              <a:t>度考</a:t>
            </a:r>
            <a:r>
              <a:rPr lang="en-US" altLang="zh-TW" sz="3600" dirty="0" smtClean="0"/>
              <a:t>20</a:t>
            </a:r>
            <a:r>
              <a:rPr lang="zh-TW" altLang="en-US" sz="3600" dirty="0" smtClean="0"/>
              <a:t>分鐘，之後再用</a:t>
            </a:r>
            <a:r>
              <a:rPr lang="en-US" altLang="zh-TW" sz="3600" dirty="0" smtClean="0"/>
              <a:t>130</a:t>
            </a:r>
            <a:r>
              <a:rPr lang="zh-TW" altLang="en-US" sz="3600" dirty="0" smtClean="0"/>
              <a:t>度考</a:t>
            </a:r>
            <a:r>
              <a:rPr lang="en-US" altLang="zh-TW" sz="3600" dirty="0" smtClean="0"/>
              <a:t>1</a:t>
            </a:r>
            <a:r>
              <a:rPr lang="zh-TW" altLang="en-US" sz="3600" dirty="0" smtClean="0"/>
              <a:t>小時</a:t>
            </a:r>
            <a:endParaRPr lang="en-US" altLang="zh-TW" sz="3600" dirty="0" smtClean="0"/>
          </a:p>
          <a:p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59"/>
            <a:ext cx="3672408" cy="274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36" y="4044996"/>
            <a:ext cx="3810708" cy="284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S__35553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138" y="2244996"/>
            <a:ext cx="4802166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885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精裝版">
  <a:themeElements>
    <a:clrScheme name="精裝版">
      <a:dk1>
        <a:sysClr val="windowText" lastClr="000000"/>
      </a:dk1>
      <a:lt1>
        <a:sysClr val="window" lastClr="CCE8C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精裝版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1977</TotalTime>
  <Words>365</Words>
  <Application>Microsoft Office PowerPoint</Application>
  <PresentationFormat>如螢幕大小 (4:3)</PresentationFormat>
  <Paragraphs>74</Paragraphs>
  <Slides>21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精裝版</vt:lpstr>
      <vt:lpstr>我的下午茶</vt:lpstr>
      <vt:lpstr>大綱</vt:lpstr>
      <vt:lpstr>起司蛋糕</vt:lpstr>
      <vt:lpstr>製作過程</vt:lpstr>
      <vt:lpstr>PowerPoint 簡報</vt:lpstr>
      <vt:lpstr>PowerPoint 簡報</vt:lpstr>
      <vt:lpstr>PowerPoint 簡報</vt:lpstr>
      <vt:lpstr>打發成泡沫</vt:lpstr>
      <vt:lpstr>PowerPoint 簡報</vt:lpstr>
      <vt:lpstr>就完成了</vt:lpstr>
      <vt:lpstr>法式鬆餅</vt:lpstr>
      <vt:lpstr>製作過程</vt:lpstr>
      <vt:lpstr>加入油和牛奶</vt:lpstr>
      <vt:lpstr>再攪拌</vt:lpstr>
      <vt:lpstr>煎完後疊起來 就完成了~</vt:lpstr>
      <vt:lpstr>奶酪</vt:lpstr>
      <vt:lpstr>製作過程</vt:lpstr>
      <vt:lpstr>PowerPoint 簡報</vt:lpstr>
      <vt:lpstr>PowerPoint 簡報</vt:lpstr>
      <vt:lpstr>心得感想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85</cp:revision>
  <dcterms:created xsi:type="dcterms:W3CDTF">2016-08-12T01:21:26Z</dcterms:created>
  <dcterms:modified xsi:type="dcterms:W3CDTF">2016-08-28T15:51:54Z</dcterms:modified>
</cp:coreProperties>
</file>