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6699"/>
    <a:srgbClr val="0066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8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17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960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2836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4675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4701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444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50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44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8356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64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35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97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93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574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87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46BF-15B1-4DD1-8A4C-3D0A107815AF}" type="datetimeFigureOut">
              <a:rPr lang="zh-TW" altLang="en-US" smtClean="0"/>
              <a:t>2018/9/29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A9898F9-6897-46E4-A50A-E7C9847FDB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31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zh-TW" altLang="en-US" sz="9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小小音樂會</a:t>
            </a:r>
            <a:r>
              <a:rPr lang="en-US" altLang="zh-TW" sz="9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9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二胡表演</a:t>
            </a:r>
            <a:endParaRPr lang="zh-TW" altLang="en-US" sz="9600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89501" y="4599473"/>
            <a:ext cx="7766936" cy="1096899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4000" b="1" dirty="0" smtClean="0">
                <a:solidFill>
                  <a:srgbClr val="66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六仁  羅芷瑜</a:t>
            </a:r>
          </a:p>
          <a:p>
            <a:r>
              <a:rPr lang="zh-TW" altLang="en-US" sz="4000" b="1" dirty="0" smtClean="0">
                <a:solidFill>
                  <a:srgbClr val="66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六仁  黃芳靜</a:t>
            </a:r>
            <a:endParaRPr lang="zh-TW" altLang="en-US" sz="4000" b="1" dirty="0">
              <a:solidFill>
                <a:srgbClr val="66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55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3099" y="2179260"/>
            <a:ext cx="8596668" cy="3880773"/>
          </a:xfrm>
        </p:spPr>
        <p:txBody>
          <a:bodyPr>
            <a:normAutofit/>
          </a:bodyPr>
          <a:lstStyle/>
          <a:p>
            <a:pPr algn="dist"/>
            <a:r>
              <a:rPr lang="zh-TW" altLang="en-US" sz="4800" b="1" u="sng" dirty="0" smtClean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我們的目的是為了撫慰老人家沒有家人陪伴而孤單的心情</a:t>
            </a:r>
            <a:r>
              <a:rPr lang="en-US" altLang="zh-TW" sz="4800" b="1" u="sng" dirty="0" smtClean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800" b="1" u="sng" dirty="0" smtClean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利用二胡表演來帶給他們歡樂,表演當天</a:t>
            </a:r>
            <a:r>
              <a:rPr lang="en-US" altLang="zh-TW" sz="4800" b="1" u="sng" dirty="0" smtClean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800" b="1" u="sng" dirty="0" smtClean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我們會用錄影的方式</a:t>
            </a:r>
            <a:r>
              <a:rPr lang="en-US" altLang="zh-TW" sz="4800" b="1" u="sng" dirty="0" smtClean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800" b="1" u="sng" dirty="0" smtClean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之後再用</a:t>
            </a:r>
            <a:r>
              <a:rPr lang="en-US" altLang="zh-TW" sz="4800" b="1" u="sng" dirty="0" smtClean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PPT</a:t>
            </a:r>
            <a:r>
              <a:rPr lang="zh-TW" altLang="en-US" sz="4800" b="1" u="sng" dirty="0" smtClean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分享。</a:t>
            </a:r>
            <a:endParaRPr lang="en-US" altLang="zh-TW" sz="4800" b="1" u="sng" dirty="0" smtClean="0">
              <a:solidFill>
                <a:srgbClr val="FF66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u="sng" dirty="0" smtClean="0">
              <a:solidFill>
                <a:srgbClr val="FF6699"/>
              </a:solidFill>
            </a:endParaRPr>
          </a:p>
          <a:p>
            <a:endParaRPr lang="zh-TW" altLang="en-US" sz="2400" dirty="0">
              <a:solidFill>
                <a:srgbClr val="FF6699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19280" y="360740"/>
            <a:ext cx="26597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99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動機</a:t>
            </a:r>
            <a:endParaRPr lang="zh-TW" altLang="en-US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99CC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001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42753" y="744582"/>
            <a:ext cx="6960979" cy="1198517"/>
          </a:xfrm>
        </p:spPr>
        <p:txBody>
          <a:bodyPr>
            <a:noAutofit/>
          </a:bodyPr>
          <a:lstStyle/>
          <a:p>
            <a:pPr algn="dist"/>
            <a:r>
              <a:rPr lang="zh-TW" altLang="en-US" sz="9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練習過程</a:t>
            </a:r>
            <a:endParaRPr lang="zh-TW" altLang="en-US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89" y="2617034"/>
            <a:ext cx="4732865" cy="355045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24" y="2605105"/>
            <a:ext cx="4748768" cy="356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2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9370" y="10160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表演</a:t>
            </a:r>
            <a:endParaRPr lang="zh-TW" altLang="en-US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4" y="1887535"/>
            <a:ext cx="3375421" cy="4500563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05" y="1887533"/>
            <a:ext cx="3375422" cy="450056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27" y="1887534"/>
            <a:ext cx="3375423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9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0399" y="0"/>
            <a:ext cx="6060539" cy="1320800"/>
          </a:xfrm>
        </p:spPr>
        <p:txBody>
          <a:bodyPr>
            <a:noAutofit/>
          </a:bodyPr>
          <a:lstStyle/>
          <a:p>
            <a:pPr algn="dist"/>
            <a:r>
              <a:rPr lang="zh-TW" altLang="en-US" sz="9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演出實況</a:t>
            </a:r>
            <a:endParaRPr lang="zh-TW" altLang="en-US" sz="9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XiaoYing_Video_1535785877178_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9669" y="1809581"/>
            <a:ext cx="3971109" cy="5005870"/>
          </a:xfrm>
        </p:spPr>
      </p:pic>
      <p:sp>
        <p:nvSpPr>
          <p:cNvPr id="6" name="文字方塊 5"/>
          <p:cNvSpPr txBox="1"/>
          <p:nvPr/>
        </p:nvSpPr>
        <p:spPr>
          <a:xfrm>
            <a:off x="397776" y="2378189"/>
            <a:ext cx="321346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kern="1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音樂欣賞</a:t>
            </a:r>
            <a:r>
              <a:rPr lang="en-US" altLang="zh-TW" sz="4000" b="1" kern="1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  <a:r>
              <a:rPr lang="zh-TW" altLang="en-US" sz="4000" b="1" kern="12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鳳陽花鼓</a:t>
            </a:r>
            <a:endParaRPr lang="zh-TW" altLang="en-US" sz="4000" b="1" kern="12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85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0399" y="0"/>
            <a:ext cx="6060539" cy="1320800"/>
          </a:xfrm>
        </p:spPr>
        <p:txBody>
          <a:bodyPr>
            <a:noAutofit/>
          </a:bodyPr>
          <a:lstStyle/>
          <a:p>
            <a:pPr algn="dist"/>
            <a:r>
              <a:rPr lang="zh-TW" altLang="en-US" sz="9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演出實況</a:t>
            </a:r>
            <a:endParaRPr lang="zh-TW" altLang="en-US" sz="9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LINE_MOVIE_15357703382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9239" y="1673497"/>
            <a:ext cx="3864417" cy="5184503"/>
          </a:xfrm>
        </p:spPr>
      </p:pic>
      <p:sp>
        <p:nvSpPr>
          <p:cNvPr id="4" name="矩形 3"/>
          <p:cNvSpPr/>
          <p:nvPr/>
        </p:nvSpPr>
        <p:spPr>
          <a:xfrm>
            <a:off x="345557" y="2418697"/>
            <a:ext cx="33120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音樂欣賞</a:t>
            </a:r>
            <a:r>
              <a:rPr lang="en-US" altLang="zh-TW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~~</a:t>
            </a:r>
            <a:r>
              <a:rPr lang="zh-TW" alt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花好</a:t>
            </a:r>
            <a:r>
              <a:rPr lang="zh-TW" alt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月圓</a:t>
            </a:r>
            <a:endParaRPr lang="zh-TW" alt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84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0477" y="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心得</a:t>
            </a:r>
            <a:endParaRPr lang="zh-TW" altLang="en-US" sz="9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60660" y="1468258"/>
            <a:ext cx="8596668" cy="3880773"/>
          </a:xfrm>
        </p:spPr>
        <p:txBody>
          <a:bodyPr>
            <a:noAutofit/>
          </a:bodyPr>
          <a:lstStyle/>
          <a:p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這次的表演</a:t>
            </a:r>
            <a:r>
              <a:rPr lang="en-US" altLang="zh-TW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讓老人家</a:t>
            </a: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們</a:t>
            </a: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覺得雖然是一般的表演</a:t>
            </a: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但是大家還是很認真的欣賞</a:t>
            </a: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讓我們覺得很感動，希望以後能再有更多的機會再去表演。</a:t>
            </a:r>
            <a:endParaRPr lang="en-US" altLang="zh-TW" sz="5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1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8274" y="457200"/>
            <a:ext cx="884355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TW" altLang="en-US" sz="15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謝謝大</a:t>
            </a:r>
            <a:r>
              <a:rPr lang="zh-TW" altLang="en-US" sz="15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家</a:t>
            </a:r>
            <a:endParaRPr lang="zh-TW" altLang="en-US" sz="15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59" y="2962138"/>
            <a:ext cx="3734508" cy="31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多面向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248</TotalTime>
  <Words>114</Words>
  <Application>Microsoft Office PowerPoint</Application>
  <PresentationFormat>寬螢幕</PresentationFormat>
  <Paragraphs>15</Paragraphs>
  <Slides>8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微軟正黑體</vt:lpstr>
      <vt:lpstr>標楷體</vt:lpstr>
      <vt:lpstr>Arial</vt:lpstr>
      <vt:lpstr>Trebuchet MS</vt:lpstr>
      <vt:lpstr>Wingdings 3</vt:lpstr>
      <vt:lpstr>多面向</vt:lpstr>
      <vt:lpstr>小小音樂會 二胡表演</vt:lpstr>
      <vt:lpstr>   </vt:lpstr>
      <vt:lpstr>練習過程</vt:lpstr>
      <vt:lpstr>表演</vt:lpstr>
      <vt:lpstr>演出實況</vt:lpstr>
      <vt:lpstr>演出實況</vt:lpstr>
      <vt:lpstr>心得</vt:lpstr>
      <vt:lpstr>PowerPoint 簡報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小小音樂會- 二胡表演</dc:title>
  <dc:creator>HP</dc:creator>
  <cp:lastModifiedBy>HP</cp:lastModifiedBy>
  <cp:revision>23</cp:revision>
  <dcterms:created xsi:type="dcterms:W3CDTF">2018-09-01T03:11:22Z</dcterms:created>
  <dcterms:modified xsi:type="dcterms:W3CDTF">2018-09-29T05:46:26Z</dcterms:modified>
</cp:coreProperties>
</file>