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69" r:id="rId3"/>
    <p:sldId id="275" r:id="rId4"/>
    <p:sldId id="273" r:id="rId5"/>
    <p:sldId id="257" r:id="rId6"/>
    <p:sldId id="272" r:id="rId7"/>
    <p:sldId id="258" r:id="rId8"/>
    <p:sldId id="274" r:id="rId9"/>
    <p:sldId id="277" r:id="rId10"/>
    <p:sldId id="260" r:id="rId11"/>
    <p:sldId id="261" r:id="rId12"/>
    <p:sldId id="276" r:id="rId13"/>
    <p:sldId id="265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03DA871-043C-4B28-B07C-FE90EE619ABB}">
          <p14:sldIdLst>
            <p14:sldId id="256"/>
          </p14:sldIdLst>
        </p14:section>
        <p14:section name="未命名的章節" id="{0B46CE2F-AE88-4A2F-B3AF-B8290825F420}">
          <p14:sldIdLst>
            <p14:sldId id="269"/>
            <p14:sldId id="275"/>
            <p14:sldId id="273"/>
            <p14:sldId id="257"/>
            <p14:sldId id="272"/>
            <p14:sldId id="258"/>
            <p14:sldId id="274"/>
            <p14:sldId id="277"/>
            <p14:sldId id="260"/>
            <p14:sldId id="261"/>
            <p14:sldId id="276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CC"/>
    <a:srgbClr val="FFCCFF"/>
    <a:srgbClr val="9966FF"/>
    <a:srgbClr val="FFFFCC"/>
    <a:srgbClr val="97E4FF"/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8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34E8-F8EA-425E-9D60-58D8A43EB746}" type="datetimeFigureOut">
              <a:rPr lang="zh-TW" altLang="en-US" smtClean="0"/>
              <a:t>2023/10/10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CC2B0-79BC-4155-B876-12B6770C82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86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CC2B0-79BC-4155-B876-12B6770C824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49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BEAD13-0566-4C6C-97E7-55F17F24B09F}" type="datetimeFigureOut">
              <a:rPr lang="zh-TW" altLang="en-US" smtClean="0"/>
              <a:t>2023/10/10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2023/10/10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2023/10/10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nish.M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烏龜水缸大變</a:t>
            </a:r>
            <a:r>
              <a:rPr lang="zh-TW" altLang="zh-TW" dirty="0" smtClean="0">
                <a:solidFill>
                  <a:srgbClr val="FF0000"/>
                </a:solidFill>
              </a:rPr>
              <a:t>身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報告人：五孝</a:t>
            </a: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</a:t>
            </a:r>
            <a:r>
              <a:rPr lang="zh-TW" altLang="en-US" sz="2800" dirty="0" smtClean="0"/>
              <a:t>號曾靖琁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58" y="116633"/>
            <a:ext cx="4418925" cy="33123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3" y="332656"/>
            <a:ext cx="4306934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烏龜的新家</a:t>
            </a:r>
            <a:endParaRPr lang="zh-TW" altLang="en-US" dirty="0"/>
          </a:p>
        </p:txBody>
      </p:sp>
      <p:pic>
        <p:nvPicPr>
          <p:cNvPr id="5" name="內容版面配置區 4">
            <a:hlinkClick r:id="rId3" action="ppaction://hlinkfile"/>
          </p:cNvPr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" y="4077072"/>
            <a:ext cx="3602384" cy="2700300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" y="1196752"/>
            <a:ext cx="3650416" cy="273630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24743"/>
            <a:ext cx="5051523" cy="3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419056" cy="493776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我這次麥哲倫計劃挑戰手作系列</a:t>
            </a:r>
            <a:r>
              <a:rPr lang="en-US" altLang="zh-TW" dirty="0" smtClean="0">
                <a:latin typeface="+mj-ea"/>
                <a:ea typeface="+mj-ea"/>
              </a:rPr>
              <a:t>-</a:t>
            </a:r>
            <a:r>
              <a:rPr lang="zh-TW" altLang="en-US" dirty="0" smtClean="0">
                <a:latin typeface="+mj-ea"/>
                <a:ea typeface="+mj-ea"/>
              </a:rPr>
              <a:t>烏龜水缸改造。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利用網路、圖書館查詢製作水缸及烏龜曬台相關資訊，也至水族店詢問烏龜水缸如何製作。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在水族店買沈水馬達、過濾棉，五金行買水管，廣告社買</a:t>
            </a:r>
            <a:r>
              <a:rPr lang="en-US" altLang="zh-TW" dirty="0" smtClean="0">
                <a:latin typeface="+mj-ea"/>
                <a:ea typeface="+mj-ea"/>
              </a:rPr>
              <a:t>PP</a:t>
            </a:r>
            <a:r>
              <a:rPr lang="zh-TW" altLang="en-US" dirty="0" smtClean="0">
                <a:latin typeface="+mj-ea"/>
                <a:ea typeface="+mj-ea"/>
              </a:rPr>
              <a:t>板、壓克力板。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請爸爸教我畫設計圖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我先用尺量新水缸的內部尺寸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決定</a:t>
            </a:r>
            <a:r>
              <a:rPr lang="zh-TW" altLang="en-US" dirty="0">
                <a:latin typeface="+mj-ea"/>
                <a:ea typeface="+mj-ea"/>
              </a:rPr>
              <a:t>過</a:t>
            </a:r>
            <a:r>
              <a:rPr lang="zh-TW" altLang="en-US" dirty="0" smtClean="0">
                <a:latin typeface="+mj-ea"/>
                <a:ea typeface="+mj-ea"/>
              </a:rPr>
              <a:t>濾器及烏龜曬台的大小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將設計圖畫出來，並動手製作</a:t>
            </a: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26" y="0"/>
            <a:ext cx="210507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學習心得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6188589" cy="4937760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這次的製作讓我學會如何畫簡單的設計圖，電鑽</a:t>
            </a:r>
            <a:r>
              <a:rPr lang="zh-TW" altLang="en-US" dirty="0" smtClean="0">
                <a:latin typeface="+mj-ea"/>
              </a:rPr>
              <a:t>、</a:t>
            </a:r>
            <a:r>
              <a:rPr lang="zh-TW" altLang="en-US" dirty="0">
                <a:latin typeface="+mj-ea"/>
                <a:ea typeface="+mj-ea"/>
              </a:rPr>
              <a:t>矽力康</a:t>
            </a:r>
            <a:r>
              <a:rPr lang="zh-TW" altLang="en-US" dirty="0" smtClean="0">
                <a:latin typeface="+mj-ea"/>
                <a:ea typeface="+mj-ea"/>
              </a:rPr>
              <a:t>槍的使用方法。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學會如何從設計、製作、測試、修改、再測試，最後完成一個作品。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了解到一個成品，從零到產出是一個漫長且辛苦的過程，中間經過不斷的測試、修改，所以我們要愛惜所有物品，物盡其用。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只買必須用品，不亂買東西，可以優先採購狀態良好的二手品，愛護地球。</a:t>
            </a: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1026" name="Picture 2" descr="C:\Users\tseng\Desktop\Sophia\111麥哲倫\Picture\20230817_163155+0800-3343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78" y="0"/>
            <a:ext cx="2496860" cy="18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4595" y="1916832"/>
            <a:ext cx="7632848" cy="2554545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latin typeface="+mj-ea"/>
                <a:ea typeface="+mj-ea"/>
              </a:rPr>
              <a:t>謝謝</a:t>
            </a:r>
            <a:r>
              <a:rPr lang="zh-TW" alt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latin typeface="+mj-ea"/>
                <a:ea typeface="+mj-ea"/>
              </a:rPr>
              <a:t>評審</a:t>
            </a:r>
            <a:endParaRPr lang="en-US" altLang="zh-TW" sz="8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966FF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latin typeface="+mj-ea"/>
                <a:ea typeface="+mj-ea"/>
              </a:rPr>
              <a:t>的</a:t>
            </a:r>
            <a:r>
              <a:rPr lang="zh-TW" altLang="en-US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latin typeface="+mj-ea"/>
                <a:ea typeface="+mj-ea"/>
              </a:rPr>
              <a:t>聆聽</a:t>
            </a:r>
          </a:p>
        </p:txBody>
      </p:sp>
    </p:spTree>
    <p:extLst>
      <p:ext uri="{BB962C8B-B14F-4D97-AF65-F5344CB8AC3E}">
        <p14:creationId xmlns:p14="http://schemas.microsoft.com/office/powerpoint/2010/main" val="24752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動機及目標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動機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從小</a:t>
            </a:r>
            <a:r>
              <a:rPr lang="zh-TW" altLang="zh-TW" dirty="0">
                <a:latin typeface="+mj-ea"/>
                <a:ea typeface="+mj-ea"/>
              </a:rPr>
              <a:t>養了一隻</a:t>
            </a:r>
            <a:r>
              <a:rPr lang="zh-TW" altLang="zh-TW" dirty="0" smtClean="0">
                <a:latin typeface="+mj-ea"/>
                <a:ea typeface="+mj-ea"/>
              </a:rPr>
              <a:t>烏龜</a:t>
            </a:r>
            <a:r>
              <a:rPr lang="zh-TW" altLang="en-US" dirty="0" smtClean="0">
                <a:latin typeface="+mj-ea"/>
                <a:ea typeface="+mj-ea"/>
              </a:rPr>
              <a:t>，</a:t>
            </a:r>
            <a:r>
              <a:rPr lang="zh-TW" altLang="zh-TW" dirty="0" smtClean="0">
                <a:latin typeface="+mj-ea"/>
                <a:ea typeface="+mj-ea"/>
              </a:rPr>
              <a:t>現在</a:t>
            </a:r>
            <a:r>
              <a:rPr lang="zh-TW" altLang="zh-TW" dirty="0">
                <a:latin typeface="+mj-ea"/>
                <a:ea typeface="+mj-ea"/>
              </a:rPr>
              <a:t>發現它活動空間變小、每三天要洗水缸及沒有休息曬太陽的地方，我想解決上列</a:t>
            </a:r>
            <a:r>
              <a:rPr lang="zh-TW" altLang="zh-TW" dirty="0" smtClean="0">
                <a:latin typeface="+mj-ea"/>
                <a:ea typeface="+mj-ea"/>
              </a:rPr>
              <a:t>問題</a:t>
            </a:r>
            <a:r>
              <a:rPr lang="zh-TW" altLang="en-US" dirty="0" smtClean="0">
                <a:latin typeface="+mj-ea"/>
                <a:ea typeface="+mj-ea"/>
              </a:rPr>
              <a:t>，並</a:t>
            </a:r>
            <a:r>
              <a:rPr lang="zh-TW" altLang="zh-TW" dirty="0" smtClean="0">
                <a:latin typeface="+mj-ea"/>
                <a:ea typeface="+mj-ea"/>
              </a:rPr>
              <a:t>用</a:t>
            </a:r>
            <a:r>
              <a:rPr lang="zh-TW" altLang="zh-TW" dirty="0">
                <a:latin typeface="+mj-ea"/>
                <a:ea typeface="+mj-ea"/>
              </a:rPr>
              <a:t>家中閒置收納箱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zh-TW" dirty="0">
                <a:latin typeface="+mj-ea"/>
                <a:ea typeface="+mj-ea"/>
              </a:rPr>
              <a:t>癈物利用</a:t>
            </a:r>
            <a:r>
              <a:rPr lang="en-US" altLang="zh-TW" dirty="0">
                <a:latin typeface="+mj-ea"/>
                <a:ea typeface="+mj-ea"/>
              </a:rPr>
              <a:t>)</a:t>
            </a:r>
            <a:r>
              <a:rPr lang="zh-TW" altLang="zh-TW" dirty="0">
                <a:latin typeface="+mj-ea"/>
                <a:ea typeface="+mj-ea"/>
              </a:rPr>
              <a:t>改造成烏龜水缸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>
                <a:latin typeface="+mj-ea"/>
                <a:ea typeface="+mj-ea"/>
              </a:rPr>
              <a:t>目標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利</a:t>
            </a:r>
            <a:r>
              <a:rPr lang="zh-TW" altLang="zh-TW" dirty="0" smtClean="0">
                <a:latin typeface="+mj-ea"/>
                <a:ea typeface="+mj-ea"/>
              </a:rPr>
              <a:t>用</a:t>
            </a:r>
            <a:r>
              <a:rPr lang="zh-TW" altLang="zh-TW" dirty="0">
                <a:latin typeface="+mj-ea"/>
                <a:ea typeface="+mj-ea"/>
              </a:rPr>
              <a:t>家中閒置收納</a:t>
            </a:r>
            <a:r>
              <a:rPr lang="zh-TW" altLang="zh-TW" dirty="0" smtClean="0">
                <a:latin typeface="+mj-ea"/>
                <a:ea typeface="+mj-ea"/>
              </a:rPr>
              <a:t>箱</a:t>
            </a:r>
            <a:r>
              <a:rPr lang="zh-TW" altLang="en-US" dirty="0" smtClean="0">
                <a:latin typeface="+mj-ea"/>
                <a:ea typeface="+mj-ea"/>
              </a:rPr>
              <a:t>改裝成</a:t>
            </a:r>
            <a:r>
              <a:rPr lang="zh-TW" altLang="zh-TW" dirty="0" smtClean="0">
                <a:latin typeface="+mj-ea"/>
                <a:ea typeface="+mj-ea"/>
              </a:rPr>
              <a:t>養</a:t>
            </a:r>
            <a:r>
              <a:rPr lang="zh-TW" altLang="zh-TW" dirty="0">
                <a:latin typeface="+mj-ea"/>
                <a:ea typeface="+mj-ea"/>
              </a:rPr>
              <a:t>烏龜水缸。</a:t>
            </a:r>
            <a:endParaRPr lang="en-US" altLang="zh-TW" dirty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01008"/>
            <a:ext cx="2192499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烏龜原來的家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976664" cy="369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19" y="3554611"/>
            <a:ext cx="5045621" cy="33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7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設計圖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" y="1196753"/>
            <a:ext cx="5153362" cy="338437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47761"/>
            <a:ext cx="5364088" cy="281023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067944" y="115325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00B050"/>
                </a:solidFill>
                <a:latin typeface="+mj-ea"/>
                <a:ea typeface="+mj-ea"/>
              </a:rPr>
              <a:t>濾水器</a:t>
            </a:r>
            <a:endParaRPr lang="zh-TW" altLang="en-US" sz="24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08756" y="42210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00B050"/>
                </a:solidFill>
                <a:latin typeface="+mj-ea"/>
                <a:ea typeface="+mj-ea"/>
              </a:rPr>
              <a:t>烏龜曬台</a:t>
            </a:r>
            <a:endParaRPr lang="zh-TW" altLang="en-US" sz="24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17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濾水器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01359"/>
            <a:ext cx="3528392" cy="2644836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53" y="1412776"/>
            <a:ext cx="3798035" cy="50668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67240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濾水器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42" y="2650298"/>
            <a:ext cx="3024336" cy="403467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1"/>
            <a:ext cx="2735240" cy="3648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1"/>
            <a:ext cx="5023644" cy="141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5328592" cy="16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2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烏龜曬台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222400"/>
            <a:ext cx="3024336" cy="2267003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11" y="1368108"/>
            <a:ext cx="2926977" cy="39047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92896"/>
            <a:ext cx="2374955" cy="316835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07450"/>
            <a:ext cx="2348298" cy="31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烏龜曬台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9" y="3523373"/>
            <a:ext cx="3401111" cy="272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3" y="2204864"/>
            <a:ext cx="346695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0923"/>
            <a:ext cx="481717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水缸排水口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8593"/>
            <a:ext cx="418086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92859"/>
            <a:ext cx="3889693" cy="41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870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829</TotalTime>
  <Words>301</Words>
  <Application>Microsoft Office PowerPoint</Application>
  <PresentationFormat>如螢幕大小 (4:3)</PresentationFormat>
  <Paragraphs>33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原創</vt:lpstr>
      <vt:lpstr>烏龜水缸大變身</vt:lpstr>
      <vt:lpstr>動機及目標</vt:lpstr>
      <vt:lpstr>烏龜原來的家</vt:lpstr>
      <vt:lpstr>設計圖</vt:lpstr>
      <vt:lpstr>濾水器</vt:lpstr>
      <vt:lpstr>濾水器</vt:lpstr>
      <vt:lpstr>烏龜曬台</vt:lpstr>
      <vt:lpstr>烏龜曬台</vt:lpstr>
      <vt:lpstr>水缸排水口</vt:lpstr>
      <vt:lpstr>烏龜的新家</vt:lpstr>
      <vt:lpstr>學習心得</vt:lpstr>
      <vt:lpstr>學習心得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挑戰-腳踏車自學</dc:title>
  <dc:creator>Shuo Tseng</dc:creator>
  <cp:lastModifiedBy>Shuo Tseng</cp:lastModifiedBy>
  <cp:revision>134</cp:revision>
  <dcterms:created xsi:type="dcterms:W3CDTF">2022-08-31T08:04:32Z</dcterms:created>
  <dcterms:modified xsi:type="dcterms:W3CDTF">2023-10-10T14:29:46Z</dcterms:modified>
</cp:coreProperties>
</file>