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7" r:id="rId2"/>
    <p:sldId id="271" r:id="rId3"/>
    <p:sldId id="280" r:id="rId4"/>
    <p:sldId id="262" r:id="rId5"/>
    <p:sldId id="274" r:id="rId6"/>
    <p:sldId id="276" r:id="rId7"/>
    <p:sldId id="277" r:id="rId8"/>
    <p:sldId id="279" r:id="rId9"/>
    <p:sldId id="286" r:id="rId10"/>
    <p:sldId id="281" r:id="rId11"/>
    <p:sldId id="282" r:id="rId12"/>
    <p:sldId id="283" r:id="rId13"/>
    <p:sldId id="275" r:id="rId14"/>
    <p:sldId id="285" r:id="rId15"/>
    <p:sldId id="278" r:id="rId16"/>
    <p:sldId id="284" r:id="rId17"/>
    <p:sldId id="259" r:id="rId18"/>
  </p:sldIdLst>
  <p:sldSz cx="12188825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706" autoAdjust="0"/>
  </p:normalViewPr>
  <p:slideViewPr>
    <p:cSldViewPr>
      <p:cViewPr varScale="1">
        <p:scale>
          <a:sx n="99" d="100"/>
          <a:sy n="99" d="100"/>
        </p:scale>
        <p:origin x="408" y="59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BBE11ED-1343-4DC5-92E0-358156630221}" type="datetime2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2024年9月12日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4AF2C6B-0C1B-4F88-BCBA-898BA50DE788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109302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66284FA-D6E8-4130-9AF2-D5B5495B9AB9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F8E53BB-F993-49A1-9E37-CA3E5BE0709B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09872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1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85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2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62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4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0674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5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7913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6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577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7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544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8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67934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13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4015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ea typeface="Microsoft JhengHei UI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3F8E53BB-F993-49A1-9E37-CA3E5BE0709B}" type="slidenum">
              <a:rPr lang="en-US" altLang="zh-TW" smtClean="0">
                <a:ea typeface="Microsoft JhengHei UI" panose="020B0604030504040204" pitchFamily="34" charset="-120"/>
              </a:rPr>
              <a:t>17</a:t>
            </a:fld>
            <a:endParaRPr lang="zh-TW" altLang="en-US" dirty="0"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6818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12188825" cy="4449836"/>
          </a:xfrm>
          <a:custGeom>
            <a:avLst/>
            <a:gdLst>
              <a:gd name="connsiteX0" fmla="*/ 0 w 12188825"/>
              <a:gd name="connsiteY0" fmla="*/ 0 h 5545334"/>
              <a:gd name="connsiteX1" fmla="*/ 12188825 w 12188825"/>
              <a:gd name="connsiteY1" fmla="*/ 0 h 5545334"/>
              <a:gd name="connsiteX2" fmla="*/ 12188825 w 12188825"/>
              <a:gd name="connsiteY2" fmla="*/ 4181566 h 5545334"/>
              <a:gd name="connsiteX3" fmla="*/ 6105607 w 12188825"/>
              <a:gd name="connsiteY3" fmla="*/ 4449836 h 5545334"/>
              <a:gd name="connsiteX4" fmla="*/ 1 w 12188825"/>
              <a:gd name="connsiteY4" fmla="*/ 4179342 h 5545334"/>
              <a:gd name="connsiteX5" fmla="*/ 1 w 12188825"/>
              <a:gd name="connsiteY5" fmla="*/ 5545334 h 5545334"/>
              <a:gd name="connsiteX6" fmla="*/ 0 w 12188825"/>
              <a:gd name="connsiteY6" fmla="*/ 0 h 5545334"/>
              <a:gd name="connsiteX0" fmla="*/ 0 w 12188825"/>
              <a:gd name="connsiteY0" fmla="*/ 0 h 4449836"/>
              <a:gd name="connsiteX1" fmla="*/ 12188825 w 12188825"/>
              <a:gd name="connsiteY1" fmla="*/ 0 h 4449836"/>
              <a:gd name="connsiteX2" fmla="*/ 12188825 w 12188825"/>
              <a:gd name="connsiteY2" fmla="*/ 4181566 h 4449836"/>
              <a:gd name="connsiteX3" fmla="*/ 6105607 w 12188825"/>
              <a:gd name="connsiteY3" fmla="*/ 4449836 h 4449836"/>
              <a:gd name="connsiteX4" fmla="*/ 1 w 12188825"/>
              <a:gd name="connsiteY4" fmla="*/ 4179342 h 4449836"/>
              <a:gd name="connsiteX5" fmla="*/ 0 w 12188825"/>
              <a:gd name="connsiteY5" fmla="*/ 0 h 4449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4449836">
                <a:moveTo>
                  <a:pt x="0" y="0"/>
                </a:moveTo>
                <a:lnTo>
                  <a:pt x="12188825" y="0"/>
                </a:lnTo>
                <a:lnTo>
                  <a:pt x="12188825" y="4181566"/>
                </a:lnTo>
                <a:cubicBezTo>
                  <a:pt x="10420785" y="4351787"/>
                  <a:pt x="8336850" y="4449836"/>
                  <a:pt x="6105607" y="4449836"/>
                </a:cubicBezTo>
                <a:cubicBezTo>
                  <a:pt x="3864934" y="4449836"/>
                  <a:pt x="1772815" y="4350957"/>
                  <a:pt x="1" y="4179342"/>
                </a:cubicBezTo>
                <a:cubicBezTo>
                  <a:pt x="1" y="2786228"/>
                  <a:pt x="0" y="1393114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矩形 12"/>
          <p:cNvSpPr/>
          <p:nvPr/>
        </p:nvSpPr>
        <p:spPr>
          <a:xfrm flipV="1">
            <a:off x="1" y="4179342"/>
            <a:ext cx="12188824" cy="1785092"/>
          </a:xfrm>
          <a:custGeom>
            <a:avLst/>
            <a:gdLst/>
            <a:ahLst/>
            <a:cxnLst/>
            <a:rect l="l" t="t" r="r" b="b"/>
            <a:pathLst>
              <a:path w="12188824" h="1785092">
                <a:moveTo>
                  <a:pt x="0" y="0"/>
                </a:moveTo>
                <a:lnTo>
                  <a:pt x="12188824" y="0"/>
                </a:lnTo>
                <a:lnTo>
                  <a:pt x="12188824" y="1782868"/>
                </a:lnTo>
                <a:cubicBezTo>
                  <a:pt x="10420784" y="1612647"/>
                  <a:pt x="8336849" y="1514598"/>
                  <a:pt x="6105606" y="1514598"/>
                </a:cubicBezTo>
                <a:cubicBezTo>
                  <a:pt x="3864933" y="1514598"/>
                  <a:pt x="1772814" y="1613477"/>
                  <a:pt x="0" y="178509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16"/>
          <p:cNvSpPr/>
          <p:nvPr/>
        </p:nvSpPr>
        <p:spPr>
          <a:xfrm flipV="1">
            <a:off x="0" y="4232668"/>
            <a:ext cx="12188825" cy="2625332"/>
          </a:xfrm>
          <a:custGeom>
            <a:avLst/>
            <a:gdLst/>
            <a:ahLst/>
            <a:cxnLst/>
            <a:rect l="l" t="t" r="r" b="b"/>
            <a:pathLst>
              <a:path w="12188825" h="2625332">
                <a:moveTo>
                  <a:pt x="12188819" y="2625332"/>
                </a:moveTo>
                <a:lnTo>
                  <a:pt x="12188819" y="1143000"/>
                </a:lnTo>
                <a:lnTo>
                  <a:pt x="12188819" y="1066800"/>
                </a:lnTo>
                <a:lnTo>
                  <a:pt x="12188825" y="1066800"/>
                </a:lnTo>
                <a:lnTo>
                  <a:pt x="12188825" y="0"/>
                </a:lnTo>
                <a:lnTo>
                  <a:pt x="1" y="0"/>
                </a:lnTo>
                <a:lnTo>
                  <a:pt x="1" y="762000"/>
                </a:lnTo>
                <a:lnTo>
                  <a:pt x="1" y="893566"/>
                </a:lnTo>
                <a:lnTo>
                  <a:pt x="0" y="893566"/>
                </a:lnTo>
                <a:lnTo>
                  <a:pt x="0" y="2417303"/>
                </a:lnTo>
                <a:cubicBezTo>
                  <a:pt x="1730673" y="2256633"/>
                  <a:pt x="3842817" y="2181652"/>
                  <a:pt x="6121030" y="2221419"/>
                </a:cubicBezTo>
                <a:cubicBezTo>
                  <a:pt x="8380478" y="2260858"/>
                  <a:pt x="10472741" y="2407392"/>
                  <a:pt x="12188819" y="2625332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2743200"/>
          </a:xfrm>
        </p:spPr>
        <p:txBody>
          <a:bodyPr rtlCol="0">
            <a:noAutofit/>
          </a:bodyPr>
          <a:lstStyle>
            <a:lvl1pPr>
              <a:lnSpc>
                <a:spcPct val="85000"/>
              </a:lnSpc>
              <a:defRPr sz="6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10"/>
          </p:nvPr>
        </p:nvSpPr>
        <p:spPr>
          <a:xfrm>
            <a:off x="1499616" y="4800600"/>
            <a:ext cx="7333488" cy="1371600"/>
          </a:xfrm>
        </p:spPr>
        <p:txBody>
          <a:bodyPr rtlCol="0"/>
          <a:lstStyle>
            <a:lvl1pPr marL="0" indent="0">
              <a:spcBef>
                <a:spcPts val="0"/>
              </a:spcBef>
              <a:buFontTx/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279082" indent="0">
              <a:buNone/>
              <a:defRPr/>
            </a:lvl2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7411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2"/>
          <p:cNvSpPr/>
          <p:nvPr userDrawn="1"/>
        </p:nvSpPr>
        <p:spPr>
          <a:xfrm>
            <a:off x="7466013" y="1"/>
            <a:ext cx="4722806" cy="6353183"/>
          </a:xfrm>
          <a:custGeom>
            <a:avLst/>
            <a:gdLst/>
            <a:ahLst/>
            <a:cxnLst/>
            <a:rect l="l" t="t" r="r" b="b"/>
            <a:pathLst>
              <a:path w="4722806" h="6353183">
                <a:moveTo>
                  <a:pt x="0" y="0"/>
                </a:moveTo>
                <a:lnTo>
                  <a:pt x="4722806" y="0"/>
                </a:lnTo>
                <a:lnTo>
                  <a:pt x="4722806" y="6098225"/>
                </a:lnTo>
                <a:cubicBezTo>
                  <a:pt x="3319459" y="6233334"/>
                  <a:pt x="1717095" y="6322975"/>
                  <a:pt x="0" y="635318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矩形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 bwMode="black">
          <a:xfrm>
            <a:off x="7923211" y="457200"/>
            <a:ext cx="3781439" cy="3276600"/>
          </a:xfrm>
        </p:spPr>
        <p:txBody>
          <a:bodyPr rtlCol="0" anchor="b">
            <a:noAutofit/>
          </a:bodyPr>
          <a:lstStyle>
            <a:lvl1pPr algn="l">
              <a:defRPr sz="4000" b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-3026" y="0"/>
            <a:ext cx="7469039" cy="6366494"/>
          </a:xfrm>
          <a:custGeom>
            <a:avLst/>
            <a:gdLst>
              <a:gd name="connsiteX0" fmla="*/ 0 w 7469039"/>
              <a:gd name="connsiteY0" fmla="*/ 0 h 6508480"/>
              <a:gd name="connsiteX1" fmla="*/ 7469039 w 7469039"/>
              <a:gd name="connsiteY1" fmla="*/ 0 h 6508480"/>
              <a:gd name="connsiteX2" fmla="*/ 7469039 w 7469039"/>
              <a:gd name="connsiteY2" fmla="*/ 6353183 h 6508480"/>
              <a:gd name="connsiteX3" fmla="*/ 6108633 w 7469039"/>
              <a:gd name="connsiteY3" fmla="*/ 6366494 h 6508480"/>
              <a:gd name="connsiteX4" fmla="*/ 3027 w 7469039"/>
              <a:gd name="connsiteY4" fmla="*/ 6096000 h 6508480"/>
              <a:gd name="connsiteX5" fmla="*/ 3027 w 7469039"/>
              <a:gd name="connsiteY5" fmla="*/ 6508480 h 6508480"/>
              <a:gd name="connsiteX6" fmla="*/ 0 w 7469039"/>
              <a:gd name="connsiteY6" fmla="*/ 0 h 6508480"/>
              <a:gd name="connsiteX0" fmla="*/ 0 w 7469039"/>
              <a:gd name="connsiteY0" fmla="*/ 0 h 6366494"/>
              <a:gd name="connsiteX1" fmla="*/ 7469039 w 7469039"/>
              <a:gd name="connsiteY1" fmla="*/ 0 h 6366494"/>
              <a:gd name="connsiteX2" fmla="*/ 7469039 w 7469039"/>
              <a:gd name="connsiteY2" fmla="*/ 6353183 h 6366494"/>
              <a:gd name="connsiteX3" fmla="*/ 6108633 w 7469039"/>
              <a:gd name="connsiteY3" fmla="*/ 6366494 h 6366494"/>
              <a:gd name="connsiteX4" fmla="*/ 3027 w 7469039"/>
              <a:gd name="connsiteY4" fmla="*/ 6096000 h 6366494"/>
              <a:gd name="connsiteX5" fmla="*/ 0 w 7469039"/>
              <a:gd name="connsiteY5" fmla="*/ 0 h 6366494"/>
              <a:gd name="connsiteX0" fmla="*/ 0 w 7469039"/>
              <a:gd name="connsiteY0" fmla="*/ 0 h 6366494"/>
              <a:gd name="connsiteX1" fmla="*/ 7469039 w 7469039"/>
              <a:gd name="connsiteY1" fmla="*/ 0 h 6366494"/>
              <a:gd name="connsiteX2" fmla="*/ 7469039 w 7469039"/>
              <a:gd name="connsiteY2" fmla="*/ 6353183 h 6366494"/>
              <a:gd name="connsiteX3" fmla="*/ 6108633 w 7469039"/>
              <a:gd name="connsiteY3" fmla="*/ 6366494 h 6366494"/>
              <a:gd name="connsiteX4" fmla="*/ 645 w 7469039"/>
              <a:gd name="connsiteY4" fmla="*/ 6096000 h 6366494"/>
              <a:gd name="connsiteX5" fmla="*/ 0 w 7469039"/>
              <a:gd name="connsiteY5" fmla="*/ 0 h 636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69039" h="6366494">
                <a:moveTo>
                  <a:pt x="0" y="0"/>
                </a:moveTo>
                <a:lnTo>
                  <a:pt x="7469039" y="0"/>
                </a:lnTo>
                <a:lnTo>
                  <a:pt x="7469039" y="6353183"/>
                </a:lnTo>
                <a:cubicBezTo>
                  <a:pt x="7022837" y="6362323"/>
                  <a:pt x="6568869" y="6366494"/>
                  <a:pt x="6108633" y="6366494"/>
                </a:cubicBezTo>
                <a:cubicBezTo>
                  <a:pt x="3867960" y="6366494"/>
                  <a:pt x="1773459" y="6267615"/>
                  <a:pt x="645" y="6096000"/>
                </a:cubicBezTo>
                <a:lnTo>
                  <a:pt x="0" y="0"/>
                </a:lnTo>
                <a:close/>
              </a:path>
            </a:pathLst>
          </a:custGeom>
          <a:noFill/>
        </p:spPr>
        <p:txBody>
          <a:bodyPr tIns="457200" rtlCol="0">
            <a:normAutofit/>
          </a:bodyPr>
          <a:lstStyle>
            <a:lvl1pPr marL="0" indent="0" algn="ctr">
              <a:buNone/>
              <a:defRPr sz="2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1" y="3962400"/>
            <a:ext cx="3781439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C5A9FDE-76AF-4D5E-9F6E-BE062F94A678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382E9EE-A870-438B-947A-FF671DFAFC9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7349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5BF836-5B57-4141-ABB2-0A791019F49B}" type="datetime2">
              <a:rPr lang="zh-TW" altLang="en-US" smtClean="0"/>
              <a:t>2024年9月12日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25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 bwMode="black">
          <a:xfrm>
            <a:off x="9294812" y="274639"/>
            <a:ext cx="1371602" cy="5897561"/>
          </a:xfrm>
        </p:spPr>
        <p:txBody>
          <a:bodyPr vert="eaVert" rtlCol="0"/>
          <a:lstStyle>
            <a:lvl1pPr>
              <a:defRPr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522413" y="274639"/>
            <a:ext cx="7619999" cy="5884321"/>
          </a:xfrm>
        </p:spPr>
        <p:txBody>
          <a:bodyPr vert="eaVert"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064E801-DE44-4206-9767-E4651D550FB4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382E9EE-A870-438B-947A-FF671DFAFC9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57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 baseline="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F955F102-3A84-4BB5-A931-135B5AAD69D2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382E9EE-A870-438B-947A-FF671DFAFC9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5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相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 flipH="1">
            <a:off x="0" y="0"/>
            <a:ext cx="12188825" cy="3245754"/>
          </a:xfrm>
          <a:custGeom>
            <a:avLst/>
            <a:gdLst/>
            <a:ahLst/>
            <a:cxnLst/>
            <a:rect l="l" t="t" r="r" b="b"/>
            <a:pathLst>
              <a:path w="12188825" h="3245754">
                <a:moveTo>
                  <a:pt x="12188825" y="0"/>
                </a:moveTo>
                <a:lnTo>
                  <a:pt x="0" y="0"/>
                </a:lnTo>
                <a:lnTo>
                  <a:pt x="1" y="2975260"/>
                </a:lnTo>
                <a:cubicBezTo>
                  <a:pt x="1772815" y="3146875"/>
                  <a:pt x="3864934" y="3245754"/>
                  <a:pt x="6105607" y="3245754"/>
                </a:cubicBezTo>
                <a:cubicBezTo>
                  <a:pt x="8336850" y="3245754"/>
                  <a:pt x="10420785" y="3147705"/>
                  <a:pt x="12188825" y="2977484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矩形 12"/>
          <p:cNvSpPr/>
          <p:nvPr/>
        </p:nvSpPr>
        <p:spPr>
          <a:xfrm flipH="1" flipV="1">
            <a:off x="0" y="2975260"/>
            <a:ext cx="12188824" cy="1785092"/>
          </a:xfrm>
          <a:custGeom>
            <a:avLst/>
            <a:gdLst/>
            <a:ahLst/>
            <a:cxnLst/>
            <a:rect l="l" t="t" r="r" b="b"/>
            <a:pathLst>
              <a:path w="12188824" h="1785092">
                <a:moveTo>
                  <a:pt x="0" y="0"/>
                </a:moveTo>
                <a:lnTo>
                  <a:pt x="12188824" y="0"/>
                </a:lnTo>
                <a:lnTo>
                  <a:pt x="12188824" y="1782868"/>
                </a:lnTo>
                <a:cubicBezTo>
                  <a:pt x="10420784" y="1612647"/>
                  <a:pt x="8336849" y="1514598"/>
                  <a:pt x="6105606" y="1514598"/>
                </a:cubicBezTo>
                <a:cubicBezTo>
                  <a:pt x="3864933" y="1514598"/>
                  <a:pt x="1772814" y="1613477"/>
                  <a:pt x="0" y="178509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16"/>
          <p:cNvSpPr/>
          <p:nvPr/>
        </p:nvSpPr>
        <p:spPr>
          <a:xfrm flipH="1" flipV="1">
            <a:off x="0" y="3028586"/>
            <a:ext cx="12188825" cy="3829414"/>
          </a:xfrm>
          <a:custGeom>
            <a:avLst/>
            <a:gdLst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25 w 12188825"/>
              <a:gd name="connsiteY12" fmla="*/ 2270882 h 3829414"/>
              <a:gd name="connsiteX13" fmla="*/ 12188819 w 12188825"/>
              <a:gd name="connsiteY13" fmla="*/ 2270882 h 3829414"/>
              <a:gd name="connsiteX14" fmla="*/ 12188819 w 12188825"/>
              <a:gd name="connsiteY14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25 w 12188825"/>
              <a:gd name="connsiteY12" fmla="*/ 2270882 h 3829414"/>
              <a:gd name="connsiteX13" fmla="*/ 12188819 w 12188825"/>
              <a:gd name="connsiteY13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25 w 12188825"/>
              <a:gd name="connsiteY11" fmla="*/ 1600200 h 3829414"/>
              <a:gd name="connsiteX12" fmla="*/ 12188819 w 12188825"/>
              <a:gd name="connsiteY12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25 w 12188825"/>
              <a:gd name="connsiteY10" fmla="*/ 1204082 h 3829414"/>
              <a:gd name="connsiteX11" fmla="*/ 12188819 w 12188825"/>
              <a:gd name="connsiteY11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1204082 h 3829414"/>
              <a:gd name="connsiteX8" fmla="*/ 1 w 12188825"/>
              <a:gd name="connsiteY8" fmla="*/ 0 h 3829414"/>
              <a:gd name="connsiteX9" fmla="*/ 12188825 w 12188825"/>
              <a:gd name="connsiteY9" fmla="*/ 0 h 3829414"/>
              <a:gd name="connsiteX10" fmla="*/ 12188819 w 12188825"/>
              <a:gd name="connsiteY10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1600200 h 3829414"/>
              <a:gd name="connsiteX7" fmla="*/ 1 w 12188825"/>
              <a:gd name="connsiteY7" fmla="*/ 0 h 3829414"/>
              <a:gd name="connsiteX8" fmla="*/ 12188825 w 12188825"/>
              <a:gd name="connsiteY8" fmla="*/ 0 h 3829414"/>
              <a:gd name="connsiteX9" fmla="*/ 12188819 w 12188825"/>
              <a:gd name="connsiteY9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1966082 h 3829414"/>
              <a:gd name="connsiteX6" fmla="*/ 1 w 12188825"/>
              <a:gd name="connsiteY6" fmla="*/ 0 h 3829414"/>
              <a:gd name="connsiteX7" fmla="*/ 12188825 w 12188825"/>
              <a:gd name="connsiteY7" fmla="*/ 0 h 3829414"/>
              <a:gd name="connsiteX8" fmla="*/ 12188819 w 12188825"/>
              <a:gd name="connsiteY8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2097648 h 3829414"/>
              <a:gd name="connsiteX5" fmla="*/ 1 w 12188825"/>
              <a:gd name="connsiteY5" fmla="*/ 0 h 3829414"/>
              <a:gd name="connsiteX6" fmla="*/ 12188825 w 12188825"/>
              <a:gd name="connsiteY6" fmla="*/ 0 h 3829414"/>
              <a:gd name="connsiteX7" fmla="*/ 12188819 w 12188825"/>
              <a:gd name="connsiteY7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0 w 12188825"/>
              <a:gd name="connsiteY3" fmla="*/ 2097648 h 3829414"/>
              <a:gd name="connsiteX4" fmla="*/ 1 w 12188825"/>
              <a:gd name="connsiteY4" fmla="*/ 0 h 3829414"/>
              <a:gd name="connsiteX5" fmla="*/ 12188825 w 12188825"/>
              <a:gd name="connsiteY5" fmla="*/ 0 h 3829414"/>
              <a:gd name="connsiteX6" fmla="*/ 12188819 w 12188825"/>
              <a:gd name="connsiteY6" fmla="*/ 3829414 h 3829414"/>
              <a:gd name="connsiteX0" fmla="*/ 12188819 w 12188825"/>
              <a:gd name="connsiteY0" fmla="*/ 3829414 h 3829414"/>
              <a:gd name="connsiteX1" fmla="*/ 6121030 w 12188825"/>
              <a:gd name="connsiteY1" fmla="*/ 3425501 h 3829414"/>
              <a:gd name="connsiteX2" fmla="*/ 0 w 12188825"/>
              <a:gd name="connsiteY2" fmla="*/ 3621385 h 3829414"/>
              <a:gd name="connsiteX3" fmla="*/ 1 w 12188825"/>
              <a:gd name="connsiteY3" fmla="*/ 0 h 3829414"/>
              <a:gd name="connsiteX4" fmla="*/ 12188825 w 12188825"/>
              <a:gd name="connsiteY4" fmla="*/ 0 h 3829414"/>
              <a:gd name="connsiteX5" fmla="*/ 12188819 w 12188825"/>
              <a:gd name="connsiteY5" fmla="*/ 3829414 h 3829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3829414">
                <a:moveTo>
                  <a:pt x="12188819" y="3829414"/>
                </a:moveTo>
                <a:cubicBezTo>
                  <a:pt x="10472741" y="3611474"/>
                  <a:pt x="8380478" y="3464940"/>
                  <a:pt x="6121030" y="3425501"/>
                </a:cubicBezTo>
                <a:cubicBezTo>
                  <a:pt x="3842817" y="3385734"/>
                  <a:pt x="1730673" y="3460715"/>
                  <a:pt x="0" y="3621385"/>
                </a:cubicBezTo>
                <a:cubicBezTo>
                  <a:pt x="0" y="2414257"/>
                  <a:pt x="1" y="1207128"/>
                  <a:pt x="1" y="0"/>
                </a:cubicBezTo>
                <a:lnTo>
                  <a:pt x="12188825" y="0"/>
                </a:lnTo>
                <a:cubicBezTo>
                  <a:pt x="12188823" y="1276471"/>
                  <a:pt x="12188821" y="2552943"/>
                  <a:pt x="12188819" y="382941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2413" y="3505200"/>
            <a:ext cx="9144000" cy="1908446"/>
          </a:xfrm>
        </p:spPr>
        <p:txBody>
          <a:bodyPr rtlCol="0">
            <a:noAutofit/>
          </a:bodyPr>
          <a:lstStyle>
            <a:lvl1pPr>
              <a:lnSpc>
                <a:spcPct val="85000"/>
              </a:lnSpc>
              <a:defRPr sz="6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17" name="圖片預留位置 16" descr="要新增影像的空白預留位置。按一下預留位置，然後選取您要新增的影像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825" cy="3141318"/>
          </a:xfrm>
          <a:custGeom>
            <a:avLst/>
            <a:gdLst>
              <a:gd name="connsiteX0" fmla="*/ 0 w 12188825"/>
              <a:gd name="connsiteY0" fmla="*/ 0 h 3867150"/>
              <a:gd name="connsiteX1" fmla="*/ 12188825 w 12188825"/>
              <a:gd name="connsiteY1" fmla="*/ 0 h 3867150"/>
              <a:gd name="connsiteX2" fmla="*/ 12188825 w 12188825"/>
              <a:gd name="connsiteY2" fmla="*/ 3867150 h 3867150"/>
              <a:gd name="connsiteX3" fmla="*/ 12188824 w 12188825"/>
              <a:gd name="connsiteY3" fmla="*/ 2819066 h 3867150"/>
              <a:gd name="connsiteX4" fmla="*/ 6324758 w 12188825"/>
              <a:gd name="connsiteY4" fmla="*/ 3141318 h 3867150"/>
              <a:gd name="connsiteX5" fmla="*/ 0 w 12188825"/>
              <a:gd name="connsiteY5" fmla="*/ 2907554 h 3867150"/>
              <a:gd name="connsiteX6" fmla="*/ 0 w 12188825"/>
              <a:gd name="connsiteY6" fmla="*/ 0 h 3867150"/>
              <a:gd name="connsiteX0" fmla="*/ 0 w 12188825"/>
              <a:gd name="connsiteY0" fmla="*/ 0 h 3141318"/>
              <a:gd name="connsiteX1" fmla="*/ 12188825 w 12188825"/>
              <a:gd name="connsiteY1" fmla="*/ 0 h 3141318"/>
              <a:gd name="connsiteX2" fmla="*/ 12188824 w 12188825"/>
              <a:gd name="connsiteY2" fmla="*/ 2819066 h 3141318"/>
              <a:gd name="connsiteX3" fmla="*/ 6324758 w 12188825"/>
              <a:gd name="connsiteY3" fmla="*/ 3141318 h 3141318"/>
              <a:gd name="connsiteX4" fmla="*/ 0 w 12188825"/>
              <a:gd name="connsiteY4" fmla="*/ 2907554 h 3141318"/>
              <a:gd name="connsiteX5" fmla="*/ 0 w 12188825"/>
              <a:gd name="connsiteY5" fmla="*/ 0 h 3141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3141318">
                <a:moveTo>
                  <a:pt x="0" y="0"/>
                </a:moveTo>
                <a:lnTo>
                  <a:pt x="12188825" y="0"/>
                </a:lnTo>
                <a:cubicBezTo>
                  <a:pt x="12188825" y="939689"/>
                  <a:pt x="12188824" y="1879377"/>
                  <a:pt x="12188824" y="2819066"/>
                </a:cubicBezTo>
                <a:cubicBezTo>
                  <a:pt x="10416010" y="2990681"/>
                  <a:pt x="8565431" y="3141318"/>
                  <a:pt x="6324758" y="3141318"/>
                </a:cubicBezTo>
                <a:cubicBezTo>
                  <a:pt x="4093515" y="3141318"/>
                  <a:pt x="1768040" y="3077775"/>
                  <a:pt x="0" y="2907554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tIns="457200" rtlCol="0"/>
          <a:lstStyle>
            <a:lvl1pPr marL="0" indent="0" algn="ctr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501775" y="5562600"/>
            <a:ext cx="7335837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2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dirty="0"/>
              <a:t>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223617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2"/>
          <p:cNvSpPr/>
          <p:nvPr userDrawn="1"/>
        </p:nvSpPr>
        <p:spPr>
          <a:xfrm flipH="1">
            <a:off x="2" y="789993"/>
            <a:ext cx="12188825" cy="5080598"/>
          </a:xfrm>
          <a:custGeom>
            <a:avLst/>
            <a:gdLst/>
            <a:ahLst/>
            <a:cxnLst/>
            <a:rect l="l" t="t" r="r" b="b"/>
            <a:pathLst>
              <a:path w="12188825" h="5080598">
                <a:moveTo>
                  <a:pt x="12188824" y="0"/>
                </a:moveTo>
                <a:cubicBezTo>
                  <a:pt x="10416010" y="171615"/>
                  <a:pt x="8323891" y="270494"/>
                  <a:pt x="6083218" y="270494"/>
                </a:cubicBezTo>
                <a:cubicBezTo>
                  <a:pt x="3851975" y="270494"/>
                  <a:pt x="1768040" y="172445"/>
                  <a:pt x="0" y="2224"/>
                </a:cubicBezTo>
                <a:lnTo>
                  <a:pt x="0" y="1496008"/>
                </a:lnTo>
                <a:lnTo>
                  <a:pt x="0" y="1785092"/>
                </a:lnTo>
                <a:lnTo>
                  <a:pt x="0" y="3295506"/>
                </a:lnTo>
                <a:lnTo>
                  <a:pt x="0" y="3553408"/>
                </a:lnTo>
                <a:lnTo>
                  <a:pt x="0" y="5080598"/>
                </a:lnTo>
                <a:cubicBezTo>
                  <a:pt x="1772814" y="4908983"/>
                  <a:pt x="3864933" y="4810104"/>
                  <a:pt x="6105606" y="4810104"/>
                </a:cubicBezTo>
                <a:cubicBezTo>
                  <a:pt x="8336849" y="4810104"/>
                  <a:pt x="10420784" y="4908153"/>
                  <a:pt x="12188824" y="5078374"/>
                </a:cubicBezTo>
                <a:lnTo>
                  <a:pt x="12188824" y="3553408"/>
                </a:lnTo>
                <a:lnTo>
                  <a:pt x="12188825" y="3553408"/>
                </a:lnTo>
                <a:lnTo>
                  <a:pt x="12188825" y="1496008"/>
                </a:lnTo>
                <a:lnTo>
                  <a:pt x="12188824" y="1496008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矩形 12"/>
          <p:cNvSpPr/>
          <p:nvPr userDrawn="1"/>
        </p:nvSpPr>
        <p:spPr>
          <a:xfrm flipH="1">
            <a:off x="2" y="792217"/>
            <a:ext cx="12188825" cy="5078374"/>
          </a:xfrm>
          <a:custGeom>
            <a:avLst/>
            <a:gdLst/>
            <a:ahLst/>
            <a:cxnLst/>
            <a:rect l="l" t="t" r="r" b="b"/>
            <a:pathLst>
              <a:path w="12188825" h="5078374">
                <a:moveTo>
                  <a:pt x="0" y="0"/>
                </a:moveTo>
                <a:lnTo>
                  <a:pt x="0" y="1493784"/>
                </a:lnTo>
                <a:lnTo>
                  <a:pt x="0" y="1782868"/>
                </a:lnTo>
                <a:lnTo>
                  <a:pt x="0" y="3293282"/>
                </a:lnTo>
                <a:lnTo>
                  <a:pt x="0" y="3551184"/>
                </a:lnTo>
                <a:lnTo>
                  <a:pt x="0" y="5078374"/>
                </a:lnTo>
                <a:lnTo>
                  <a:pt x="2" y="5078374"/>
                </a:lnTo>
                <a:lnTo>
                  <a:pt x="2" y="4101849"/>
                </a:lnTo>
                <a:lnTo>
                  <a:pt x="8" y="4101849"/>
                </a:lnTo>
                <a:lnTo>
                  <a:pt x="8" y="4825486"/>
                </a:lnTo>
                <a:cubicBezTo>
                  <a:pt x="1730681" y="4664816"/>
                  <a:pt x="3842825" y="4589835"/>
                  <a:pt x="6121038" y="4629602"/>
                </a:cubicBezTo>
                <a:cubicBezTo>
                  <a:pt x="8380486" y="4669041"/>
                  <a:pt x="10472749" y="4815575"/>
                  <a:pt x="12188824" y="5033515"/>
                </a:cubicBezTo>
                <a:lnTo>
                  <a:pt x="12188824" y="3551184"/>
                </a:lnTo>
                <a:lnTo>
                  <a:pt x="12188825" y="3551184"/>
                </a:lnTo>
                <a:lnTo>
                  <a:pt x="12188825" y="1493784"/>
                </a:lnTo>
                <a:lnTo>
                  <a:pt x="12188824" y="1493784"/>
                </a:lnTo>
                <a:lnTo>
                  <a:pt x="12188824" y="254012"/>
                </a:lnTo>
                <a:cubicBezTo>
                  <a:pt x="10458154" y="414682"/>
                  <a:pt x="8346010" y="489663"/>
                  <a:pt x="6067797" y="449896"/>
                </a:cubicBezTo>
                <a:cubicBezTo>
                  <a:pt x="3808349" y="410457"/>
                  <a:pt x="1716086" y="263923"/>
                  <a:pt x="8" y="45983"/>
                </a:cubicBezTo>
                <a:lnTo>
                  <a:pt x="8" y="977649"/>
                </a:lnTo>
                <a:lnTo>
                  <a:pt x="2" y="97764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 bwMode="black">
          <a:xfrm>
            <a:off x="1522413" y="1371600"/>
            <a:ext cx="91440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6000" b="0" cap="none" baseline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4267201"/>
            <a:ext cx="7315198" cy="10668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600"/>
              </a:spcBef>
              <a:buNone/>
              <a:defRPr sz="24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0039676-2B21-4660-AFAD-0F603A264244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382E9EE-A870-438B-947A-FF671DFAFC9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7037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249862" y="1905000"/>
            <a:ext cx="4416552" cy="4267200"/>
          </a:xfrm>
        </p:spPr>
        <p:txBody>
          <a:bodyPr rtlCol="0">
            <a:normAutofit/>
          </a:bodyPr>
          <a:lstStyle>
            <a:lvl1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CFDD8038-3B38-4974-802E-6D291BE05082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382E9EE-A870-438B-947A-FF671DFAFC9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418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522413" y="2666999"/>
            <a:ext cx="4416552" cy="35052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91754" y="1905000"/>
            <a:ext cx="4416552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91754" y="2666999"/>
            <a:ext cx="4416552" cy="35052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C41D54-8ADC-44C7-8809-8B5B7DA40F47}" type="datetime2">
              <a:rPr lang="zh-TW" altLang="en-US" smtClean="0"/>
              <a:t>2024年9月12日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661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BA22EF-C751-4371-8B56-F656057A4376}" type="datetime2">
              <a:rPr lang="zh-TW" altLang="en-US" smtClean="0"/>
              <a:t>2024年9月12日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382E9EE-A870-438B-947A-FF671DFAFC96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833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矩形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15BEE01-05CB-45F5-B135-BB676E470EFC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382E9EE-A870-438B-947A-FF671DFAFC9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794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7466013" y="1"/>
            <a:ext cx="4722806" cy="6353183"/>
          </a:xfrm>
          <a:custGeom>
            <a:avLst/>
            <a:gdLst/>
            <a:ahLst/>
            <a:cxnLst/>
            <a:rect l="l" t="t" r="r" b="b"/>
            <a:pathLst>
              <a:path w="4722806" h="6353183">
                <a:moveTo>
                  <a:pt x="0" y="0"/>
                </a:moveTo>
                <a:lnTo>
                  <a:pt x="4722806" y="0"/>
                </a:lnTo>
                <a:lnTo>
                  <a:pt x="4722806" y="6098225"/>
                </a:lnTo>
                <a:cubicBezTo>
                  <a:pt x="3319459" y="6233334"/>
                  <a:pt x="1717095" y="6322975"/>
                  <a:pt x="0" y="6353183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2"/>
          <p:cNvSpPr/>
          <p:nvPr/>
        </p:nvSpPr>
        <p:spPr>
          <a:xfrm flipV="1">
            <a:off x="1" y="6096000"/>
            <a:ext cx="12188824" cy="762000"/>
          </a:xfrm>
          <a:custGeom>
            <a:avLst/>
            <a:gdLst/>
            <a:ahLst/>
            <a:cxnLst/>
            <a:rect l="l" t="t" r="r" b="b"/>
            <a:pathLst>
              <a:path w="12188824" h="762000">
                <a:moveTo>
                  <a:pt x="0" y="762000"/>
                </a:moveTo>
                <a:cubicBezTo>
                  <a:pt x="1772814" y="590385"/>
                  <a:pt x="3864933" y="491506"/>
                  <a:pt x="6105606" y="491506"/>
                </a:cubicBezTo>
                <a:cubicBezTo>
                  <a:pt x="8336849" y="491506"/>
                  <a:pt x="10420784" y="589555"/>
                  <a:pt x="12188824" y="759776"/>
                </a:cubicBezTo>
                <a:lnTo>
                  <a:pt x="1218882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矩形 12"/>
          <p:cNvSpPr/>
          <p:nvPr/>
        </p:nvSpPr>
        <p:spPr>
          <a:xfrm flipV="1">
            <a:off x="3" y="6158960"/>
            <a:ext cx="12188823" cy="699040"/>
          </a:xfrm>
          <a:custGeom>
            <a:avLst/>
            <a:gdLst/>
            <a:ahLst/>
            <a:cxnLst/>
            <a:rect l="l" t="t" r="r" b="b"/>
            <a:pathLst>
              <a:path w="12188823" h="699040">
                <a:moveTo>
                  <a:pt x="12188823" y="699040"/>
                </a:moveTo>
                <a:lnTo>
                  <a:pt x="12188823" y="0"/>
                </a:lnTo>
                <a:lnTo>
                  <a:pt x="0" y="0"/>
                </a:lnTo>
                <a:lnTo>
                  <a:pt x="0" y="609601"/>
                </a:lnTo>
                <a:cubicBezTo>
                  <a:pt x="1772814" y="437986"/>
                  <a:pt x="4065905" y="369154"/>
                  <a:pt x="6105606" y="384827"/>
                </a:cubicBezTo>
                <a:cubicBezTo>
                  <a:pt x="8126376" y="400355"/>
                  <a:pt x="10427037" y="530961"/>
                  <a:pt x="12188823" y="69904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 bwMode="black">
          <a:xfrm>
            <a:off x="7923212" y="457200"/>
            <a:ext cx="3781439" cy="3276600"/>
          </a:xfrm>
        </p:spPr>
        <p:txBody>
          <a:bodyPr rtlCol="0" anchor="b">
            <a:noAutofit/>
          </a:bodyPr>
          <a:lstStyle>
            <a:lvl1pPr algn="l">
              <a:defRPr sz="4000" b="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08013" y="457200"/>
            <a:ext cx="6324599" cy="5334000"/>
          </a:xfrm>
        </p:spPr>
        <p:txBody>
          <a:bodyPr rtlCol="0">
            <a:normAutofit/>
          </a:bodyPr>
          <a:lstStyle>
            <a:lvl1pPr>
              <a:defRPr sz="2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 sz="16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 sz="14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23212" y="3962400"/>
            <a:ext cx="3781439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/>
              <a:t>按一下以編輯母片文字樣式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3745B362-8E32-49E8-BB95-B7CEB037419E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 bwMode="white"/>
        <p:txBody>
          <a:bodyPr rtlCol="0"/>
          <a:lstStyle>
            <a:lvl1pPr>
              <a:defRPr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382E9EE-A870-438B-947A-FF671DFAFC9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9945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88825" cy="1870938"/>
          </a:xfrm>
          <a:custGeom>
            <a:avLst/>
            <a:gdLst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85846 h 1870938"/>
              <a:gd name="connsiteX3" fmla="*/ 12188825 w 12188825"/>
              <a:gd name="connsiteY3" fmla="*/ 335280 h 1870938"/>
              <a:gd name="connsiteX4" fmla="*/ 12188825 w 12188825"/>
              <a:gd name="connsiteY4" fmla="*/ 1868714 h 1870938"/>
              <a:gd name="connsiteX5" fmla="*/ 6105607 w 12188825"/>
              <a:gd name="connsiteY5" fmla="*/ 1600444 h 1870938"/>
              <a:gd name="connsiteX6" fmla="*/ 1 w 12188825"/>
              <a:gd name="connsiteY6" fmla="*/ 1870938 h 1870938"/>
              <a:gd name="connsiteX7" fmla="*/ 1 w 12188825"/>
              <a:gd name="connsiteY7" fmla="*/ 335280 h 1870938"/>
              <a:gd name="connsiteX8" fmla="*/ 0 w 12188825"/>
              <a:gd name="connsiteY8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85846 h 1870938"/>
              <a:gd name="connsiteX3" fmla="*/ 12188825 w 12188825"/>
              <a:gd name="connsiteY3" fmla="*/ 335280 h 1870938"/>
              <a:gd name="connsiteX4" fmla="*/ 12188825 w 12188825"/>
              <a:gd name="connsiteY4" fmla="*/ 1868714 h 1870938"/>
              <a:gd name="connsiteX5" fmla="*/ 6105607 w 12188825"/>
              <a:gd name="connsiteY5" fmla="*/ 1600444 h 1870938"/>
              <a:gd name="connsiteX6" fmla="*/ 1 w 12188825"/>
              <a:gd name="connsiteY6" fmla="*/ 1870938 h 1870938"/>
              <a:gd name="connsiteX7" fmla="*/ 0 w 12188825"/>
              <a:gd name="connsiteY7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335280 h 1870938"/>
              <a:gd name="connsiteX3" fmla="*/ 12188825 w 12188825"/>
              <a:gd name="connsiteY3" fmla="*/ 1868714 h 1870938"/>
              <a:gd name="connsiteX4" fmla="*/ 6105607 w 12188825"/>
              <a:gd name="connsiteY4" fmla="*/ 1600444 h 1870938"/>
              <a:gd name="connsiteX5" fmla="*/ 1 w 12188825"/>
              <a:gd name="connsiteY5" fmla="*/ 1870938 h 1870938"/>
              <a:gd name="connsiteX6" fmla="*/ 0 w 12188825"/>
              <a:gd name="connsiteY6" fmla="*/ 0 h 1870938"/>
              <a:gd name="connsiteX0" fmla="*/ 0 w 12188825"/>
              <a:gd name="connsiteY0" fmla="*/ 0 h 1870938"/>
              <a:gd name="connsiteX1" fmla="*/ 12188825 w 12188825"/>
              <a:gd name="connsiteY1" fmla="*/ 0 h 1870938"/>
              <a:gd name="connsiteX2" fmla="*/ 12188825 w 12188825"/>
              <a:gd name="connsiteY2" fmla="*/ 1868714 h 1870938"/>
              <a:gd name="connsiteX3" fmla="*/ 6105607 w 12188825"/>
              <a:gd name="connsiteY3" fmla="*/ 1600444 h 1870938"/>
              <a:gd name="connsiteX4" fmla="*/ 1 w 12188825"/>
              <a:gd name="connsiteY4" fmla="*/ 1870938 h 1870938"/>
              <a:gd name="connsiteX5" fmla="*/ 0 w 12188825"/>
              <a:gd name="connsiteY5" fmla="*/ 0 h 1870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5" h="1870938">
                <a:moveTo>
                  <a:pt x="0" y="0"/>
                </a:moveTo>
                <a:lnTo>
                  <a:pt x="12188825" y="0"/>
                </a:lnTo>
                <a:lnTo>
                  <a:pt x="12188825" y="1868714"/>
                </a:lnTo>
                <a:cubicBezTo>
                  <a:pt x="10420785" y="1698493"/>
                  <a:pt x="8336850" y="1600444"/>
                  <a:pt x="6105607" y="1600444"/>
                </a:cubicBezTo>
                <a:cubicBezTo>
                  <a:pt x="3864934" y="1600444"/>
                  <a:pt x="1772815" y="1699323"/>
                  <a:pt x="1" y="1870938"/>
                </a:cubicBezTo>
                <a:cubicBezTo>
                  <a:pt x="1" y="1247292"/>
                  <a:pt x="0" y="623646"/>
                  <a:pt x="0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3" name="矩形 12"/>
          <p:cNvSpPr/>
          <p:nvPr/>
        </p:nvSpPr>
        <p:spPr>
          <a:xfrm>
            <a:off x="1" y="0"/>
            <a:ext cx="12188824" cy="1812642"/>
          </a:xfrm>
          <a:custGeom>
            <a:avLst/>
            <a:gdLst>
              <a:gd name="connsiteX0" fmla="*/ 0 w 12188824"/>
              <a:gd name="connsiteY0" fmla="*/ 0 h 1812642"/>
              <a:gd name="connsiteX1" fmla="*/ 12188824 w 12188824"/>
              <a:gd name="connsiteY1" fmla="*/ 0 h 1812642"/>
              <a:gd name="connsiteX2" fmla="*/ 12188824 w 12188824"/>
              <a:gd name="connsiteY2" fmla="*/ 1812642 h 1812642"/>
              <a:gd name="connsiteX3" fmla="*/ 6105607 w 12188824"/>
              <a:gd name="connsiteY3" fmla="*/ 1498429 h 1812642"/>
              <a:gd name="connsiteX4" fmla="*/ 1 w 12188824"/>
              <a:gd name="connsiteY4" fmla="*/ 1723203 h 1812642"/>
              <a:gd name="connsiteX5" fmla="*/ 1 w 12188824"/>
              <a:gd name="connsiteY5" fmla="*/ 187545 h 1812642"/>
              <a:gd name="connsiteX6" fmla="*/ 0 w 12188824"/>
              <a:gd name="connsiteY6" fmla="*/ 0 h 1812642"/>
              <a:gd name="connsiteX0" fmla="*/ 0 w 12188824"/>
              <a:gd name="connsiteY0" fmla="*/ 0 h 1812642"/>
              <a:gd name="connsiteX1" fmla="*/ 12188824 w 12188824"/>
              <a:gd name="connsiteY1" fmla="*/ 0 h 1812642"/>
              <a:gd name="connsiteX2" fmla="*/ 12188824 w 12188824"/>
              <a:gd name="connsiteY2" fmla="*/ 1812642 h 1812642"/>
              <a:gd name="connsiteX3" fmla="*/ 6105607 w 12188824"/>
              <a:gd name="connsiteY3" fmla="*/ 1498429 h 1812642"/>
              <a:gd name="connsiteX4" fmla="*/ 1 w 12188824"/>
              <a:gd name="connsiteY4" fmla="*/ 1723203 h 1812642"/>
              <a:gd name="connsiteX5" fmla="*/ 0 w 12188824"/>
              <a:gd name="connsiteY5" fmla="*/ 0 h 1812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8824" h="1812642">
                <a:moveTo>
                  <a:pt x="0" y="0"/>
                </a:moveTo>
                <a:lnTo>
                  <a:pt x="12188824" y="0"/>
                </a:lnTo>
                <a:lnTo>
                  <a:pt x="12188824" y="1812642"/>
                </a:lnTo>
                <a:cubicBezTo>
                  <a:pt x="10427038" y="1644563"/>
                  <a:pt x="8126377" y="1513957"/>
                  <a:pt x="6105607" y="1498429"/>
                </a:cubicBezTo>
                <a:cubicBezTo>
                  <a:pt x="4065906" y="1482756"/>
                  <a:pt x="1772815" y="1551588"/>
                  <a:pt x="1" y="1723203"/>
                </a:cubicBezTo>
                <a:cubicBezTo>
                  <a:pt x="1" y="1148802"/>
                  <a:pt x="0" y="574401"/>
                  <a:pt x="0" y="0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矩形 7"/>
          <p:cNvSpPr/>
          <p:nvPr/>
        </p:nvSpPr>
        <p:spPr bwMode="hidden">
          <a:xfrm>
            <a:off x="1" y="6354411"/>
            <a:ext cx="12188824" cy="503589"/>
          </a:xfrm>
          <a:custGeom>
            <a:avLst/>
            <a:gdLst/>
            <a:ahLst/>
            <a:cxnLst/>
            <a:rect l="l" t="t" r="r" b="b"/>
            <a:pathLst>
              <a:path w="12188824" h="503589">
                <a:moveTo>
                  <a:pt x="6105606" y="0"/>
                </a:moveTo>
                <a:cubicBezTo>
                  <a:pt x="8336849" y="0"/>
                  <a:pt x="10420784" y="98049"/>
                  <a:pt x="12188824" y="268270"/>
                </a:cubicBezTo>
                <a:lnTo>
                  <a:pt x="12188824" y="503589"/>
                </a:lnTo>
                <a:lnTo>
                  <a:pt x="0" y="503589"/>
                </a:lnTo>
                <a:lnTo>
                  <a:pt x="0" y="270494"/>
                </a:lnTo>
                <a:cubicBezTo>
                  <a:pt x="1772814" y="98879"/>
                  <a:pt x="3864933" y="0"/>
                  <a:pt x="6105606" y="0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預留位置 1"/>
          <p:cNvSpPr>
            <a:spLocks noGrp="1"/>
          </p:cNvSpPr>
          <p:nvPr>
            <p:ph type="title"/>
          </p:nvPr>
        </p:nvSpPr>
        <p:spPr bwMode="white">
          <a:xfrm>
            <a:off x="1522414" y="274638"/>
            <a:ext cx="9144000" cy="1096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1525138" y="6518274"/>
            <a:ext cx="5864674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7618412" y="6518274"/>
            <a:ext cx="1676400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0D248D74-25AD-445A-84D8-A1BB7B8AB6F5}" type="datetime2">
              <a:rPr lang="zh-TW" altLang="en-US" smtClean="0"/>
              <a:pPr/>
              <a:t>2024年9月12日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523412" y="6518274"/>
            <a:ext cx="1143002" cy="3206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5382E9EE-A870-438B-947A-FF671DFAFC96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876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itchFamily="34" charset="0"/>
        <a:buChar char="–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962372" y="3167988"/>
            <a:ext cx="9001000" cy="1431030"/>
          </a:xfrm>
        </p:spPr>
        <p:txBody>
          <a:bodyPr rtlCol="0"/>
          <a:lstStyle/>
          <a:p>
            <a:pPr algn="ctr" rtl="0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樂器大作戰</a:t>
            </a:r>
          </a:p>
        </p:txBody>
      </p:sp>
      <p:pic>
        <p:nvPicPr>
          <p:cNvPr id="10" name="圖片預留位置 9" descr="鋼琴鍵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>
            <a:fillRect/>
          </a:stretch>
        </p:blipFill>
        <p:spPr/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81844" y="4800672"/>
            <a:ext cx="5976664" cy="1778276"/>
          </a:xfrm>
        </p:spPr>
        <p:txBody>
          <a:bodyPr rtlCol="0">
            <a:normAutofit fontScale="85000" lnSpcReduction="20000"/>
          </a:bodyPr>
          <a:lstStyle/>
          <a:p>
            <a:pPr rtl="0"/>
            <a:r>
              <a:rPr lang="zh-TW" altLang="en-US" dirty="0"/>
              <a:t> </a:t>
            </a: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五仁</a:t>
            </a:r>
            <a:r>
              <a:rPr lang="en-US" altLang="zh-TW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徐瑞萱 </a:t>
            </a:r>
            <a:endParaRPr lang="en-US" altLang="zh-TW" sz="5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rtl="0"/>
            <a:endParaRPr lang="en-US" altLang="zh-TW" sz="5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rtl="0"/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五信</a:t>
            </a:r>
            <a:r>
              <a:rPr lang="en-US" altLang="zh-TW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5600" dirty="0">
                <a:latin typeface="標楷體" panose="03000509000000000000" pitchFamily="65" charset="-120"/>
                <a:ea typeface="標楷體" panose="03000509000000000000" pitchFamily="65" charset="-120"/>
              </a:rPr>
              <a:t>游鈞寧  楊珺晰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41BF406-4AD6-C9E8-1214-681FF9CC5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556" y="3455622"/>
            <a:ext cx="4680520" cy="34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2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31CC9-F627-EC0F-4F0F-05478891C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48" y="2564904"/>
            <a:ext cx="9144000" cy="1908446"/>
          </a:xfrm>
        </p:spPr>
        <p:txBody>
          <a:bodyPr/>
          <a:lstStyle/>
          <a:p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rPr>
              <a:t>團體練習過程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C66B3E7-C912-29D8-FDFF-610877C2F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764" y="4509120"/>
            <a:ext cx="8856984" cy="2160240"/>
          </a:xfrm>
        </p:spPr>
        <p:txBody>
          <a:bodyPr>
            <a:no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暑假期間團練時間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14.15.17.22.23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每次團體練習約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14.15.20.21.22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每次團體練習約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39F71F9-34B3-D9A0-F1BD-9E23DC49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7" r="8646"/>
          <a:stretch/>
        </p:blipFill>
        <p:spPr>
          <a:xfrm>
            <a:off x="52307" y="425995"/>
            <a:ext cx="4163330" cy="2309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74192D1-5C98-7162-BAFD-FDE6E726D9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196" y="491498"/>
            <a:ext cx="4108134" cy="25111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F767576-BD4C-7B52-8EE5-0C283C3AA7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 b="36351"/>
          <a:stretch/>
        </p:blipFill>
        <p:spPr>
          <a:xfrm>
            <a:off x="7798725" y="692696"/>
            <a:ext cx="4389838" cy="2309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233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921D90-791F-CCC1-C255-34C3BA80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7" y="0"/>
            <a:ext cx="11942817" cy="1739726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個人自主練習       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個人練習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每天約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5557E0B-DE50-076E-157A-03AF737A56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4" t="25850" r="29911" b="11150"/>
          <a:stretch/>
        </p:blipFill>
        <p:spPr>
          <a:xfrm>
            <a:off x="402170" y="1761113"/>
            <a:ext cx="2984191" cy="17905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936F59F5-4521-3381-61C1-5237BFCA6C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 r="18279" b="10141"/>
          <a:stretch/>
        </p:blipFill>
        <p:spPr>
          <a:xfrm>
            <a:off x="246007" y="3961861"/>
            <a:ext cx="2089129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FF4BB17-E662-C184-B728-BB780D763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214" y="3413520"/>
            <a:ext cx="2285955" cy="28467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7993C6A-9317-169D-B14B-51E139E11E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6"/>
          <a:stretch/>
        </p:blipFill>
        <p:spPr>
          <a:xfrm>
            <a:off x="4325247" y="1340768"/>
            <a:ext cx="2521295" cy="2837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68509B5-0893-ED8A-D096-8DF8CE04D8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4"/>
          <a:stretch/>
        </p:blipFill>
        <p:spPr>
          <a:xfrm>
            <a:off x="4794633" y="3597608"/>
            <a:ext cx="2521294" cy="27908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C5031E78-9D7B-B99E-1E8C-5545D9C90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666" y="1484784"/>
            <a:ext cx="1872208" cy="3417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BB15400-6BE3-CF2F-2107-0C414C0520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9051" r="5876"/>
          <a:stretch/>
        </p:blipFill>
        <p:spPr>
          <a:xfrm>
            <a:off x="9721377" y="1484784"/>
            <a:ext cx="2221441" cy="28504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50D0B88B-279B-8B77-FF46-03012DCD03D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2593" t="22665" r="14946" b="387"/>
          <a:stretch/>
        </p:blipFill>
        <p:spPr>
          <a:xfrm>
            <a:off x="8902724" y="3961861"/>
            <a:ext cx="2171410" cy="2531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88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0BEE68-2C5B-5C26-A222-1103A505C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188640"/>
            <a:ext cx="9144000" cy="1096962"/>
          </a:xfrm>
        </p:spPr>
        <p:txBody>
          <a:bodyPr>
            <a:no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過程遇到的問題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8E9AFC-37DE-EFC3-519E-57B12C6F7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64" y="1988840"/>
            <a:ext cx="10729192" cy="42672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Q1.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第一次哲倫跟同學一起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團體練習時間上安排不容易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lang="zh-TW" altLang="en-US" sz="32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花了不少時間討論   大家可以配合的時間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，所以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每次團練時間特別珍惜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 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並加緊腳步練習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Q2.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團員中自主練習樂曲不確實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導致團體合奏時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沒辦法跟上其他團員腳步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花了更多時間等待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給予提醒後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有慢慢跟上腳步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2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Q3.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一邊練習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一邊培養默契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所謂台上十分鐘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，</a:t>
            </a:r>
            <a:r>
              <a:rPr lang="zh-TW" altLang="en-US" sz="32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台下十年功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。已經不知道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NG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多少次，我們不放棄努力練習，一起同心協力順利完成合奏。</a:t>
            </a:r>
            <a:endParaRPr kumimoji="0" lang="en-US" altLang="zh-TW" sz="3200" b="0" i="0" u="none" strike="noStrike" kern="120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  <a:p>
            <a:endParaRPr lang="en-US" altLang="zh-TW" sz="32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4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395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字方塊 9">
            <a:extLst>
              <a:ext uri="{FF2B5EF4-FFF2-40B4-BE49-F238E27FC236}">
                <a16:creationId xmlns:a16="http://schemas.microsoft.com/office/drawing/2014/main" id="{06A6A791-92E7-C978-7F8F-A3D1160CAD7F}"/>
              </a:ext>
            </a:extLst>
          </p:cNvPr>
          <p:cNvSpPr txBox="1"/>
          <p:nvPr/>
        </p:nvSpPr>
        <p:spPr>
          <a:xfrm>
            <a:off x="477788" y="188640"/>
            <a:ext cx="129614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展</a:t>
            </a:r>
            <a:endParaRPr lang="en-US" altLang="zh-TW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6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</a:t>
            </a:r>
            <a:endParaRPr lang="zh-TW" altLang="en-US" sz="6000" dirty="0">
              <a:solidFill>
                <a:schemeClr val="bg1"/>
              </a:solidFill>
            </a:endParaRPr>
          </a:p>
        </p:txBody>
      </p:sp>
      <p:pic>
        <p:nvPicPr>
          <p:cNvPr id="2" name="0831">
            <a:hlinkClick r:id="" action="ppaction://media"/>
            <a:extLst>
              <a:ext uri="{FF2B5EF4-FFF2-40B4-BE49-F238E27FC236}">
                <a16:creationId xmlns:a16="http://schemas.microsoft.com/office/drawing/2014/main" id="{D848E188-28D3-4EA5-5DE1-DB57107D65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9996" y="620688"/>
            <a:ext cx="7364947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209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C6536F-3BCA-9B80-80EC-E89DB42D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  心得感想  瑞萱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5271F76-B7FF-C038-CD65-F51E79A99593}"/>
              </a:ext>
            </a:extLst>
          </p:cNvPr>
          <p:cNvSpPr txBox="1"/>
          <p:nvPr/>
        </p:nvSpPr>
        <p:spPr>
          <a:xfrm>
            <a:off x="909836" y="2348880"/>
            <a:ext cx="98650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  很</a:t>
            </a:r>
            <a:r>
              <a:rPr lang="zh-TW" altLang="en-US" sz="32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開心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能和同學一起參加這次麥哲倫逐夢計劃，能夠和大家一起練習，很高興這次的麥哲倫築夢計劃很成功。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260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733B664-1BE4-408F-9F62-20F031A2B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260648"/>
            <a:ext cx="9144000" cy="1096962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心得感想   鈞寧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E1382D1-D081-4DE0-8F21-E6A0AF732208}"/>
              </a:ext>
            </a:extLst>
          </p:cNvPr>
          <p:cNvSpPr txBox="1"/>
          <p:nvPr/>
        </p:nvSpPr>
        <p:spPr>
          <a:xfrm>
            <a:off x="405780" y="1988840"/>
            <a:ext cx="10944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這次的麥哲倫很開心能跟喜歡音樂的同學一起玩音樂，在十天團體中，前奏討論較長時間外，其餘默契都不錯。過程我們三人一起練習</a:t>
            </a:r>
            <a:r>
              <a:rPr lang="zh-TW" altLang="en-US" sz="3200" b="0" i="0" dirty="0">
                <a:solidFill>
                  <a:srgbClr val="040C2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演奏和修改，獨立學習不同的事物很有成就感，想當然也會有出錯的時候，此時就會得到團員關愛眼神，我們相視一笑，互相提醒，當完成首曲子的那一刻，內心真是滿滿的感動。在築夢裡學習碰到問題去找出解決方法，是個很棒的經驗</a:t>
            </a:r>
            <a:r>
              <a:rPr lang="zh-TW" altLang="en-US" sz="3200" dirty="0">
                <a:latin typeface="PMingLiU" panose="02020500000000000000" pitchFamily="18" charset="-120"/>
                <a:ea typeface="PMingLiU" panose="02020500000000000000" pitchFamily="18" charset="-120"/>
              </a:rPr>
              <a:t>！</a:t>
            </a:r>
            <a:endParaRPr lang="en-US" altLang="zh-TW" sz="3200" dirty="0"/>
          </a:p>
        </p:txBody>
      </p:sp>
    </p:spTree>
    <p:extLst>
      <p:ext uri="{BB962C8B-B14F-4D97-AF65-F5344CB8AC3E}">
        <p14:creationId xmlns:p14="http://schemas.microsoft.com/office/powerpoint/2010/main" val="25572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BCE657-1892-90AD-B52B-E63696C9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4012" y="188640"/>
            <a:ext cx="7776864" cy="1096962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心得感想   珺晰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26C8C70-AD7E-8612-62CE-CF8F779125C9}"/>
              </a:ext>
            </a:extLst>
          </p:cNvPr>
          <p:cNvSpPr txBox="1"/>
          <p:nvPr/>
        </p:nvSpPr>
        <p:spPr>
          <a:xfrm>
            <a:off x="693812" y="1988840"/>
            <a:ext cx="93610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  很高興能參加這次麥哲倫逐夢計劃，也能夠和大家一起練習，很慶幸這次能夠順利完成麥哲倫築夢計劃。</a:t>
            </a:r>
          </a:p>
        </p:txBody>
      </p:sp>
    </p:spTree>
    <p:extLst>
      <p:ext uri="{BB962C8B-B14F-4D97-AF65-F5344CB8AC3E}">
        <p14:creationId xmlns:p14="http://schemas.microsoft.com/office/powerpoint/2010/main" val="34055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zh-TW" altLang="en-US" sz="9600" dirty="0">
                <a:latin typeface="標楷體" panose="03000509000000000000" pitchFamily="65" charset="-120"/>
                <a:ea typeface="標楷體" panose="03000509000000000000" pitchFamily="65" charset="-120"/>
              </a:rPr>
              <a:t>謝謝大家</a:t>
            </a:r>
          </a:p>
        </p:txBody>
      </p:sp>
    </p:spTree>
    <p:extLst>
      <p:ext uri="{BB962C8B-B14F-4D97-AF65-F5344CB8AC3E}">
        <p14:creationId xmlns:p14="http://schemas.microsoft.com/office/powerpoint/2010/main" val="270907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目錄</a:t>
            </a:r>
          </a:p>
        </p:txBody>
      </p:sp>
      <p:sp>
        <p:nvSpPr>
          <p:cNvPr id="14" name="內容預留位置 13"/>
          <p:cNvSpPr>
            <a:spLocks noGrp="1"/>
          </p:cNvSpPr>
          <p:nvPr>
            <p:ph sz="half" idx="1"/>
          </p:nvPr>
        </p:nvSpPr>
        <p:spPr>
          <a:xfrm>
            <a:off x="1125860" y="2060848"/>
            <a:ext cx="4419599" cy="4267200"/>
          </a:xfrm>
        </p:spPr>
        <p:txBody>
          <a:bodyPr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樂器介紹</a:t>
            </a:r>
            <a:endParaRPr lang="en-US" altLang="zh-TW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rtl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團體練習過程</a:t>
            </a:r>
            <a:endParaRPr lang="en-US" altLang="zh-TW" sz="4000" dirty="0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D11A7FB-40E4-793F-3AAF-D842B5605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34372" y="2132856"/>
            <a:ext cx="4957118" cy="426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個人自主練習</a:t>
            </a:r>
            <a:endParaRPr lang="en-US" altLang="zh-TW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過程遇到的問題</a:t>
            </a:r>
            <a:endParaRPr lang="en-US" altLang="zh-TW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40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成果展現</a:t>
            </a:r>
            <a:endParaRPr lang="en-US" altLang="zh-TW" sz="40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心得感想 </a:t>
            </a:r>
          </a:p>
          <a:p>
            <a:pPr marL="0" indent="0"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72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C59B3FCC-D003-B596-ABFC-224F35604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204" y="260648"/>
            <a:ext cx="9144000" cy="1096962"/>
          </a:xfrm>
        </p:spPr>
        <p:txBody>
          <a:bodyPr>
            <a:noAutofit/>
          </a:bodyPr>
          <a:lstStyle/>
          <a:p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動機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452F43A-8F11-1AC0-337F-F5A11F934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64" y="1905000"/>
            <a:ext cx="6912768" cy="4476328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           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四年級時，發現我們有著同樣的興趣，那就是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音樂」。藉由這次機會組團合奏一起玩音樂想法，鈞寧和瑞萱學國樂，珺晰學鋼琴，共同夢想有朝一日成為一位音樂家。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9BA9943F-3405-B87E-69A2-D4A524015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8548" y="1905000"/>
            <a:ext cx="4832148" cy="362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2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 rtl="0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F80742F-C9D4-C3AA-F694-CDE73EDDA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96" y="2348880"/>
            <a:ext cx="8280920" cy="3828256"/>
          </a:xfrm>
        </p:spPr>
        <p:txBody>
          <a:bodyPr>
            <a:normAutofit fontScale="92500"/>
          </a:bodyPr>
          <a:lstStyle/>
          <a:p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在暑假期間，三人一起演奏</a:t>
            </a:r>
            <a:r>
              <a:rPr lang="zh-TW" altLang="en-US" sz="54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崖上的波妞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一曲，約一分三十秒演奏，並拍成影片呈現，成果製成</a:t>
            </a:r>
            <a:r>
              <a:rPr lang="en-US" altLang="zh-TW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PPT</a:t>
            </a:r>
            <a:r>
              <a:rPr lang="zh-TW" altLang="en-US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報告。</a:t>
            </a:r>
            <a:endParaRPr lang="en-US" altLang="zh-TW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54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DA4DB91-1BC8-E2E1-DE80-58B2D8123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6" r="12605"/>
          <a:stretch/>
        </p:blipFill>
        <p:spPr>
          <a:xfrm>
            <a:off x="8902724" y="2420888"/>
            <a:ext cx="2592289" cy="328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466428" y="188640"/>
            <a:ext cx="11124730" cy="1096962"/>
          </a:xfrm>
        </p:spPr>
        <p:txBody>
          <a:bodyPr rtlCol="0">
            <a:normAutofit/>
          </a:bodyPr>
          <a:lstStyle/>
          <a:p>
            <a:pPr algn="ctr" rtl="0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演奏樂器介紹</a:t>
            </a:r>
            <a:r>
              <a:rPr lang="en-US" altLang="zh-TW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  <a:cs typeface="+mn-cs"/>
              </a:rPr>
              <a:t>中阮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6">
            <a:extLst>
              <a:ext uri="{FF2B5EF4-FFF2-40B4-BE49-F238E27FC236}">
                <a16:creationId xmlns:a16="http://schemas.microsoft.com/office/drawing/2014/main" id="{CA7822F9-DF31-4A75-AC43-F6DA0ECB8130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128588" y="1772816"/>
            <a:ext cx="784887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0" i="0" dirty="0">
                <a:solidFill>
                  <a:srgbClr val="040C2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中</a:t>
            </a:r>
            <a:r>
              <a:rPr lang="zh-TW" altLang="en-US" sz="40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阮為中音樂器，音色恬靜、柔和、富有詩意，在合奏中常擔任</a:t>
            </a:r>
            <a:r>
              <a:rPr lang="zh-TW" altLang="en-US" sz="400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演奏旋律</a:t>
            </a:r>
            <a:r>
              <a:rPr lang="zh-TW" altLang="en-US" sz="40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en-US" sz="400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描句</a:t>
            </a:r>
            <a:r>
              <a:rPr lang="zh-TW" altLang="en-US" sz="40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，具有動人的效果。</a:t>
            </a:r>
            <a:endParaRPr lang="en-US" altLang="zh-TW" sz="40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擔任伴奏時，豐富的節奏變化能突出樂曲的特點。</a:t>
            </a:r>
            <a:endParaRPr lang="en-US" altLang="zh-TW" sz="3200" dirty="0">
              <a:solidFill>
                <a:srgbClr val="1F1F1F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zh-TW" altLang="en-US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     </a:t>
            </a:r>
            <a:r>
              <a:rPr lang="en-US" altLang="zh-TW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瑞萱負責中阮</a:t>
            </a:r>
            <a:r>
              <a:rPr lang="en-US" altLang="zh-TW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三角鐵</a:t>
            </a:r>
            <a:r>
              <a:rPr lang="en-US" altLang="zh-TW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鈴鼓</a:t>
            </a:r>
            <a:r>
              <a:rPr lang="en-US" altLang="zh-TW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86249C4-289C-96E6-C189-F47B42DC6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4" y="1842200"/>
            <a:ext cx="3384376" cy="451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674340" y="188640"/>
            <a:ext cx="9144000" cy="1096962"/>
          </a:xfrm>
        </p:spPr>
        <p:txBody>
          <a:bodyPr rtlCol="0">
            <a:normAutofit/>
          </a:bodyPr>
          <a:lstStyle/>
          <a:p>
            <a:pPr algn="ctr" rtl="0"/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演奏樂器介紹</a:t>
            </a: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--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笛子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6518B50-AFD0-4B86-9D25-301C53A46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0156" y="1826000"/>
            <a:ext cx="8064896" cy="4583492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0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笛子又稱竹笛，約有</a:t>
            </a:r>
            <a:r>
              <a:rPr lang="zh-TW" altLang="en-US" sz="40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七千</a:t>
            </a:r>
            <a:r>
              <a:rPr lang="zh-TW" altLang="en-US" sz="40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年歷史，主要為苦竹與紫竹。 </a:t>
            </a:r>
            <a:endParaRPr lang="en-US" altLang="zh-TW" sz="40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特色輕脆嘹亮，因為有笛膜共振的幫助，形成獨一無二的音色。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笛子華麗而豐富的演奏，可快速做出清脆鳥嗚聲及圓滑的滑音技巧，使得笛聲色彩豐富。 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     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鈞寧負責笛子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887A37-C492-2B97-42F1-F1FD26D483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4" t="24150" r="16034" b="11178"/>
          <a:stretch/>
        </p:blipFill>
        <p:spPr>
          <a:xfrm>
            <a:off x="621804" y="1846940"/>
            <a:ext cx="2952328" cy="44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746348" y="116632"/>
            <a:ext cx="9144000" cy="1096962"/>
          </a:xfrm>
        </p:spPr>
        <p:txBody>
          <a:bodyPr rtlCol="0">
            <a:normAutofit/>
          </a:bodyPr>
          <a:lstStyle/>
          <a:p>
            <a:pPr algn="ctr" rtl="0"/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演奏樂器介紹</a:t>
            </a:r>
            <a:r>
              <a:rPr kumimoji="0" lang="en-US" altLang="zh-TW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—</a:t>
            </a:r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鋼琴</a:t>
            </a:r>
            <a:endParaRPr lang="zh-TW" altLang="en-US" sz="6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93E7CE9E-EAD6-4C28-BE14-CBC9F798FB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9144" y="1844824"/>
            <a:ext cx="7920879" cy="4267200"/>
          </a:xfrm>
        </p:spPr>
        <p:txBody>
          <a:bodyPr>
            <a:noAutofit/>
          </a:bodyPr>
          <a:lstStyle/>
          <a:p>
            <a:r>
              <a:rPr lang="zh-TW" altLang="en-US" sz="4000" b="0" i="0" dirty="0">
                <a:solidFill>
                  <a:srgbClr val="040C28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西洋古典音樂中的一種樂器，普遍用於獨奏、重奏、伴奏等演出</a:t>
            </a:r>
            <a:r>
              <a:rPr lang="zh-TW" altLang="en-US" sz="40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彈奏者通過按下鍵盤上的琴鍵，牽動鋼琴裏面包著絨氈的小木槌，繼而敲擊鋼絲弦發出聲音。</a:t>
            </a:r>
            <a:endParaRPr lang="en-US" altLang="zh-TW" sz="4000" b="0" i="0" dirty="0">
              <a:solidFill>
                <a:srgbClr val="1F1F1F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       </a:t>
            </a:r>
            <a:r>
              <a:rPr lang="en-US" altLang="zh-TW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珺晰負責鋼琴</a:t>
            </a:r>
            <a:r>
              <a:rPr lang="en-US" altLang="zh-TW" b="0" i="0" dirty="0">
                <a:solidFill>
                  <a:srgbClr val="1F1F1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FEBD0B-B241-008D-DE77-01CEA08227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8" y="1844824"/>
            <a:ext cx="3456384" cy="460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7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zh-TW" altLang="en-US" sz="6000" dirty="0"/>
              <a:t>團體練習過程</a:t>
            </a:r>
          </a:p>
        </p:txBody>
      </p:sp>
      <p:pic>
        <p:nvPicPr>
          <p:cNvPr id="3" name="內容版面配置區 2">
            <a:extLst>
              <a:ext uri="{FF2B5EF4-FFF2-40B4-BE49-F238E27FC236}">
                <a16:creationId xmlns:a16="http://schemas.microsoft.com/office/drawing/2014/main" id="{AC3A5835-A465-4ECD-BB84-EBB5B7C29E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273" y="1268760"/>
            <a:ext cx="2538853" cy="338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B881E2C-8E57-4C1E-9806-381C1CA31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446" y="3245673"/>
            <a:ext cx="2275511" cy="3033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11BD17A-831E-4045-8B1B-77947EF16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3424" y="1545773"/>
            <a:ext cx="2123240" cy="2830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CE9ED0B-2B21-4DE9-A087-CF08310FC5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2140" y="3429000"/>
            <a:ext cx="2123240" cy="2830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D889FB8-4906-4F1B-BB09-A3B91AF3AA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0082" y="1340768"/>
            <a:ext cx="2376264" cy="3167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54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4ECF80-E290-A570-DA10-5AD653D094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8EEB1D29-6BBD-228B-5527-3A1A471F6A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6D59BE1-7D3E-01D2-43E8-0D2F5C4A76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9" r="14010"/>
          <a:stretch/>
        </p:blipFill>
        <p:spPr>
          <a:xfrm>
            <a:off x="6526460" y="3231582"/>
            <a:ext cx="5184576" cy="3598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A88DD7-1860-C7A6-EB2A-C96BF4D049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7" r="14187"/>
          <a:stretch/>
        </p:blipFill>
        <p:spPr>
          <a:xfrm>
            <a:off x="209301" y="908720"/>
            <a:ext cx="4060488" cy="29490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8DEA4617-2486-1D0F-6BFB-1FE92EE11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" r="7185"/>
          <a:stretch/>
        </p:blipFill>
        <p:spPr>
          <a:xfrm>
            <a:off x="1332621" y="3241672"/>
            <a:ext cx="4640829" cy="3551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B001B89-AB0A-1C56-B96D-05B53864E045}"/>
              </a:ext>
            </a:extLst>
          </p:cNvPr>
          <p:cNvSpPr txBox="1"/>
          <p:nvPr/>
        </p:nvSpPr>
        <p:spPr>
          <a:xfrm>
            <a:off x="-24048" y="0"/>
            <a:ext cx="6686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j-cs"/>
              </a:rPr>
              <a:t>團體練習過程</a:t>
            </a:r>
            <a:endParaRPr lang="zh-TW" altLang="en-US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D477FF60-C9B9-282C-CA9F-9F02D21A36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556"/>
          <a:stretch/>
        </p:blipFill>
        <p:spPr>
          <a:xfrm>
            <a:off x="9334772" y="68291"/>
            <a:ext cx="2777253" cy="31632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E47FC6C4-7FAD-8635-B16A-FCC86C4653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5102" y="33286"/>
            <a:ext cx="4301497" cy="3226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5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曲線 16x9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224605_TF02801094.potx" id="{F46E2E5F-D4C0-40FE-85DC-0A407C8024EA}" vid="{17D583C5-AC1A-491D-A05D-C4C5C56EF6D3}"/>
    </a:ext>
  </a:extLst>
</a:theme>
</file>

<file path=ppt/theme/theme2.xml><?xml version="1.0" encoding="utf-8"?>
<a:theme xmlns:a="http://schemas.openxmlformats.org/drawingml/2006/main" name="Office 佈景主題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Curves_16x9">
      <a:dk1>
        <a:sysClr val="windowText" lastClr="000000"/>
      </a:dk1>
      <a:lt1>
        <a:sysClr val="window" lastClr="FFFFFF"/>
      </a:lt1>
      <a:dk2>
        <a:srgbClr val="1D4D53"/>
      </a:dk2>
      <a:lt2>
        <a:srgbClr val="96D2DA"/>
      </a:lt2>
      <a:accent1>
        <a:srgbClr val="00B1C5"/>
      </a:accent1>
      <a:accent2>
        <a:srgbClr val="49AF0A"/>
      </a:accent2>
      <a:accent3>
        <a:srgbClr val="6457DB"/>
      </a:accent3>
      <a:accent4>
        <a:srgbClr val="CF4895"/>
      </a:accent4>
      <a:accent5>
        <a:srgbClr val="0065E1"/>
      </a:accent5>
      <a:accent6>
        <a:srgbClr val="A84BE1"/>
      </a:accent6>
      <a:hlink>
        <a:srgbClr val="CF4895"/>
      </a:hlink>
      <a:folHlink>
        <a:srgbClr val="7F7F7F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音樂曲線簡報 (寬螢幕)</Template>
  <TotalTime>848</TotalTime>
  <Words>693</Words>
  <Application>Microsoft Office PowerPoint</Application>
  <PresentationFormat>自訂</PresentationFormat>
  <Paragraphs>65</Paragraphs>
  <Slides>17</Slides>
  <Notes>9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2" baseType="lpstr">
      <vt:lpstr>Microsoft JhengHei UI</vt:lpstr>
      <vt:lpstr>PMingLiU</vt:lpstr>
      <vt:lpstr>標楷體</vt:lpstr>
      <vt:lpstr>Arial</vt:lpstr>
      <vt:lpstr>曲線 16x9</vt:lpstr>
      <vt:lpstr>樂器大作戰</vt:lpstr>
      <vt:lpstr>目錄</vt:lpstr>
      <vt:lpstr>動機</vt:lpstr>
      <vt:lpstr>目標</vt:lpstr>
      <vt:lpstr>演奏樂器介紹--中阮</vt:lpstr>
      <vt:lpstr>演奏樂器介紹--笛子</vt:lpstr>
      <vt:lpstr>演奏樂器介紹—鋼琴</vt:lpstr>
      <vt:lpstr>團體練習過程</vt:lpstr>
      <vt:lpstr>PowerPoint 簡報</vt:lpstr>
      <vt:lpstr>團體練習過程</vt:lpstr>
      <vt:lpstr>個人自主練習        個人練習(每天約1小時) </vt:lpstr>
      <vt:lpstr>過程遇到的問題</vt:lpstr>
      <vt:lpstr>PowerPoint 簡報</vt:lpstr>
      <vt:lpstr>  心得感想  瑞萱</vt:lpstr>
      <vt:lpstr>心得感想   鈞寧</vt:lpstr>
      <vt:lpstr>心得感想   珺晰</vt:lpstr>
      <vt:lpstr>謝謝大家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樂器大作戰</dc:title>
  <dc:creator>儀 阿</dc:creator>
  <cp:lastModifiedBy>謹瑜 陳</cp:lastModifiedBy>
  <cp:revision>81</cp:revision>
  <dcterms:created xsi:type="dcterms:W3CDTF">2024-07-23T07:46:44Z</dcterms:created>
  <dcterms:modified xsi:type="dcterms:W3CDTF">2024-09-12T10:43:47Z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