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77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64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348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408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4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159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565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577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4946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1_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8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64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67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59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06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69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0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2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83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45B209-2DBD-4042-99DA-CE47ECAC7CC5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40C77E-FCA1-4206-BEB1-CAB1B9F08C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82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24247;&#20035;&#39336;.mp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20116;&#29923;&#33457;.mp4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27611;&#32218;&#34224;&#34915;&#33609;.mp4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32222;&#24118;&#34224;&#34915;&#33609;.mp4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4BF63716-0C81-3015-19EB-EBE033925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2181225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8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送給媽媽生日禮物</a:t>
            </a:r>
          </a:p>
        </p:txBody>
      </p:sp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227D8397-0AA2-4F0C-9376-5AA9700996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-82" r="35" b="-82"/>
          <a:stretch/>
        </p:blipFill>
        <p:spPr>
          <a:xfrm>
            <a:off x="104778" y="1733549"/>
            <a:ext cx="9221829" cy="5048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5B58C82E-8EEF-ACC0-967B-B20597373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9086850" y="3429000"/>
            <a:ext cx="3000372" cy="293370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北昌國小</a:t>
            </a:r>
            <a:endParaRPr lang="en-US" altLang="zh-TW" sz="4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二年忠班</a:t>
            </a:r>
            <a:endParaRPr lang="en-US" altLang="zh-TW" sz="4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王唯宸</a:t>
            </a:r>
            <a:endParaRPr lang="en-US" altLang="zh-TW" sz="4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465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0A9980-2E4C-3D4F-209F-9C14541D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60020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8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遇到的問題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1B8DD3A-9DD5-8CC1-D764-DC8C71FB3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9425" y="1688840"/>
            <a:ext cx="5229225" cy="4264285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緞帶紙一開始用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太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長，在用雙面膠時，全黏在一起，後來把緞帶紙剪短一點，就不會黏在一起了。</a:t>
            </a: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康乃馨花一開始用衛生紙，因為太薄容易拉破，後來改成餐巾紙就不會破了。</a:t>
            </a:r>
          </a:p>
          <a:p>
            <a:pPr algn="l"/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版面配置區 11">
            <a:extLst>
              <a:ext uri="{FF2B5EF4-FFF2-40B4-BE49-F238E27FC236}">
                <a16:creationId xmlns:a16="http://schemas.microsoft.com/office/drawing/2014/main" id="{1A42BB08-F531-AB29-4CCF-AA47FFB1A5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t="-326" r="23" b="-326"/>
          <a:stretch/>
        </p:blipFill>
        <p:spPr>
          <a:xfrm>
            <a:off x="133350" y="1688840"/>
            <a:ext cx="6562726" cy="5092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69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8A4AAF14-1E29-463E-9B7F-4F166784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感想</a:t>
            </a:r>
          </a:p>
        </p:txBody>
      </p:sp>
      <p:sp>
        <p:nvSpPr>
          <p:cNvPr id="6" name="直排文字版面配置區 5">
            <a:extLst>
              <a:ext uri="{FF2B5EF4-FFF2-40B4-BE49-F238E27FC236}">
                <a16:creationId xmlns:a16="http://schemas.microsoft.com/office/drawing/2014/main" id="{A404602F-281A-CAEF-110A-C73858754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6750" y="1954742"/>
            <a:ext cx="10496549" cy="441960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我花了一個月的時間完成這束花，為了就是要送給媽媽當生日禮物，我很用心的製作，希望媽媽會喜歡。</a:t>
            </a:r>
            <a:r>
              <a:rPr lang="zh-TW" altLang="en-US" sz="4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在製作</a:t>
            </a:r>
            <a:r>
              <a:rPr lang="zh-TW" altLang="en-US" sz="4000" b="1">
                <a:latin typeface="標楷體" panose="03000509000000000000" pitchFamily="65" charset="-120"/>
                <a:ea typeface="標楷體" panose="03000509000000000000" pitchFamily="65" charset="-120"/>
              </a:rPr>
              <a:t>過程中</a:t>
            </a:r>
            <a:r>
              <a:rPr lang="zh-TW" altLang="en-US" sz="4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難免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會做</a:t>
            </a:r>
            <a:r>
              <a:rPr lang="zh-TW" altLang="en-US" sz="4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不好或失敗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，但是爸爸鼓勵我，要我心平氣和去完成，當我完成時看媽媽開心的表情，我也是很開心</a:t>
            </a:r>
            <a:r>
              <a:rPr lang="zh-TW" altLang="en-US" sz="4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，祝媽媽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生日快樂</a:t>
            </a:r>
            <a: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583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3E090A-0EC0-B04D-0B78-1DEEB97B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15800" cy="1665817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製作動機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9F459B6-E578-0B14-B0BD-EBE97F2F2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3450" y="2047876"/>
            <a:ext cx="9944100" cy="4477808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媽媽的生日快到了，因為我還是小孩子，沒有錢能買生日禮物送媽媽，所以我想用家裡有的材料，做一束花送給媽媽，她平時煮飯給我們吃，還送我們上學真的很辛苦，我希望她能開心！</a:t>
            </a:r>
          </a:p>
        </p:txBody>
      </p:sp>
    </p:spTree>
    <p:extLst>
      <p:ext uri="{BB962C8B-B14F-4D97-AF65-F5344CB8AC3E}">
        <p14:creationId xmlns:p14="http://schemas.microsoft.com/office/powerpoint/2010/main" val="89268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BDAC6F-4E79-57C0-BE24-9A7F9A04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020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8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準備過程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2F75BBBB-F943-7411-4D7F-B62E719E7A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" t="-215" r="274" b="-215"/>
          <a:stretch/>
        </p:blipFill>
        <p:spPr>
          <a:xfrm>
            <a:off x="95250" y="1600200"/>
            <a:ext cx="7791451" cy="5162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944EF9D-3ABE-E1C4-BE23-9CE2DBC18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6701" y="2171700"/>
            <a:ext cx="4305300" cy="4514850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先上網查折花的步驟</a:t>
            </a: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再準備需要的材料</a:t>
            </a: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開始折花</a:t>
            </a: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上網查如何包裝</a:t>
            </a: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包裝好再點綴</a:t>
            </a: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943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3465599-7B47-3BB1-628B-000FA45B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020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8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準備的材料</a:t>
            </a:r>
          </a:p>
        </p:txBody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0FAE90E9-B114-E36E-8ADD-33F21DBB2E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368" r="1808" b="368"/>
          <a:stretch/>
        </p:blipFill>
        <p:spPr>
          <a:xfrm>
            <a:off x="123824" y="1752600"/>
            <a:ext cx="8258176" cy="5010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3A81C9F9-82AB-A176-FF13-768C5B0E4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0" y="1885950"/>
            <a:ext cx="3562350" cy="459727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準備材料有：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餐巾紙、色紙、緞帶紙、毛線、尖嘴鉗、鐵絲、雙面膠、剪刀、包裝紙、橡皮筋、彩色筆。</a:t>
            </a:r>
          </a:p>
        </p:txBody>
      </p:sp>
    </p:spTree>
    <p:extLst>
      <p:ext uri="{BB962C8B-B14F-4D97-AF65-F5344CB8AC3E}">
        <p14:creationId xmlns:p14="http://schemas.microsoft.com/office/powerpoint/2010/main" val="420594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97DF43-8E5A-79F0-B89D-01A5C831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020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8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製作康乃馨花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3FA51648-F76E-7825-EABB-8570B866DE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t="53" r="7644" b="53"/>
          <a:stretch/>
        </p:blipFill>
        <p:spPr>
          <a:xfrm>
            <a:off x="0" y="1600200"/>
            <a:ext cx="6792686" cy="521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11BFB7-90BC-FDA0-DC36-DD4D917D0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2686" y="2352675"/>
            <a:ext cx="5399314" cy="4356035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以下是我製作康乃馨花的影片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康乃馨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.mp4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請點影片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張餐巾紙，像折紙扇一樣折起來，再用橡皮巾綁起來，最後一張一張的往上拉起來，再用彩色筆在上面塗色，用鐵絲固定再用綠色膠帶包鐵絲防止刺到。</a:t>
            </a:r>
          </a:p>
        </p:txBody>
      </p:sp>
    </p:spTree>
    <p:extLst>
      <p:ext uri="{BB962C8B-B14F-4D97-AF65-F5344CB8AC3E}">
        <p14:creationId xmlns:p14="http://schemas.microsoft.com/office/powerpoint/2010/main" val="162893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99AA11-56DE-5DF1-54AB-4D31B557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020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8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製作五瓣花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A9B25939-7E71-0754-26FA-7DD3196F5F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t="3268" r="17520" b="3268"/>
          <a:stretch/>
        </p:blipFill>
        <p:spPr>
          <a:xfrm>
            <a:off x="114300" y="1600200"/>
            <a:ext cx="6995626" cy="5086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A5B0DD3-ABE5-6D30-FC75-916207220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9926" y="2319338"/>
            <a:ext cx="4967773" cy="4276724"/>
          </a:xfrm>
        </p:spPr>
        <p:txBody>
          <a:bodyPr>
            <a:normAutofit/>
          </a:bodyPr>
          <a:lstStyle/>
          <a:p>
            <a:pPr algn="l"/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以下是我製作五瓣花的影片</a:t>
            </a:r>
            <a:endParaRPr lang="en-US" altLang="zh-TW" sz="3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五瓣花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.mp4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請點影片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張色紙，先用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張色紙折出形狀，再用雙面膠黏起來，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張都折好後全黏起來，用鐵絲固定起來。如果有亮片膠水也可以塗在色紙上，會更漂亮。</a:t>
            </a:r>
          </a:p>
        </p:txBody>
      </p:sp>
    </p:spTree>
    <p:extLst>
      <p:ext uri="{BB962C8B-B14F-4D97-AF65-F5344CB8AC3E}">
        <p14:creationId xmlns:p14="http://schemas.microsoft.com/office/powerpoint/2010/main" val="288631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BA2843-C26B-1067-4FA9-F2284051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"/>
            <a:ext cx="12192000" cy="160020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8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製作毛線薰衣草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2E500310-D4B2-1CD5-C81D-B50E92DDAA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5" t="4451" r="8244" b="4451"/>
          <a:stretch/>
        </p:blipFill>
        <p:spPr>
          <a:xfrm>
            <a:off x="76200" y="2014731"/>
            <a:ext cx="7015065" cy="4767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BC1E8FF-CA3B-BA47-FBBA-94D3D1C56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91265" y="2873829"/>
            <a:ext cx="5024535" cy="3526972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以下是我製作毛線薰衣草的影片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毛線薰衣草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.mp4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請點影片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把毛線繞在鉛筆上，整支筆都繞好後剪斷，用雙面膠黏住，再把鉛筆抽起來，從頭開始捲在鐵絲上。</a:t>
            </a:r>
          </a:p>
        </p:txBody>
      </p:sp>
    </p:spTree>
    <p:extLst>
      <p:ext uri="{BB962C8B-B14F-4D97-AF65-F5344CB8AC3E}">
        <p14:creationId xmlns:p14="http://schemas.microsoft.com/office/powerpoint/2010/main" val="79138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45B099-37BE-341E-07EF-FF5EEEED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447799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8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製作緞帶薰衣草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F6BA5C7D-8BE2-7777-9496-1EA62E50BD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t="5021" r="10050" b="5021"/>
          <a:stretch/>
        </p:blipFill>
        <p:spPr>
          <a:xfrm>
            <a:off x="109474" y="1838324"/>
            <a:ext cx="6991121" cy="4867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17129DC-7209-C4E2-4F4B-187EAF4B1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0596" y="2771192"/>
            <a:ext cx="4981929" cy="3496258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以下是我製作緞帶薰衣草的影片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緞帶薰衣草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.mp4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請點影片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剪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段大約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公分長度的緞帶紙，上面留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公分不要剪斷，下面剪成一絲一絲的，在上面貼上雙面膠，從頭繞在鐵絲上。</a:t>
            </a:r>
          </a:p>
        </p:txBody>
      </p:sp>
    </p:spTree>
    <p:extLst>
      <p:ext uri="{BB962C8B-B14F-4D97-AF65-F5344CB8AC3E}">
        <p14:creationId xmlns:p14="http://schemas.microsoft.com/office/powerpoint/2010/main" val="1753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AEB995-3F6F-9185-7807-427197DB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020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8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包裝組合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05B14B9E-1780-02E9-62AF-E545673D2C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-293" r="8972" b="9769"/>
          <a:stretch/>
        </p:blipFill>
        <p:spPr>
          <a:xfrm>
            <a:off x="123826" y="1871662"/>
            <a:ext cx="7429498" cy="4914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7DC3F5A-947C-F929-CFBA-A026DB956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2850" y="1895474"/>
            <a:ext cx="4629150" cy="4371975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最後我用水果網套做成卡片，再把所有的花包成一束，因為很大束，所以我請爸爸協助</a:t>
            </a:r>
            <a:r>
              <a:rPr lang="zh-TW" altLang="en-US" sz="36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然後再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LED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燈和蝴蝶結裝飾。</a:t>
            </a:r>
          </a:p>
        </p:txBody>
      </p:sp>
    </p:spTree>
    <p:extLst>
      <p:ext uri="{BB962C8B-B14F-4D97-AF65-F5344CB8AC3E}">
        <p14:creationId xmlns:p14="http://schemas.microsoft.com/office/powerpoint/2010/main" val="587876240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638</TotalTime>
  <Words>578</Words>
  <Application>Microsoft Office PowerPoint</Application>
  <PresentationFormat>寬螢幕</PresentationFormat>
  <Paragraphs>39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標楷體</vt:lpstr>
      <vt:lpstr>Arial</vt:lpstr>
      <vt:lpstr>Tw Cen MT</vt:lpstr>
      <vt:lpstr>小水滴</vt:lpstr>
      <vt:lpstr>送給媽媽生日禮物</vt:lpstr>
      <vt:lpstr>製作動機</vt:lpstr>
      <vt:lpstr>準備過程</vt:lpstr>
      <vt:lpstr>準備的材料</vt:lpstr>
      <vt:lpstr>製作康乃馨花</vt:lpstr>
      <vt:lpstr>製作五瓣花</vt:lpstr>
      <vt:lpstr>製作毛線薰衣草</vt:lpstr>
      <vt:lpstr>製作緞帶薰衣草</vt:lpstr>
      <vt:lpstr>包裝組合</vt:lpstr>
      <vt:lpstr>遇到的問題</vt:lpstr>
      <vt:lpstr>感想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送給媽媽的生日禮物</dc:title>
  <dc:creator>USER</dc:creator>
  <cp:lastModifiedBy>USER</cp:lastModifiedBy>
  <cp:revision>18</cp:revision>
  <dcterms:created xsi:type="dcterms:W3CDTF">2023-08-13T13:05:50Z</dcterms:created>
  <dcterms:modified xsi:type="dcterms:W3CDTF">2023-10-05T11:04:57Z</dcterms:modified>
</cp:coreProperties>
</file>