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accent2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552" y="-8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 descr="chalk_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 descr="chalk_line-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 descr="scrapbook_cover_title_hi.pn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大標題文字"/>
          <p:cNvSpPr txBox="1">
            <a:spLocks noGrp="1"/>
          </p:cNvSpPr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「在此輸入名言語錄。」"/>
          <p:cNvSpPr txBox="1">
            <a:spLocks noGrp="1"/>
          </p:cNvSpPr>
          <p:nvPr>
            <p:ph type="body" sz="quarter" idx="13"/>
          </p:nvPr>
        </p:nvSpPr>
        <p:spPr>
          <a:xfrm>
            <a:off x="1270000" y="4502149"/>
            <a:ext cx="10464800" cy="736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r>
              <a:t>「在此輸入名言語錄。」</a:t>
            </a:r>
          </a:p>
        </p:txBody>
      </p:sp>
      <p:sp>
        <p:nvSpPr>
          <p:cNvPr id="163" name="–王大明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–王大明</a:t>
            </a:r>
          </a:p>
        </p:txBody>
      </p:sp>
      <p:sp>
        <p:nvSpPr>
          <p:cNvPr id="16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影像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67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影像"/>
          <p:cNvSpPr>
            <a:spLocks noGrp="1"/>
          </p:cNvSpPr>
          <p:nvPr>
            <p:ph type="pic" idx="13"/>
          </p:nvPr>
        </p:nvSpPr>
        <p:spPr>
          <a:xfrm>
            <a:off x="1272293" y="946150"/>
            <a:ext cx="10464801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大標題文字"/>
          <p:cNvSpPr txBox="1">
            <a:spLocks noGrp="1"/>
          </p:cNvSpPr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1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 descr="chalk_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 descr="chalk_line-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 descr="scrapbook_cover_title_hi.pn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大標題文字"/>
          <p:cNvSpPr txBox="1"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影像"/>
          <p:cNvSpPr>
            <a:spLocks noGrp="1"/>
          </p:cNvSpPr>
          <p:nvPr>
            <p:ph type="pic" sz="half" idx="13"/>
          </p:nvPr>
        </p:nvSpPr>
        <p:spPr>
          <a:xfrm>
            <a:off x="6565900" y="1358900"/>
            <a:ext cx="518507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大標題文字"/>
          <p:cNvSpPr txBox="1">
            <a:spLocks noGrp="1"/>
          </p:cNvSpPr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大標題文字</a:t>
            </a:r>
          </a:p>
        </p:txBody>
      </p:sp>
      <p:sp>
        <p:nvSpPr>
          <p:cNvPr id="7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 descr="dash-line.png"/>
          <p:cNvPicPr>
            <a:picLocks/>
          </p:cNvPicPr>
          <p:nvPr/>
        </p:nvPicPr>
        <p:blipFill>
          <a:blip r:embed="rId2" cstate="print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 descr="scrapbook_title_hi.pn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大標題文字</a:t>
            </a:r>
          </a:p>
        </p:txBody>
      </p:sp>
      <p:sp>
        <p:nvSpPr>
          <p:cNvPr id="8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 descr="dash-line.png"/>
          <p:cNvPicPr>
            <a:picLocks/>
          </p:cNvPicPr>
          <p:nvPr/>
        </p:nvPicPr>
        <p:blipFill>
          <a:blip r:embed="rId2" cstate="print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 descr="dash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 descr="scrapbook_title_hi.png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大標題文字</a:t>
            </a:r>
          </a:p>
        </p:txBody>
      </p:sp>
      <p:sp>
        <p:nvSpPr>
          <p:cNvPr id="105" name="內文層級一…"/>
          <p:cNvSpPr txBox="1"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 descr="plus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 descr="plus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 descr="plus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 descr="plus-line.png"/>
          <p:cNvPicPr>
            <a:picLocks noChangeAspect="1"/>
          </p:cNvPicPr>
          <p:nvPr/>
        </p:nvPicPr>
        <p:blipFill>
          <a:blip r:embed="rId2" cstate="print">
            <a:extLst/>
          </a:blip>
          <a:srcRect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 descr="scrapbook_title_hi.png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影像"/>
          <p:cNvSpPr>
            <a:spLocks noGrp="1"/>
          </p:cNvSpPr>
          <p:nvPr>
            <p:ph type="pic" sz="half" idx="13"/>
          </p:nvPr>
        </p:nvSpPr>
        <p:spPr>
          <a:xfrm rot="21360000">
            <a:off x="7449145" y="2547298"/>
            <a:ext cx="4737179" cy="63119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大標題文字</a:t>
            </a:r>
          </a:p>
        </p:txBody>
      </p:sp>
      <p:sp>
        <p:nvSpPr>
          <p:cNvPr id="120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 descr="lines-lin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 descr="wave-lin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 descr="dots-line-cropped.png"/>
          <p:cNvPicPr>
            <a:picLocks noChangeAspect="1"/>
          </p:cNvPicPr>
          <p:nvPr/>
        </p:nvPicPr>
        <p:blipFill>
          <a:blip r:embed="rId4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 descr="lines-vert-line.png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影像"/>
          <p:cNvSpPr>
            <a:spLocks noGrp="1"/>
          </p:cNvSpPr>
          <p:nvPr>
            <p:ph type="pic" idx="13"/>
          </p:nvPr>
        </p:nvSpPr>
        <p:spPr>
          <a:xfrm rot="1">
            <a:off x="1041400" y="914400"/>
            <a:ext cx="6502401" cy="7861301"/>
          </a:xfrm>
          <a:prstGeom prst="rect">
            <a:avLst/>
          </a:prstGeom>
          <a:effectLst>
            <a:outerShdw blurRad="63500" dist="50800" dir="5400000" rotWithShape="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影像"/>
          <p:cNvSpPr>
            <a:spLocks noGrp="1"/>
          </p:cNvSpPr>
          <p:nvPr>
            <p:ph type="pic" sz="quarter" idx="14"/>
          </p:nvPr>
        </p:nvSpPr>
        <p:spPr>
          <a:xfrm rot="180000">
            <a:off x="7029728" y="4460354"/>
            <a:ext cx="4959169" cy="401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影像"/>
          <p:cNvSpPr>
            <a:spLocks noGrp="1"/>
          </p:cNvSpPr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 descr="lines-line-1.png"/>
          <p:cNvPicPr>
            <a:picLocks noChangeAspect="1"/>
          </p:cNvPicPr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 descr="wave-line.png"/>
          <p:cNvPicPr>
            <a:picLocks noChangeAspect="1"/>
          </p:cNvPicPr>
          <p:nvPr/>
        </p:nvPicPr>
        <p:blipFill>
          <a:blip r:embed="rId16" cstate="print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 descr="wave-line.png"/>
          <p:cNvPicPr>
            <a:picLocks noChangeAspect="1"/>
          </p:cNvPicPr>
          <p:nvPr/>
        </p:nvPicPr>
        <p:blipFill>
          <a:blip r:embed="rId16" cstate="print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17" cstate="print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17" cstate="print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17" cstate="print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17" cstate="print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 descr="lines-vert-line.png"/>
          <p:cNvPicPr>
            <a:picLocks/>
          </p:cNvPicPr>
          <p:nvPr/>
        </p:nvPicPr>
        <p:blipFill>
          <a:blip r:embed="rId18" cstate="print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內文層級一…"/>
          <p:cNvSpPr txBox="1">
            <a:spLocks noGrp="1"/>
          </p:cNvSpPr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1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6rpsevj4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5j3srwmm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882s5mv5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ding.school/projects/882s53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6rps3jny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hyperlink" Target="https://koding.school/projects/jzmsnqv3" TargetMode="Externa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koding.school/projects/meys5mmj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koding.school/projects/882sved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koding.school/projects/jzmsde3p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koding.school/projects/vngsg9mn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koding.school/projects/npmsqvyy" TargetMode="Externa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koding.school/projects/d5ms3r8m/edit" TargetMode="External"/><Relationship Id="rId9" Type="http://schemas.openxmlformats.org/officeDocument/2006/relationships/hyperlink" Target="https://koding.school/projects/d5ms3r8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ding.school/projects/wdks99e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d5msggk9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zpes58wz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oding.school/projects/npmsr2jy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四年孝班    洪冠權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四年孝班</a:t>
            </a:r>
            <a:r>
              <a:rPr dirty="0"/>
              <a:t>    </a:t>
            </a:r>
            <a:r>
              <a:rPr dirty="0" err="1"/>
              <a:t>洪冠權</a:t>
            </a:r>
            <a:endParaRPr dirty="0"/>
          </a:p>
        </p:txBody>
      </p:sp>
      <p:sp>
        <p:nvSpPr>
          <p:cNvPr id="205" name="2019麥哲倫探索築夢計畫"/>
          <p:cNvSpPr txBox="1"/>
          <p:nvPr/>
        </p:nvSpPr>
        <p:spPr>
          <a:xfrm>
            <a:off x="3334048" y="3868688"/>
            <a:ext cx="7926300" cy="7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5300" spc="158">
                <a:solidFill>
                  <a:srgbClr val="3C3C3C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rPr dirty="0"/>
              <a:t>2019麥哲倫探索築夢計畫</a:t>
            </a:r>
          </a:p>
        </p:txBody>
      </p:sp>
    </p:spTree>
  </p:cSld>
  <p:clrMapOvr>
    <a:masterClrMapping/>
  </p:clrMapOvr>
  <p:transition spd="slow">
    <p:split orient="vert"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防  盜  樓  梯"/>
          <p:cNvSpPr txBox="1">
            <a:spLocks noGrp="1"/>
          </p:cNvSpPr>
          <p:nvPr>
            <p:ph type="title"/>
          </p:nvPr>
        </p:nvSpPr>
        <p:spPr>
          <a:xfrm>
            <a:off x="1918991" y="6600333"/>
            <a:ext cx="8975897" cy="10461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182880">
              <a:lnSpc>
                <a:spcPct val="150000"/>
              </a:lnSpc>
              <a:spcBef>
                <a:spcPts val="600"/>
              </a:spcBef>
              <a:defRPr sz="264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                            </a:t>
            </a:r>
            <a:r>
              <a:rPr sz="5200" dirty="0"/>
              <a:t>防  盜  樓  梯</a:t>
            </a:r>
          </a:p>
        </p:txBody>
      </p:sp>
      <p:sp>
        <p:nvSpPr>
          <p:cNvPr id="243" name="https://koding.school/projects/6rpsevj4"/>
          <p:cNvSpPr txBox="1">
            <a:spLocks noGrp="1"/>
          </p:cNvSpPr>
          <p:nvPr>
            <p:ph type="body" sz="quarter" idx="1"/>
          </p:nvPr>
        </p:nvSpPr>
        <p:spPr>
          <a:xfrm>
            <a:off x="2757984" y="7901136"/>
            <a:ext cx="8976816" cy="100791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sz="190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</a:t>
            </a:r>
            <a:r>
              <a:rPr dirty="0" smtClean="0"/>
              <a:t> </a:t>
            </a:r>
            <a:r>
              <a:rPr sz="2900" u="sng" dirty="0" smtClean="0">
                <a:hlinkClick r:id="rId3"/>
              </a:rPr>
              <a:t>https</a:t>
            </a:r>
            <a:r>
              <a:rPr sz="2900" u="sng" dirty="0">
                <a:hlinkClick r:id="rId3"/>
              </a:rPr>
              <a:t>://koding.school/projects/6rpsevj4</a:t>
            </a:r>
          </a:p>
        </p:txBody>
      </p:sp>
      <p:pic>
        <p:nvPicPr>
          <p:cNvPr id="244" name="螢幕快照 2019-05-23 上午9.02.42.png" descr="螢幕快照 2019-05-23 上午9.02.4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32807" y="820494"/>
            <a:ext cx="6428086" cy="5318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wheel spokes="8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擊  落  星  球"/>
          <p:cNvSpPr txBox="1">
            <a:spLocks noGrp="1"/>
          </p:cNvSpPr>
          <p:nvPr>
            <p:ph type="title"/>
          </p:nvPr>
        </p:nvSpPr>
        <p:spPr>
          <a:xfrm>
            <a:off x="2974007" y="7037040"/>
            <a:ext cx="6552729" cy="5760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402336">
              <a:lnSpc>
                <a:spcPct val="150000"/>
              </a:lnSpc>
              <a:spcBef>
                <a:spcPts val="1300"/>
              </a:spcBef>
              <a:defRPr sz="5104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       </a:t>
            </a:r>
            <a:r>
              <a:rPr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zh-TW" altLang="en-US" dirty="0" smtClean="0"/>
              <a:t>             </a:t>
            </a:r>
            <a:r>
              <a:rPr dirty="0" smtClean="0"/>
              <a:t>擊  </a:t>
            </a:r>
            <a:r>
              <a:rPr dirty="0"/>
              <a:t>落  星  </a:t>
            </a:r>
            <a:r>
              <a:rPr lang="zh-TW" altLang="en-US" dirty="0" smtClean="0"/>
              <a:t>球</a:t>
            </a:r>
            <a:endParaRPr dirty="0"/>
          </a:p>
        </p:txBody>
      </p:sp>
      <p:sp>
        <p:nvSpPr>
          <p:cNvPr id="247" name="https://koding.school/projects/5j3srwmm"/>
          <p:cNvSpPr txBox="1">
            <a:spLocks noGrp="1"/>
          </p:cNvSpPr>
          <p:nvPr>
            <p:ph type="body" sz="quarter" idx="1"/>
          </p:nvPr>
        </p:nvSpPr>
        <p:spPr>
          <a:xfrm>
            <a:off x="3622080" y="7613104"/>
            <a:ext cx="5688632" cy="799553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ct val="150000"/>
              </a:lnSpc>
              <a:spcBef>
                <a:spcPts val="1500"/>
              </a:spcBef>
              <a:defRPr sz="1900" i="0" u="sng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  <a:hlinkClick r:id="rId3"/>
              </a:defRPr>
            </a:lvl1pPr>
          </a:lstStyle>
          <a:p>
            <a:pPr>
              <a:defRPr u="none"/>
            </a:pPr>
            <a:r>
              <a:rPr lang="zh-TW" altLang="en-US" u="sng" dirty="0" smtClean="0">
                <a:hlinkClick r:id="rId3"/>
              </a:rPr>
              <a:t>     </a:t>
            </a:r>
            <a:r>
              <a:rPr u="sng" dirty="0" smtClean="0">
                <a:hlinkClick r:id="rId3"/>
              </a:rPr>
              <a:t>https</a:t>
            </a:r>
            <a:r>
              <a:rPr u="sng" dirty="0">
                <a:hlinkClick r:id="rId3"/>
              </a:rPr>
              <a:t>://koding.school/projects/5j3srwmm</a:t>
            </a:r>
          </a:p>
        </p:txBody>
      </p:sp>
      <p:pic>
        <p:nvPicPr>
          <p:cNvPr id="248" name="螢幕快照 2019-05-23 上午9.04.48.png" descr="螢幕快照 2019-05-23 上午9.04.4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59100" y="848710"/>
            <a:ext cx="7175500" cy="572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zo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IO"/>
          <p:cNvSpPr txBox="1">
            <a:spLocks noGrp="1"/>
          </p:cNvSpPr>
          <p:nvPr>
            <p:ph type="title"/>
          </p:nvPr>
        </p:nvSpPr>
        <p:spPr>
          <a:xfrm>
            <a:off x="1314450" y="6329195"/>
            <a:ext cx="10464800" cy="14859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IO</a:t>
            </a:r>
          </a:p>
        </p:txBody>
      </p:sp>
      <p:sp>
        <p:nvSpPr>
          <p:cNvPr id="251" name="https://koding.school/projects/882s5mv5"/>
          <p:cNvSpPr txBox="1">
            <a:spLocks noGrp="1"/>
          </p:cNvSpPr>
          <p:nvPr>
            <p:ph type="body" sz="quarter" idx="1"/>
          </p:nvPr>
        </p:nvSpPr>
        <p:spPr>
          <a:xfrm>
            <a:off x="1270000" y="7702550"/>
            <a:ext cx="10464800" cy="1206500"/>
          </a:xfrm>
          <a:prstGeom prst="rect">
            <a:avLst/>
          </a:prstGeom>
        </p:spPr>
        <p:txBody>
          <a:bodyPr/>
          <a:lstStyle>
            <a:lvl1pPr>
              <a:defRPr sz="2700" i="0" u="sng">
                <a:solidFill>
                  <a:srgbClr val="8E9092"/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https://koding.school/projects/882s5mv5</a:t>
            </a:r>
          </a:p>
        </p:txBody>
      </p:sp>
      <p:pic>
        <p:nvPicPr>
          <p:cNvPr id="252" name="螢幕快照 2019-05-23 下午1.48.47.png" descr="螢幕快照 2019-05-23 下午1.48.4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64600" y="1054733"/>
            <a:ext cx="6959601" cy="562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螢幕快照 2019-05-25 下午12.48.29.png" descr="螢幕快照 2019-05-25 下午12.48.29.pn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/>
          </a:blip>
          <a:srcRect t="20266" b="20266"/>
          <a:stretch>
            <a:fillRect/>
          </a:stretch>
        </p:blipFill>
        <p:spPr>
          <a:xfrm>
            <a:off x="1314450" y="865205"/>
            <a:ext cx="10464800" cy="5067301"/>
          </a:xfrm>
          <a:prstGeom prst="rect">
            <a:avLst/>
          </a:prstGeom>
        </p:spPr>
      </p:pic>
      <p:sp>
        <p:nvSpPr>
          <p:cNvPr id="255" name="小袋鼠跑酷"/>
          <p:cNvSpPr txBox="1">
            <a:spLocks noGrp="1"/>
          </p:cNvSpPr>
          <p:nvPr>
            <p:ph type="title"/>
          </p:nvPr>
        </p:nvSpPr>
        <p:spPr>
          <a:xfrm>
            <a:off x="1200150" y="6137275"/>
            <a:ext cx="10464800" cy="14859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4000"/>
              </a:spcBef>
              <a:defRPr sz="3600" i="0">
                <a:solidFill>
                  <a:srgbClr val="006288"/>
                </a:solidFill>
              </a:defRPr>
            </a:pPr>
            <a:r>
              <a:t>                              </a:t>
            </a:r>
            <a:r>
              <a:rPr sz="6000"/>
              <a:t>小袋鼠跑酷</a:t>
            </a:r>
          </a:p>
        </p:txBody>
      </p:sp>
      <p:sp>
        <p:nvSpPr>
          <p:cNvPr id="256" name="https://koding.school/projects/882s53mv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 i="0" u="sng">
                <a:solidFill>
                  <a:srgbClr val="A9A9A9"/>
                </a:solidFill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https://koding.school/projects/882s53mv</a:t>
            </a:r>
          </a:p>
        </p:txBody>
      </p:sp>
    </p:spTree>
  </p:cSld>
  <p:clrMapOvr>
    <a:masterClrMapping/>
  </p:clrMapOvr>
  <p:transition spd="med">
    <p:blinds dir="vert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https://koding.school/projects/6rps3jny"/>
          <p:cNvSpPr txBox="1"/>
          <p:nvPr/>
        </p:nvSpPr>
        <p:spPr>
          <a:xfrm>
            <a:off x="2196306" y="7932520"/>
            <a:ext cx="84724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https://koding.school/projects/6rps3jny</a:t>
            </a:r>
          </a:p>
        </p:txBody>
      </p:sp>
      <p:sp>
        <p:nvSpPr>
          <p:cNvPr id="259" name="啄木鳥闖天關"/>
          <p:cNvSpPr txBox="1"/>
          <p:nvPr/>
        </p:nvSpPr>
        <p:spPr>
          <a:xfrm>
            <a:off x="1923855" y="6878003"/>
            <a:ext cx="1067972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28800" lvl="3" indent="-457200" algn="just">
              <a:spcBef>
                <a:spcPts val="4000"/>
              </a:spcBef>
              <a:buSzPct val="50000"/>
              <a:buBlip>
                <a:blip r:embed="rId4"/>
              </a:buBlip>
              <a:defRPr sz="6000"/>
            </a:pPr>
            <a:r>
              <a:t>啄木鳥闖天關</a:t>
            </a:r>
          </a:p>
        </p:txBody>
      </p:sp>
      <p:pic>
        <p:nvPicPr>
          <p:cNvPr id="260" name="螢幕快照 2019-08-13 下午4.53.20.png" descr="螢幕快照 2019-08-13 下午4.53.2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97851" y="754821"/>
            <a:ext cx="8362206" cy="6201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cover dir="rd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超級蘑菇人"/>
          <p:cNvSpPr txBox="1"/>
          <p:nvPr/>
        </p:nvSpPr>
        <p:spPr>
          <a:xfrm>
            <a:off x="4356100" y="6139730"/>
            <a:ext cx="43815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t>超級蘑菇人</a:t>
            </a:r>
          </a:p>
        </p:txBody>
      </p:sp>
      <p:sp>
        <p:nvSpPr>
          <p:cNvPr id="263" name="https://koding.school/projects/jzmsnqv3"/>
          <p:cNvSpPr txBox="1"/>
          <p:nvPr/>
        </p:nvSpPr>
        <p:spPr>
          <a:xfrm>
            <a:off x="2485898" y="7775215"/>
            <a:ext cx="862875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hlinkClick r:id="rId4"/>
              </a:rPr>
              <a:t>https://koding.school/projects/jzmsnqv3</a:t>
            </a:r>
            <a:r>
              <a:t> </a:t>
            </a:r>
          </a:p>
        </p:txBody>
      </p:sp>
      <p:pic>
        <p:nvPicPr>
          <p:cNvPr id="264" name="螢幕快照 2019-08-13 下午5.14.56.png" descr="螢幕快照 2019-08-13 下午5.14.56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16428" y="614136"/>
            <a:ext cx="3406738" cy="252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螢幕快照 2019-08-13 下午5.15.12.png" descr="螢幕快照 2019-08-13 下午5.15.1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555303" y="624286"/>
            <a:ext cx="3380515" cy="2508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螢幕快照 2019-08-13 下午5.15.41.png" descr="螢幕快照 2019-08-13 下午5.15.41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30668" y="614136"/>
            <a:ext cx="3403598" cy="252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螢幕快照 2019-08-13 下午5.16.04.png" descr="螢幕快照 2019-08-13 下午5.16.04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52904" y="3298745"/>
            <a:ext cx="3533787" cy="261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螢幕快照 2019-08-13 下午5.16.27.png" descr="螢幕快照 2019-08-13 下午5.16.27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329114" y="3449596"/>
            <a:ext cx="3538159" cy="261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螢幕快照 2019-08-25 下午5.03.19.png" descr="螢幕快照 2019-08-25 下午5.03.19.png"/>
          <p:cNvPicPr>
            <a:picLocks noChangeAspect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>
          <a:xfrm>
            <a:off x="4448635" y="3303239"/>
            <a:ext cx="3593852" cy="2666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comb dir="vert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文字"/>
          <p:cNvSpPr txBox="1"/>
          <p:nvPr/>
        </p:nvSpPr>
        <p:spPr>
          <a:xfrm>
            <a:off x="5988049" y="13894905"/>
            <a:ext cx="10287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72" name="重擊巨型怪物"/>
          <p:cNvSpPr txBox="1"/>
          <p:nvPr/>
        </p:nvSpPr>
        <p:spPr>
          <a:xfrm>
            <a:off x="4423544" y="13743730"/>
            <a:ext cx="34671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>
              <a:spcBef>
                <a:spcPts val="4000"/>
              </a:spcBef>
              <a:buSzPct val="50000"/>
              <a:buBlip>
                <a:blip r:embed="rId2"/>
              </a:buBlip>
              <a:defRPr sz="3800"/>
            </a:lvl1pPr>
          </a:lstStyle>
          <a:p>
            <a:r>
              <a:t>重擊巨型怪物</a:t>
            </a:r>
          </a:p>
        </p:txBody>
      </p:sp>
      <p:sp>
        <p:nvSpPr>
          <p:cNvPr id="273" name="重擊巨型怪物"/>
          <p:cNvSpPr txBox="1"/>
          <p:nvPr/>
        </p:nvSpPr>
        <p:spPr>
          <a:xfrm>
            <a:off x="3255533" y="7092146"/>
            <a:ext cx="51435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2"/>
              </a:buBlip>
              <a:defRPr sz="6000"/>
            </a:lvl1pPr>
          </a:lstStyle>
          <a:p>
            <a:r>
              <a:t>重擊巨型怪物</a:t>
            </a:r>
          </a:p>
        </p:txBody>
      </p:sp>
      <p:pic>
        <p:nvPicPr>
          <p:cNvPr id="274" name="螢幕快照 2019-08-13 下午5.08.09.png" descr="螢幕快照 2019-08-13 下午5.08.0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34958" y="782594"/>
            <a:ext cx="8728890" cy="651990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https://koding.school/projects/meys5mmj"/>
          <p:cNvSpPr txBox="1"/>
          <p:nvPr/>
        </p:nvSpPr>
        <p:spPr>
          <a:xfrm>
            <a:off x="1675279" y="8034492"/>
            <a:ext cx="92482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u="sng">
                <a:hlinkClick r:id="rId4"/>
              </a:rPr>
              <a:t>https://koding.school/projects/meys5mmj</a:t>
            </a:r>
            <a:r>
              <a:t>  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蜥蜴洞窟之戰"/>
          <p:cNvSpPr txBox="1"/>
          <p:nvPr/>
        </p:nvSpPr>
        <p:spPr>
          <a:xfrm>
            <a:off x="3860800" y="6476707"/>
            <a:ext cx="51435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rPr dirty="0" err="1"/>
              <a:t>蜥蜴洞窟之戰</a:t>
            </a:r>
            <a:endParaRPr dirty="0"/>
          </a:p>
        </p:txBody>
      </p:sp>
      <p:sp>
        <p:nvSpPr>
          <p:cNvPr id="278" name="https://koding.school/projects/882svede"/>
          <p:cNvSpPr txBox="1"/>
          <p:nvPr/>
        </p:nvSpPr>
        <p:spPr>
          <a:xfrm>
            <a:off x="2124310" y="7692153"/>
            <a:ext cx="861648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hlinkClick r:id="rId4"/>
              </a:rPr>
              <a:t>https://koding.school/projects/882svede</a:t>
            </a:r>
            <a:r>
              <a:t> </a:t>
            </a:r>
          </a:p>
        </p:txBody>
      </p:sp>
      <p:pic>
        <p:nvPicPr>
          <p:cNvPr id="279" name="螢幕快照 2019-08-25 下午5.29.57.png" descr="螢幕快照 2019-08-25 下午5.29.57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513585" y="1175789"/>
            <a:ext cx="6149690" cy="45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螢幕快照 2019-08-25 下午5.29.24.png" descr="螢幕快照 2019-08-25 下午5.29.24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09788" y="1125417"/>
            <a:ext cx="6149690" cy="4673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strips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養出龍王魚"/>
          <p:cNvSpPr txBox="1"/>
          <p:nvPr/>
        </p:nvSpPr>
        <p:spPr>
          <a:xfrm>
            <a:off x="4468425" y="6376862"/>
            <a:ext cx="43815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t>養出龍王魚</a:t>
            </a:r>
          </a:p>
        </p:txBody>
      </p:sp>
      <p:pic>
        <p:nvPicPr>
          <p:cNvPr id="283" name="螢幕快照 2019-08-25 下午6.02.06.png" descr="螢幕快照 2019-08-25 下午6.02.0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00998" y="1396143"/>
            <a:ext cx="5273169" cy="391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螢幕快照 2019-08-25 下午6.01.55.png" descr="螢幕快照 2019-08-25 下午6.01.5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28117" y="1396143"/>
            <a:ext cx="5644864" cy="391089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https://koding.school/projects/jzmsde3p"/>
          <p:cNvSpPr txBox="1"/>
          <p:nvPr/>
        </p:nvSpPr>
        <p:spPr>
          <a:xfrm>
            <a:off x="2546740" y="7633430"/>
            <a:ext cx="86204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https://koding.school/projects/jzmsde3p</a:t>
            </a:r>
          </a:p>
        </p:txBody>
      </p:sp>
    </p:spTree>
  </p:cSld>
  <p:clrMapOvr>
    <a:masterClrMapping/>
  </p:clrMapOvr>
  <p:transition spd="med">
    <p:checker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閃躲彈跳球"/>
          <p:cNvSpPr txBox="1"/>
          <p:nvPr/>
        </p:nvSpPr>
        <p:spPr>
          <a:xfrm>
            <a:off x="4356100" y="6127250"/>
            <a:ext cx="43815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t>閃躲彈跳球</a:t>
            </a:r>
          </a:p>
        </p:txBody>
      </p:sp>
      <p:pic>
        <p:nvPicPr>
          <p:cNvPr id="288" name="螢幕快照 2019-08-25 下午6.26.52.png" descr="螢幕快照 2019-08-25 下午6.26.5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25923" y="1103800"/>
            <a:ext cx="5397964" cy="400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螢幕快照 2019-08-25 下午6.27.25.png" descr="螢幕快照 2019-08-25 下午6.27.2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66731" y="1103800"/>
            <a:ext cx="5392562" cy="4000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https://koding.school/projects/vngsg9mn"/>
          <p:cNvSpPr txBox="1"/>
          <p:nvPr/>
        </p:nvSpPr>
        <p:spPr>
          <a:xfrm>
            <a:off x="2350144" y="7508625"/>
            <a:ext cx="877877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https://koding.school/projects/vngsg9mn</a:t>
            </a:r>
          </a:p>
        </p:txBody>
      </p:sp>
    </p:spTree>
  </p:cSld>
  <p:clrMapOvr>
    <a:masterClrMapping/>
  </p:clrMapOvr>
  <p:transition spd="med">
    <p:checker dir="vert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築夢名稱：     Scratch -程式設計"/>
          <p:cNvSpPr txBox="1">
            <a:spLocks noGrp="1"/>
          </p:cNvSpPr>
          <p:nvPr>
            <p:ph type="title"/>
          </p:nvPr>
        </p:nvSpPr>
        <p:spPr>
          <a:xfrm>
            <a:off x="1270000" y="247650"/>
            <a:ext cx="10464800" cy="2349500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60000"/>
              </a:lnSpc>
              <a:defRPr sz="4300">
                <a:solidFill>
                  <a:srgbClr val="797979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       </a:t>
            </a:r>
            <a:r>
              <a:rPr sz="6000">
                <a:solidFill>
                  <a:srgbClr val="271B54"/>
                </a:solidFill>
              </a:rPr>
              <a:t>築夢名稱：</a:t>
            </a:r>
            <a:r>
              <a:rPr sz="4900">
                <a:solidFill>
                  <a:srgbClr val="271B54"/>
                </a:solidFill>
              </a:rPr>
              <a:t> </a:t>
            </a:r>
            <a:r>
              <a:t>    </a:t>
            </a:r>
            <a:r>
              <a:rPr>
                <a:solidFill>
                  <a:schemeClr val="accent6">
                    <a:hueOff val="-165988"/>
                    <a:lumOff val="-26755"/>
                  </a:schemeClr>
                </a:solidFill>
              </a:rPr>
              <a:t>Scratch -程式設計</a:t>
            </a:r>
          </a:p>
        </p:txBody>
      </p:sp>
      <p:sp>
        <p:nvSpPr>
          <p:cNvPr id="208" name="內文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endParaRPr/>
          </a:p>
        </p:txBody>
      </p:sp>
      <p:pic>
        <p:nvPicPr>
          <p:cNvPr id="209" name="images.jpeg" descr="images.jpeg"/>
          <p:cNvPicPr>
            <a:picLocks noChangeAspect="1"/>
          </p:cNvPicPr>
          <p:nvPr/>
        </p:nvPicPr>
        <p:blipFill>
          <a:blip r:embed="rId4" cstate="print">
            <a:extLst/>
          </a:blip>
          <a:srcRect l="12338" r="12338"/>
          <a:stretch>
            <a:fillRect/>
          </a:stretch>
        </p:blipFill>
        <p:spPr>
          <a:xfrm>
            <a:off x="1379268" y="3163256"/>
            <a:ext cx="6586695" cy="533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s.jpeg" descr="images.jpeg"/>
          <p:cNvPicPr>
            <a:picLocks noChangeAspect="1"/>
          </p:cNvPicPr>
          <p:nvPr/>
        </p:nvPicPr>
        <p:blipFill>
          <a:blip r:embed="rId5" cstate="print">
            <a:extLst/>
          </a:blip>
          <a:srcRect l="9126" r="9126"/>
          <a:stretch>
            <a:fillRect/>
          </a:stretch>
        </p:blipFill>
        <p:spPr>
          <a:xfrm>
            <a:off x="8307402" y="5991190"/>
            <a:ext cx="3132262" cy="2485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s.jpeg" descr="images.jpeg"/>
          <p:cNvPicPr>
            <a:picLocks noChangeAspect="1"/>
          </p:cNvPicPr>
          <p:nvPr/>
        </p:nvPicPr>
        <p:blipFill>
          <a:blip r:embed="rId6" cstate="print">
            <a:extLst/>
          </a:blip>
          <a:srcRect l="9932" r="9932"/>
          <a:stretch>
            <a:fillRect/>
          </a:stretch>
        </p:blipFill>
        <p:spPr>
          <a:xfrm>
            <a:off x="8307245" y="3094784"/>
            <a:ext cx="3132263" cy="2591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r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松鼠JUMP"/>
          <p:cNvSpPr txBox="1"/>
          <p:nvPr/>
        </p:nvSpPr>
        <p:spPr>
          <a:xfrm>
            <a:off x="4077760" y="6582695"/>
            <a:ext cx="423751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t>松鼠JUMP</a:t>
            </a:r>
          </a:p>
        </p:txBody>
      </p:sp>
      <p:sp>
        <p:nvSpPr>
          <p:cNvPr id="293" name="https://koding.school/projects/npmsqvyy"/>
          <p:cNvSpPr txBox="1"/>
          <p:nvPr/>
        </p:nvSpPr>
        <p:spPr>
          <a:xfrm>
            <a:off x="2313950" y="7650104"/>
            <a:ext cx="875131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 dirty="0">
                <a:hlinkClick r:id="rId4"/>
              </a:rPr>
              <a:t>https://koding.school/projects/npmsqvyy</a:t>
            </a:r>
          </a:p>
        </p:txBody>
      </p:sp>
      <p:pic>
        <p:nvPicPr>
          <p:cNvPr id="294" name="螢幕快照 2019-08-28 下午2.14.05.png" descr="螢幕快照 2019-08-28 下午2.14.0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717263" y="816720"/>
            <a:ext cx="4115311" cy="3072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螢幕快照 2019-08-28 下午2.12.16.png" descr="螢幕快照 2019-08-28 下午2.12.16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28223" y="816720"/>
            <a:ext cx="4131891" cy="3072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螢幕快照 2019-08-28 下午2.14.19.png" descr="螢幕快照 2019-08-28 下午2.14.19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883964" y="908484"/>
            <a:ext cx="3899158" cy="288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螢幕快照 2019-08-28 下午2.17.53.png" descr="螢幕快照 2019-08-28 下午2.17.53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173088" y="3968841"/>
            <a:ext cx="3873110" cy="28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螢幕快照 2019-08-28 下午2.18.36.png" descr="螢幕快照 2019-08-28 下午2.18.36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1081112" y="3938034"/>
            <a:ext cx="3873110" cy="2888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comb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超渡迷航船"/>
          <p:cNvSpPr txBox="1"/>
          <p:nvPr/>
        </p:nvSpPr>
        <p:spPr>
          <a:xfrm>
            <a:off x="4241800" y="6933293"/>
            <a:ext cx="43815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199" indent="-457199" algn="l">
              <a:spcBef>
                <a:spcPts val="4000"/>
              </a:spcBef>
              <a:buSzPct val="50000"/>
              <a:buBlip>
                <a:blip r:embed="rId3"/>
              </a:buBlip>
              <a:defRPr sz="6000"/>
            </a:lvl1pPr>
          </a:lstStyle>
          <a:p>
            <a:r>
              <a:t>超渡迷航船</a:t>
            </a:r>
          </a:p>
        </p:txBody>
      </p:sp>
      <p:sp>
        <p:nvSpPr>
          <p:cNvPr id="301" name="https://koding.school/projects/d5ms3r8m/edit"/>
          <p:cNvSpPr txBox="1"/>
          <p:nvPr/>
        </p:nvSpPr>
        <p:spPr>
          <a:xfrm>
            <a:off x="6862931" y="8267728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endParaRPr u="sng" dirty="0">
              <a:hlinkClick r:id="rId4"/>
            </a:endParaRPr>
          </a:p>
        </p:txBody>
      </p:sp>
      <p:pic>
        <p:nvPicPr>
          <p:cNvPr id="302" name="螢幕快照 2019-08-28 下午1.56.05.png" descr="螢幕快照 2019-08-28 下午1.56.0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0101" y="3796865"/>
            <a:ext cx="4205831" cy="3112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螢幕快照 2019-08-28 下午1.55.27.png" descr="螢幕快照 2019-08-28 下午1.55.27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470101" y="697819"/>
            <a:ext cx="4141113" cy="3063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螢幕快照 2019-08-28 下午1.54.54.png" descr="螢幕快照 2019-08-28 下午1.54.54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49872" y="3796680"/>
            <a:ext cx="4205831" cy="3129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螢幕快照 2019-08-28 下午1.53.38.png" descr="螢幕快照 2019-08-28 下午1.53.38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709347" y="664851"/>
            <a:ext cx="4228827" cy="312917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矩形 8"/>
          <p:cNvSpPr/>
          <p:nvPr/>
        </p:nvSpPr>
        <p:spPr>
          <a:xfrm>
            <a:off x="2397944" y="804515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hlinkClick r:id="rId9"/>
              </a:rPr>
              <a:t>https://koding.school/projects/d5ms3r8m</a:t>
            </a:r>
            <a:endParaRPr lang="zh-TW" altLang="en-US" dirty="0"/>
          </a:p>
        </p:txBody>
      </p:sp>
    </p:spTree>
  </p:cSld>
  <p:clrMapOvr>
    <a:masterClrMapping/>
  </p:clrMapOvr>
  <p:transition spd="med">
    <p:comb dir="vert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謝謝大家"/>
          <p:cNvSpPr txBox="1">
            <a:spLocks noGrp="1"/>
          </p:cNvSpPr>
          <p:nvPr>
            <p:ph type="title" idx="4294967295"/>
          </p:nvPr>
        </p:nvSpPr>
        <p:spPr>
          <a:xfrm>
            <a:off x="1270000" y="622300"/>
            <a:ext cx="10464800" cy="1824187"/>
          </a:xfrm>
          <a:prstGeom prst="rect">
            <a:avLst/>
          </a:prstGeom>
        </p:spPr>
        <p:txBody>
          <a:bodyPr anchor="t"/>
          <a:lstStyle>
            <a:lvl1pPr>
              <a:defRPr sz="7000" b="1"/>
            </a:lvl1pPr>
          </a:lstStyle>
          <a:p>
            <a:r>
              <a:t>謝謝大家</a:t>
            </a:r>
          </a:p>
        </p:txBody>
      </p:sp>
      <p:pic>
        <p:nvPicPr>
          <p:cNvPr id="308" name="螢幕快照 2019-05-26 下午9.15.53.png" descr="螢幕快照 2019-05-26 下午9.15.5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82639" y="1901630"/>
            <a:ext cx="7013099" cy="6983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 descr="obgf8ygh4buy.pn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 t="12488" b="12488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主 題 描 述 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315468">
              <a:spcBef>
                <a:spcPts val="600"/>
              </a:spcBef>
              <a:defRPr sz="4554">
                <a:solidFill>
                  <a:srgbClr val="85B9C9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                </a:t>
            </a:r>
          </a:p>
          <a:p>
            <a:pPr algn="l" defTabSz="315468">
              <a:spcBef>
                <a:spcPts val="600"/>
              </a:spcBef>
              <a:defRPr sz="4554">
                <a:solidFill>
                  <a:srgbClr val="85B9C9"/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                         </a:t>
            </a:r>
            <a:r>
              <a:rPr sz="5658">
                <a:solidFill>
                  <a:schemeClr val="accent6">
                    <a:hueOff val="-165988"/>
                    <a:lumOff val="-26755"/>
                  </a:schemeClr>
                </a:solidFill>
              </a:rPr>
              <a:t>主 題 描 述 :</a:t>
            </a:r>
          </a:p>
        </p:txBody>
      </p:sp>
      <p:sp>
        <p:nvSpPr>
          <p:cNvPr id="214" name="Scratch是美國麻省理工學院ＭＩT    開發的程式，為什麼我要寫呢？  因為我想透過這個程式做一些和生活及數學相關的發明，我希望可以幫助人類並改善生活。目前我已經設計幾款遊戲，可以讓原本緊繃的心情，玩過之後讓心情放鬆。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marL="0" indent="0" defTabSz="457200">
              <a:lnSpc>
                <a:spcPct val="150000"/>
              </a:lnSpc>
              <a:spcBef>
                <a:spcPts val="1500"/>
              </a:spcBef>
              <a:buSzTx/>
              <a:buNone/>
              <a:defRPr sz="300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 dirty="0" err="1"/>
              <a:t>Scratch</a:t>
            </a:r>
            <a:r>
              <a:rPr dirty="0" err="1" smtClean="0"/>
              <a:t>是美國麻省理工學院</a:t>
            </a:r>
            <a:endParaRPr lang="en-US" dirty="0" smtClean="0"/>
          </a:p>
          <a:p>
            <a:r>
              <a:rPr dirty="0" smtClean="0"/>
              <a:t>ＭＩ</a:t>
            </a:r>
            <a:r>
              <a:rPr dirty="0"/>
              <a:t>T    </a:t>
            </a:r>
            <a:r>
              <a:rPr dirty="0" err="1"/>
              <a:t>開發的程式，為什麼我要寫呢</a:t>
            </a:r>
            <a:r>
              <a:rPr dirty="0"/>
              <a:t>？  </a:t>
            </a:r>
            <a:r>
              <a:rPr dirty="0" err="1"/>
              <a:t>因為我想透過這個程式做一些和生活及數學相關的發明，我希望可以幫助人類並改善生活</a:t>
            </a:r>
            <a:r>
              <a:rPr dirty="0"/>
              <a:t>。</a:t>
            </a:r>
            <a:r>
              <a:rPr dirty="0" err="1"/>
              <a:t>目前我已經設計幾款遊戲，可以讓原本緊繃的心情，玩過之後讓心情放鬆</a:t>
            </a:r>
            <a:r>
              <a:rPr dirty="0"/>
              <a:t>。</a:t>
            </a:r>
          </a:p>
        </p:txBody>
      </p:sp>
      <p:pic>
        <p:nvPicPr>
          <p:cNvPr id="215" name="螢幕快照 2019-05-23 下午2.23.21.png" descr="螢幕快照 2019-05-23 下午2.23.2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73000" y="3759200"/>
            <a:ext cx="4876801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MIT"/>
          <p:cNvSpPr txBox="1">
            <a:spLocks noGrp="1"/>
          </p:cNvSpPr>
          <p:nvPr>
            <p:ph type="title"/>
          </p:nvPr>
        </p:nvSpPr>
        <p:spPr>
          <a:xfrm>
            <a:off x="6075036" y="1548187"/>
            <a:ext cx="5903965" cy="1391272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chemeClr val="accent3">
                    <a:hueOff val="-204996"/>
                    <a:satOff val="-11860"/>
                    <a:lumOff val="-30720"/>
                  </a:schemeClr>
                </a:solidFill>
              </a:defRPr>
            </a:lvl1pPr>
          </a:lstStyle>
          <a:p>
            <a:r>
              <a:t>MIT</a:t>
            </a:r>
          </a:p>
        </p:txBody>
      </p:sp>
      <p:sp>
        <p:nvSpPr>
          <p:cNvPr id="218" name="美國麻省理工學院"/>
          <p:cNvSpPr txBox="1">
            <a:spLocks noGrp="1"/>
          </p:cNvSpPr>
          <p:nvPr>
            <p:ph type="body" sz="quarter" idx="1"/>
          </p:nvPr>
        </p:nvSpPr>
        <p:spPr>
          <a:xfrm>
            <a:off x="5875346" y="3256355"/>
            <a:ext cx="6303346" cy="2597602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ct val="150000"/>
              </a:lnSpc>
              <a:spcBef>
                <a:spcPts val="1500"/>
              </a:spcBef>
              <a:defRPr sz="6000" i="0">
                <a:solidFill>
                  <a:schemeClr val="accent3">
                    <a:hueOff val="-204996"/>
                    <a:satOff val="-11860"/>
                    <a:lumOff val="-30720"/>
                  </a:schemeClr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 dirty="0" err="1"/>
              <a:t>美國麻省理工學院</a:t>
            </a:r>
            <a:endParaRPr dirty="0"/>
          </a:p>
        </p:txBody>
      </p:sp>
      <p:pic>
        <p:nvPicPr>
          <p:cNvPr id="219" name="IMG_3335.jpg" descr="IMG_3335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0465" y="761334"/>
            <a:ext cx="4829443" cy="6439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blinds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s.jpeg" descr="images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/>
          </a:blip>
          <a:srcRect t="4105" b="4105"/>
          <a:stretch>
            <a:fillRect/>
          </a:stretch>
        </p:blipFill>
        <p:spPr>
          <a:xfrm rot="21360000">
            <a:off x="7449145" y="2547298"/>
            <a:ext cx="4737179" cy="6311901"/>
          </a:xfrm>
          <a:prstGeom prst="rect">
            <a:avLst/>
          </a:prstGeom>
        </p:spPr>
      </p:pic>
      <p:sp>
        <p:nvSpPr>
          <p:cNvPr id="222" name="築夢團隊：自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築夢團隊：自己</a:t>
            </a:r>
          </a:p>
        </p:txBody>
      </p:sp>
      <p:sp>
        <p:nvSpPr>
          <p:cNvPr id="223" name="築夢類別：創意類…"/>
          <p:cNvSpPr txBox="1">
            <a:spLocks noGrp="1"/>
          </p:cNvSpPr>
          <p:nvPr>
            <p:ph type="body" sz="half" idx="1"/>
          </p:nvPr>
        </p:nvSpPr>
        <p:spPr>
          <a:xfrm>
            <a:off x="1270000" y="2996761"/>
            <a:ext cx="4953000" cy="5842001"/>
          </a:xfrm>
          <a:prstGeom prst="rect">
            <a:avLst/>
          </a:prstGeom>
        </p:spPr>
        <p:txBody>
          <a:bodyPr/>
          <a:lstStyle/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688"/>
            </a:pPr>
            <a:r>
              <a:t>築夢類別：創意類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688"/>
            </a:pPr>
            <a:r>
              <a:t>預計經費：10000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880"/>
            </a:pPr>
            <a:r>
              <a:t>經費來源：壓歲錢     5000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880"/>
            </a:pPr>
            <a:r>
              <a:t>                     媽媽贊助 4750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880"/>
            </a:pPr>
            <a:r>
              <a:t>                     學校補助   250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880"/>
            </a:pPr>
            <a:r>
              <a:t>想申請的經費：250</a:t>
            </a:r>
          </a:p>
          <a:p>
            <a:pPr marL="353568" indent="-353568" defTabSz="560831">
              <a:spcBef>
                <a:spcPts val="2800"/>
              </a:spcBef>
              <a:buBlip>
                <a:blip r:embed="rId4"/>
              </a:buBlip>
              <a:defRPr sz="2880"/>
            </a:pPr>
            <a:r>
              <a:t>預計達成率：100%</a:t>
            </a:r>
          </a:p>
        </p:txBody>
      </p:sp>
    </p:spTree>
  </p:cSld>
  <p:clrMapOvr>
    <a:masterClrMapping/>
  </p:clrMapOvr>
  <p:transition spd="med">
    <p:newsflash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青    蛙    過    河"/>
          <p:cNvSpPr txBox="1">
            <a:spLocks noGrp="1"/>
          </p:cNvSpPr>
          <p:nvPr>
            <p:ph type="body" sz="quarter" idx="1"/>
          </p:nvPr>
        </p:nvSpPr>
        <p:spPr>
          <a:xfrm>
            <a:off x="1519612" y="7702550"/>
            <a:ext cx="10464801" cy="1206500"/>
          </a:xfrm>
          <a:prstGeom prst="rect">
            <a:avLst/>
          </a:prstGeom>
        </p:spPr>
        <p:txBody>
          <a:bodyPr/>
          <a:lstStyle/>
          <a:p>
            <a:pPr algn="l" defTabSz="210311">
              <a:lnSpc>
                <a:spcPct val="150000"/>
              </a:lnSpc>
              <a:spcBef>
                <a:spcPts val="600"/>
              </a:spcBef>
              <a:defRPr sz="2668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                              </a:t>
            </a:r>
            <a:r>
              <a:rPr sz="3174" dirty="0"/>
              <a:t>青    蛙    過    河</a:t>
            </a:r>
          </a:p>
        </p:txBody>
      </p:sp>
      <p:pic>
        <p:nvPicPr>
          <p:cNvPr id="226" name="螢幕快照 2019-05-23 上午8.57.01.png" descr="螢幕快照 2019-05-23 上午8.57.0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90850" y="1164573"/>
            <a:ext cx="7112000" cy="582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https://koding.school/projects/wdks99e2"/>
          <p:cNvSpPr txBox="1"/>
          <p:nvPr/>
        </p:nvSpPr>
        <p:spPr>
          <a:xfrm>
            <a:off x="3913068" y="8258257"/>
            <a:ext cx="5583650" cy="349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sz="190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u="sng" dirty="0">
                <a:hlinkClick r:id="rId4"/>
              </a:rPr>
              <a:t>https://koding.school/projects/wdks99e2</a:t>
            </a:r>
            <a:r>
              <a:rPr dirty="0"/>
              <a:t>      </a:t>
            </a:r>
          </a:p>
        </p:txBody>
      </p:sp>
    </p:spTree>
  </p:cSld>
  <p:clrMapOvr>
    <a:masterClrMapping/>
  </p:clrMapOvr>
  <p:transition spd="med">
    <p:pull dir="ld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用   蒙   地   卡   羅   法   求   圓   周   率"/>
          <p:cNvSpPr txBox="1">
            <a:spLocks noGrp="1"/>
          </p:cNvSpPr>
          <p:nvPr>
            <p:ph type="title"/>
          </p:nvPr>
        </p:nvSpPr>
        <p:spPr>
          <a:xfrm>
            <a:off x="1270000" y="6502400"/>
            <a:ext cx="10464800" cy="1206500"/>
          </a:xfrm>
          <a:prstGeom prst="rect">
            <a:avLst/>
          </a:prstGeom>
        </p:spPr>
        <p:txBody>
          <a:bodyPr/>
          <a:lstStyle/>
          <a:p>
            <a:pPr algn="l" defTabSz="182880">
              <a:lnSpc>
                <a:spcPct val="150000"/>
              </a:lnSpc>
              <a:spcBef>
                <a:spcPts val="600"/>
              </a:spcBef>
              <a:defRPr sz="148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                              </a:t>
            </a:r>
            <a:r>
              <a:rPr sz="3720"/>
              <a:t>用   蒙   地   卡   羅   法   求   圓   周   率</a:t>
            </a:r>
          </a:p>
        </p:txBody>
      </p:sp>
      <p:sp>
        <p:nvSpPr>
          <p:cNvPr id="231" name="https://koding.school/projects/d5msggk9"/>
          <p:cNvSpPr txBox="1">
            <a:spLocks noGrp="1"/>
          </p:cNvSpPr>
          <p:nvPr>
            <p:ph type="body" sz="quarter" idx="1"/>
          </p:nvPr>
        </p:nvSpPr>
        <p:spPr>
          <a:xfrm>
            <a:off x="1422400" y="7702550"/>
            <a:ext cx="10464800" cy="1206500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sz="240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                  </a:t>
            </a:r>
            <a:r>
              <a:rPr u="sng">
                <a:hlinkClick r:id="rId3"/>
              </a:rPr>
              <a:t>https://koding.school/projects/d5msggk9</a:t>
            </a:r>
            <a:r>
              <a:t> </a:t>
            </a:r>
          </a:p>
        </p:txBody>
      </p:sp>
      <p:pic>
        <p:nvPicPr>
          <p:cNvPr id="232" name="螢幕快照 2019-05-23 上午8.57.46.png" descr="螢幕快照 2019-05-23 上午8.57.4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80096" y="1040953"/>
            <a:ext cx="7048501" cy="576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lu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接住鳥蛋"/>
          <p:cNvSpPr txBox="1">
            <a:spLocks noGrp="1"/>
          </p:cNvSpPr>
          <p:nvPr>
            <p:ph type="title"/>
          </p:nvPr>
        </p:nvSpPr>
        <p:spPr>
          <a:xfrm>
            <a:off x="1270000" y="6830942"/>
            <a:ext cx="10464800" cy="1441000"/>
          </a:xfrm>
          <a:prstGeom prst="rect">
            <a:avLst/>
          </a:prstGeom>
        </p:spPr>
        <p:txBody>
          <a:bodyPr/>
          <a:lstStyle>
            <a:lvl1pPr algn="l" defTabSz="356615">
              <a:lnSpc>
                <a:spcPct val="150000"/>
              </a:lnSpc>
              <a:spcBef>
                <a:spcPts val="1100"/>
              </a:spcBef>
              <a:defRPr sz="5148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                     接住鳥蛋</a:t>
            </a:r>
          </a:p>
        </p:txBody>
      </p:sp>
      <p:sp>
        <p:nvSpPr>
          <p:cNvPr id="235" name="https://koding.school/projects/zpes58wz"/>
          <p:cNvSpPr txBox="1">
            <a:spLocks noGrp="1"/>
          </p:cNvSpPr>
          <p:nvPr>
            <p:ph type="body" sz="quarter" idx="1"/>
          </p:nvPr>
        </p:nvSpPr>
        <p:spPr>
          <a:xfrm>
            <a:off x="1270000" y="7973144"/>
            <a:ext cx="10464800" cy="720080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sz="190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                                      </a:t>
            </a:r>
            <a:r>
              <a:rPr sz="2300" u="sng" dirty="0">
                <a:hlinkClick r:id="rId3"/>
              </a:rPr>
              <a:t>https://koding.school/projects/zpes58wz</a:t>
            </a:r>
          </a:p>
        </p:txBody>
      </p:sp>
      <p:pic>
        <p:nvPicPr>
          <p:cNvPr id="236" name="螢幕快照 2019-05-23 上午8.59.19.png" descr="螢幕快照 2019-05-23 上午8.59.1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46400" y="831039"/>
            <a:ext cx="7200900" cy="582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ru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進化吧小夥伴"/>
          <p:cNvSpPr txBox="1">
            <a:spLocks noGrp="1"/>
          </p:cNvSpPr>
          <p:nvPr>
            <p:ph type="title"/>
          </p:nvPr>
        </p:nvSpPr>
        <p:spPr>
          <a:xfrm>
            <a:off x="1270000" y="6597418"/>
            <a:ext cx="10464800" cy="1328967"/>
          </a:xfrm>
          <a:prstGeom prst="rect">
            <a:avLst/>
          </a:prstGeom>
        </p:spPr>
        <p:txBody>
          <a:bodyPr/>
          <a:lstStyle>
            <a:lvl1pPr algn="l" defTabSz="379475">
              <a:lnSpc>
                <a:spcPct val="150000"/>
              </a:lnSpc>
              <a:spcBef>
                <a:spcPts val="1200"/>
              </a:spcBef>
              <a:defRPr sz="4565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 dirty="0"/>
              <a:t>                         </a:t>
            </a:r>
            <a:r>
              <a:rPr dirty="0" err="1"/>
              <a:t>進化吧小夥伴</a:t>
            </a:r>
            <a:endParaRPr dirty="0"/>
          </a:p>
        </p:txBody>
      </p:sp>
      <p:sp>
        <p:nvSpPr>
          <p:cNvPr id="239" name="https://koding.school/projects/npmsr2jy"/>
          <p:cNvSpPr txBox="1">
            <a:spLocks noGrp="1"/>
          </p:cNvSpPr>
          <p:nvPr>
            <p:ph type="body" sz="quarter" idx="1"/>
          </p:nvPr>
        </p:nvSpPr>
        <p:spPr>
          <a:xfrm>
            <a:off x="1250907" y="8120540"/>
            <a:ext cx="10464801" cy="1206501"/>
          </a:xfrm>
          <a:prstGeom prst="rect">
            <a:avLst/>
          </a:prstGeom>
        </p:spPr>
        <p:txBody>
          <a:bodyPr/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sz="1900" i="0">
                <a:solidFill>
                  <a:srgbClr val="7D7D7D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 dirty="0"/>
              <a:t>                                                       </a:t>
            </a:r>
            <a:r>
              <a:rPr u="sng" dirty="0">
                <a:hlinkClick r:id="rId3"/>
              </a:rPr>
              <a:t>https://</a:t>
            </a:r>
            <a:r>
              <a:rPr u="sng" dirty="0" smtClean="0">
                <a:hlinkClick r:id="rId3"/>
              </a:rPr>
              <a:t>koding.school/projects/npmsr2jy </a:t>
            </a:r>
            <a:endParaRPr u="sng" dirty="0">
              <a:hlinkClick r:id="rId3"/>
            </a:endParaRPr>
          </a:p>
        </p:txBody>
      </p:sp>
      <p:pic>
        <p:nvPicPr>
          <p:cNvPr id="240" name="螢幕快照 2019-05-23 上午8.53.53.png" descr="螢幕快照 2019-05-23 上午8.53.5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42417" y="799405"/>
            <a:ext cx="7081781" cy="5360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rd"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156</Words>
  <Application>Microsoft Office PowerPoint</Application>
  <PresentationFormat>自訂</PresentationFormat>
  <Paragraphs>51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Craft</vt:lpstr>
      <vt:lpstr>投影片 1</vt:lpstr>
      <vt:lpstr>       築夢名稱：     Scratch -程式設計</vt:lpstr>
      <vt:lpstr>                                             主 題 描 述 :</vt:lpstr>
      <vt:lpstr>MIT</vt:lpstr>
      <vt:lpstr>築夢團隊：自己</vt:lpstr>
      <vt:lpstr>投影片 6</vt:lpstr>
      <vt:lpstr>                              用   蒙   地   卡   羅   法   求   圓   周   率</vt:lpstr>
      <vt:lpstr>                     接住鳥蛋</vt:lpstr>
      <vt:lpstr>                         進化吧小夥伴</vt:lpstr>
      <vt:lpstr>                                防  盜  樓  梯</vt:lpstr>
      <vt:lpstr>                            擊  落  星  球</vt:lpstr>
      <vt:lpstr>IO</vt:lpstr>
      <vt:lpstr>                              小袋鼠跑酷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謝謝大家</vt:lpstr>
      <vt:lpstr>投影片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lastModifiedBy>USER01</cp:lastModifiedBy>
  <cp:revision>14</cp:revision>
  <dcterms:modified xsi:type="dcterms:W3CDTF">2019-09-08T09:33:57Z</dcterms:modified>
</cp:coreProperties>
</file>