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69" r:id="rId4"/>
    <p:sldId id="268" r:id="rId5"/>
    <p:sldId id="267" r:id="rId6"/>
    <p:sldId id="266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70" r:id="rId15"/>
    <p:sldId id="26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3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C2B1FF-51B9-4341-BFE0-E03448BDB754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D420D5-6543-48AE-B747-7B2848C29E1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024336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花蓮縣北昌國小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年第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麥哲倫築夢計畫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139952" y="4581128"/>
            <a:ext cx="4424536" cy="1512168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年忠班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石家羽</a:t>
            </a:r>
          </a:p>
        </p:txBody>
      </p:sp>
    </p:spTree>
    <p:extLst>
      <p:ext uri="{BB962C8B-B14F-4D97-AF65-F5344CB8AC3E}">
        <p14:creationId xmlns:p14="http://schemas.microsoft.com/office/powerpoint/2010/main" val="3574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小種子離開了公園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來到了一處私人農莊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這裡有一顆明星加持的樹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因為很有名氣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所以每天觀光客很多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也帶來許多髒亂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5786"/>
            <a:ext cx="8208912" cy="45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小種子不停地尋覓理想中的新家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…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所到之處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幾乎都被人為破壞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輕微的只是環境髒亂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嚴重的因為過度開發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造成土石崩塌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帶來土石流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…</a:t>
            </a:r>
            <a:b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</a:b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小種子忽然明白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原來的深山才是最適合它的地方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8064896" cy="33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於是它乘著雲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拜託風兒將它帶回山上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</a:b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在那裡它開心得紮根發芽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5160"/>
            <a:ext cx="8352928" cy="49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經過了許多年以後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它變成了一棵守護山林的巨大神木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80920" cy="4968552"/>
          </a:xfrm>
        </p:spPr>
      </p:pic>
    </p:spTree>
    <p:extLst>
      <p:ext uri="{BB962C8B-B14F-4D97-AF65-F5344CB8AC3E}">
        <p14:creationId xmlns:p14="http://schemas.microsoft.com/office/powerpoint/2010/main" val="6590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08112"/>
          </a:xfrm>
        </p:spPr>
        <p:txBody>
          <a:bodyPr>
            <a:normAutofit/>
          </a:bodyPr>
          <a:lstStyle/>
          <a:p>
            <a:pPr algn="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故事結束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3816424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心得</a:t>
            </a:r>
            <a:r>
              <a:rPr lang="en-US" altLang="zh-TW" sz="40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zh-TW" altLang="en-US" sz="4000" dirty="0" smtClean="0">
                <a:solidFill>
                  <a:schemeClr val="tx1"/>
                </a:solidFill>
              </a:rPr>
              <a:t>雖然寫作過程絞盡腦汁</a:t>
            </a:r>
            <a:r>
              <a:rPr lang="zh-TW" altLang="en-US" sz="40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4000" dirty="0" smtClean="0">
                <a:solidFill>
                  <a:schemeClr val="tx1"/>
                </a:solidFill>
              </a:rPr>
              <a:t>內容不斷修改</a:t>
            </a:r>
            <a:r>
              <a:rPr lang="zh-TW" altLang="en-US" sz="4000" dirty="0">
                <a:solidFill>
                  <a:schemeClr val="tx1"/>
                </a:solidFill>
                <a:latin typeface="新細明體"/>
                <a:ea typeface="新細明體"/>
              </a:rPr>
              <a:t>…</a:t>
            </a:r>
            <a:endParaRPr lang="zh-TW" altLang="en-US" sz="4000" dirty="0">
              <a:solidFill>
                <a:schemeClr val="tx1"/>
              </a:solidFill>
            </a:endParaRPr>
          </a:p>
          <a:p>
            <a:pPr algn="l"/>
            <a:r>
              <a:rPr lang="zh-TW" altLang="en-US" sz="4000" dirty="0" smtClean="0">
                <a:solidFill>
                  <a:schemeClr val="tx1"/>
                </a:solidFill>
              </a:rPr>
              <a:t>但是自己製作繪本</a:t>
            </a:r>
            <a:r>
              <a:rPr lang="zh-TW" altLang="en-US" sz="40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4000" dirty="0" smtClean="0">
                <a:solidFill>
                  <a:schemeClr val="tx1"/>
                </a:solidFill>
              </a:rPr>
              <a:t>不但有趣而且很有</a:t>
            </a:r>
            <a:r>
              <a:rPr lang="zh-TW" altLang="en-US" sz="4000" dirty="0" smtClean="0">
                <a:solidFill>
                  <a:schemeClr val="tx1"/>
                </a:solidFill>
                <a:latin typeface="+mn-ea"/>
              </a:rPr>
              <a:t>成就感，希望我的麥哲倫繪本大家會喜歡</a:t>
            </a:r>
            <a:r>
              <a:rPr lang="en-US" altLang="zh-TW" sz="4000" dirty="0" smtClean="0">
                <a:solidFill>
                  <a:schemeClr val="tx1"/>
                </a:solidFill>
                <a:latin typeface="+mn-ea"/>
              </a:rPr>
              <a:t>｡</a:t>
            </a:r>
            <a:endParaRPr lang="zh-TW" altLang="en-US" sz="4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17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44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666111" cy="36004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</a:t>
            </a:r>
            <a:r>
              <a:rPr lang="zh-TW" altLang="en-U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我之前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創作的繪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石頭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遊記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，不知道大家還記得嗎？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這次我要創作一本有關大自然與環保的故事，請大家拭目以待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55576" y="332657"/>
            <a:ext cx="7772400" cy="1224136"/>
          </a:xfrm>
        </p:spPr>
        <p:txBody>
          <a:bodyPr>
            <a:normAutofit/>
          </a:bodyPr>
          <a:lstStyle/>
          <a:p>
            <a:pPr algn="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題目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我是繪本小作家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611560" y="2675467"/>
            <a:ext cx="7920879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◎紙張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刀具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切割板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尺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彩繪用具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釘書機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準備作業如下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8629650" y="1535113"/>
            <a:ext cx="514350" cy="639762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67418"/>
            <a:ext cx="55446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裝訂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" y="3054191"/>
            <a:ext cx="3595255" cy="269748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47" y="3054191"/>
            <a:ext cx="3595255" cy="2697480"/>
          </a:xfrm>
        </p:spPr>
      </p:pic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627784" y="2276872"/>
            <a:ext cx="3822700" cy="639762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◎製作內頁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封面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2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編輯故事內容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◎收集資料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討論編輯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6" y="3429000"/>
            <a:ext cx="3550998" cy="2697163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◎於是</a:t>
            </a:r>
            <a:r>
              <a:rPr lang="en-US" altLang="zh-TW" sz="2800" b="1" dirty="0" smtClean="0">
                <a:latin typeface="新細明體"/>
                <a:ea typeface="新細明體"/>
              </a:rPr>
              <a:t>~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有了第二本創作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動作按鈕: 說明 1">
            <a:hlinkClick r:id="" action="ppaction://noaction" highlightClick="1"/>
          </p:cNvPr>
          <p:cNvSpPr/>
          <p:nvPr/>
        </p:nvSpPr>
        <p:spPr>
          <a:xfrm>
            <a:off x="4644008" y="3429000"/>
            <a:ext cx="3816424" cy="27363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8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題目是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新細明體"/>
                <a:ea typeface="新細明體"/>
              </a:rPr>
              <a:t>: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小種子的新家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83568" y="908721"/>
            <a:ext cx="7772400" cy="1224135"/>
          </a:xfrm>
        </p:spPr>
        <p:txBody>
          <a:bodyPr>
            <a:normAutofit/>
          </a:bodyPr>
          <a:lstStyle/>
          <a:p>
            <a:pPr algn="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故事開始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77" y="4854965"/>
            <a:ext cx="5429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深山裡有一顆不起眼的種子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想要找個新家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於是它跟著小河一起下山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來到寬闊的田園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2089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這裡住了許多大樹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但是它們看起來卻憂心忡忡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因為這裡即將開發渡假村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…</a:t>
            </a:r>
            <a:b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</a:b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看來這裡是不適合居住了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~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小種子離開了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田園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往前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來到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了一座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~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8" y="3012617"/>
            <a:ext cx="3576224" cy="19328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88910"/>
            <a:ext cx="805674" cy="805674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74938"/>
            <a:ext cx="5688632" cy="385040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7" y="4609581"/>
            <a:ext cx="265005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只見公園都是瘦瘦小小的樹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因為這裡充滿了硬梆梆的水泥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沒有足夠的生長空間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所以公園裡的樹看起來都不快樂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身上還到處充滿了刻痕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像是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某某到此一遊</a:t>
            </a:r>
            <a:r>
              <a:rPr lang="en-US" altLang="zh-TW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…)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4938"/>
            <a:ext cx="7776864" cy="3922414"/>
          </a:xfrm>
        </p:spPr>
      </p:pic>
    </p:spTree>
    <p:extLst>
      <p:ext uri="{BB962C8B-B14F-4D97-AF65-F5344CB8AC3E}">
        <p14:creationId xmlns:p14="http://schemas.microsoft.com/office/powerpoint/2010/main" val="16978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781</TotalTime>
  <Words>317</Words>
  <Application>Microsoft Office PowerPoint</Application>
  <PresentationFormat>如螢幕大小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波形</vt:lpstr>
      <vt:lpstr>花蓮縣北昌國小 104年第18屆   麥哲倫築夢計畫</vt:lpstr>
      <vt:lpstr>                       動機 我之前創作的繪本~大石頭遊記，不知道大家還記得嗎？ 這次我要創作一本有關大自然與環保的故事，請大家拭目以待!</vt:lpstr>
      <vt:lpstr>準備作業如下</vt:lpstr>
      <vt:lpstr>裝訂</vt:lpstr>
      <vt:lpstr>編輯故事內容</vt:lpstr>
      <vt:lpstr>題目是: 小種子的新家</vt:lpstr>
      <vt:lpstr>深山裡有一顆不起眼的種子，想要找個新家，於是它跟著小河一起下山，來到寬闊的田園｡</vt:lpstr>
      <vt:lpstr>這裡住了許多大樹，但是它們看起來卻憂心忡忡，因為這裡即將開發渡假村… 看來這裡是不適合居住了~ 小種子離開了田園，繼續往前走，來到了一座公園~</vt:lpstr>
      <vt:lpstr>只見公園都是瘦瘦小小的樹，因為這裡充滿了硬梆梆的水泥，沒有足夠的生長空間，所以公園裡的樹看起來都不快樂，身上還到處充滿了刻痕，像是(某某到此一遊…)</vt:lpstr>
      <vt:lpstr>小種子離開了公園，來到了一處私人農莊，這裡有一顆明星加持的樹，因為很有名氣，所以每天觀光客很多，也帶來許多髒亂｡</vt:lpstr>
      <vt:lpstr>小種子不停地尋覓理想中的新家，但是…所到之處，幾乎都被人為破壞｡輕微的只是環境髒亂，嚴重的因為過度開發，造成土石崩塌､帶來土石流… 小種子忽然明白，原來的深山才是最適合它的地方｡</vt:lpstr>
      <vt:lpstr>於是它乘著雲，拜託風兒將它帶回山上， 在那裡它開心得紮根發芽｡</vt:lpstr>
      <vt:lpstr>經過了許多年以後，它變成了一棵守護山林的巨大神木｡</vt:lpstr>
      <vt:lpstr>故事結束~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深山裡有一顆不起眼的種子，想要找個新家，於是它跟著小河一起下山，來到寬闊的田園｡</dc:title>
  <dc:creator>fisher</dc:creator>
  <cp:lastModifiedBy>fisher</cp:lastModifiedBy>
  <cp:revision>56</cp:revision>
  <dcterms:created xsi:type="dcterms:W3CDTF">2015-08-22T14:22:09Z</dcterms:created>
  <dcterms:modified xsi:type="dcterms:W3CDTF">2015-10-15T23:42:11Z</dcterms:modified>
</cp:coreProperties>
</file>