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65" r:id="rId17"/>
    <p:sldId id="266" r:id="rId18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32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9E785-9CA5-4025-BC40-4D94160EBF2E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5E36-E2A0-4060-8DF9-C50660FC45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6409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9E785-9CA5-4025-BC40-4D94160EBF2E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5E36-E2A0-4060-8DF9-C50660FC45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439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9E785-9CA5-4025-BC40-4D94160EBF2E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5E36-E2A0-4060-8DF9-C50660FC45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416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9E785-9CA5-4025-BC40-4D94160EBF2E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5E36-E2A0-4060-8DF9-C50660FC45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848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9E785-9CA5-4025-BC40-4D94160EBF2E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5E36-E2A0-4060-8DF9-C50660FC45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60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9E785-9CA5-4025-BC40-4D94160EBF2E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5E36-E2A0-4060-8DF9-C50660FC45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389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9E785-9CA5-4025-BC40-4D94160EBF2E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5E36-E2A0-4060-8DF9-C50660FC45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2550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9E785-9CA5-4025-BC40-4D94160EBF2E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5E36-E2A0-4060-8DF9-C50660FC45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4852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9E785-9CA5-4025-BC40-4D94160EBF2E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5E36-E2A0-4060-8DF9-C50660FC45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0360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9E785-9CA5-4025-BC40-4D94160EBF2E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5E36-E2A0-4060-8DF9-C50660FC45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32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9E785-9CA5-4025-BC40-4D94160EBF2E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5E36-E2A0-4060-8DF9-C50660FC45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7123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9E785-9CA5-4025-BC40-4D94160EBF2E}" type="datetimeFigureOut">
              <a:rPr lang="zh-TW" altLang="en-US" smtClean="0"/>
              <a:t>2024/12/2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85E36-E2A0-4060-8DF9-C50660FC45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88441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4.jpg" /><Relationship Id="rId4" Type="http://schemas.openxmlformats.org/officeDocument/2006/relationships/image" Target="../media/image23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6.jp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8.jpg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jpeg" /><Relationship Id="rId5" Type="http://schemas.openxmlformats.org/officeDocument/2006/relationships/image" Target="../media/image4.jpeg" /><Relationship Id="rId4" Type="http://schemas.openxmlformats.org/officeDocument/2006/relationships/image" Target="../media/image3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8.jpeg" /><Relationship Id="rId5" Type="http://schemas.openxmlformats.org/officeDocument/2006/relationships/image" Target="../media/image7.png" /><Relationship Id="rId4" Type="http://schemas.openxmlformats.org/officeDocument/2006/relationships/image" Target="../media/image1.jp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openxmlformats.org/officeDocument/2006/relationships/image" Target="../media/image8.jpeg" /><Relationship Id="rId5" Type="http://schemas.openxmlformats.org/officeDocument/2006/relationships/image" Target="../media/image9.png" /><Relationship Id="rId4" Type="http://schemas.openxmlformats.org/officeDocument/2006/relationships/image" Target="../media/image1.jp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3.jpeg" /><Relationship Id="rId5" Type="http://schemas.openxmlformats.org/officeDocument/2006/relationships/image" Target="../media/image12.jpeg" /><Relationship Id="rId4" Type="http://schemas.openxmlformats.org/officeDocument/2006/relationships/image" Target="../media/image11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7.jpeg" /><Relationship Id="rId5" Type="http://schemas.openxmlformats.org/officeDocument/2006/relationships/image" Target="../media/image16.jpeg" /><Relationship Id="rId4" Type="http://schemas.openxmlformats.org/officeDocument/2006/relationships/image" Target="../media/image15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9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369116" y="526398"/>
            <a:ext cx="11417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2024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27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屆麥哲倫探索築夢計畫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541810" y="2663970"/>
            <a:ext cx="91083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築夢計畫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動手製做芭比娃娃衣服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575366" y="5182064"/>
            <a:ext cx="9108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申請人</a:t>
            </a:r>
            <a: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四年愛班彭芊菀</a:t>
            </a:r>
          </a:p>
        </p:txBody>
      </p:sp>
    </p:spTree>
    <p:extLst>
      <p:ext uri="{BB962C8B-B14F-4D97-AF65-F5344CB8AC3E}">
        <p14:creationId xmlns:p14="http://schemas.microsoft.com/office/powerpoint/2010/main" val="1814164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56" y="339844"/>
            <a:ext cx="9488800" cy="609029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69116" y="6632"/>
            <a:ext cx="161615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歷年作品二年級</a:t>
            </a:r>
          </a:p>
        </p:txBody>
      </p:sp>
    </p:spTree>
    <p:extLst>
      <p:ext uri="{BB962C8B-B14F-4D97-AF65-F5344CB8AC3E}">
        <p14:creationId xmlns:p14="http://schemas.microsoft.com/office/powerpoint/2010/main" val="1088266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/>
          <p:cNvSpPr txBox="1"/>
          <p:nvPr/>
        </p:nvSpPr>
        <p:spPr>
          <a:xfrm>
            <a:off x="369116" y="6632"/>
            <a:ext cx="161615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歷年作品三年級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237" y="139156"/>
            <a:ext cx="8481835" cy="657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85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字方塊 4"/>
          <p:cNvSpPr txBox="1"/>
          <p:nvPr/>
        </p:nvSpPr>
        <p:spPr>
          <a:xfrm>
            <a:off x="369116" y="6632"/>
            <a:ext cx="161615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歷年作品四年級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75" y="117152"/>
            <a:ext cx="9151743" cy="662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88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369116" y="526398"/>
            <a:ext cx="3635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嘗試改版真人衣服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927">
            <a:off x="-144925" y="2951006"/>
            <a:ext cx="5198356" cy="389964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625">
            <a:off x="4959212" y="-157028"/>
            <a:ext cx="3615422" cy="48194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822">
            <a:off x="7328308" y="1837112"/>
            <a:ext cx="4125168" cy="549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93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369116" y="526398"/>
            <a:ext cx="3635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嘗試改版真人衣服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46" y="2465390"/>
            <a:ext cx="6103357" cy="457855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935" y="92971"/>
            <a:ext cx="5144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92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369116" y="526398"/>
            <a:ext cx="3635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嘗試改版真人衣服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004" y="2507430"/>
            <a:ext cx="5818131" cy="436458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025" y="331365"/>
            <a:ext cx="4647501" cy="619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81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3968039" y="277015"/>
            <a:ext cx="4266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心得與感想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662545" y="1921707"/>
            <a:ext cx="92417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從製作過程中學習如何回收再利用，避免不必要的浪費，也在找尋資料過程中學習到更多的服裝設計知識；謝謝媽媽跟阿姨們與我分享材料。</a:t>
            </a:r>
          </a:p>
        </p:txBody>
      </p:sp>
    </p:spTree>
    <p:extLst>
      <p:ext uri="{BB962C8B-B14F-4D97-AF65-F5344CB8AC3E}">
        <p14:creationId xmlns:p14="http://schemas.microsoft.com/office/powerpoint/2010/main" val="2621436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3751322" y="2568038"/>
            <a:ext cx="46893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謝謝聆聽</a:t>
            </a:r>
          </a:p>
        </p:txBody>
      </p:sp>
    </p:spTree>
    <p:extLst>
      <p:ext uri="{BB962C8B-B14F-4D97-AF65-F5344CB8AC3E}">
        <p14:creationId xmlns:p14="http://schemas.microsoft.com/office/powerpoint/2010/main" val="3807422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422904" y="262347"/>
            <a:ext cx="2134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動機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22903" y="1593198"/>
            <a:ext cx="113811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媽媽在我幼稚園中班開始，每年生日都會送我一隻芭比娃娃，挑選過程我都會跟媽媽說想要買更換的衣服，媽媽說</a:t>
            </a:r>
            <a:r>
              <a:rPr lang="en-US" altLang="zh-TW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「家裡有很多小時候穿不下的衣服可以回收再利用，你可以自己動手做看看。」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所以我回家後，從衣櫃裡挑選一些穿不下的衣服當做布料來利用。</a:t>
            </a:r>
          </a:p>
        </p:txBody>
      </p:sp>
    </p:spTree>
    <p:extLst>
      <p:ext uri="{BB962C8B-B14F-4D97-AF65-F5344CB8AC3E}">
        <p14:creationId xmlns:p14="http://schemas.microsoft.com/office/powerpoint/2010/main" val="1819386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369116" y="526398"/>
            <a:ext cx="3635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尋找靈感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071">
            <a:off x="4662221" y="1327814"/>
            <a:ext cx="2619161" cy="349142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8724">
            <a:off x="124084" y="3280204"/>
            <a:ext cx="2572331" cy="3429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042">
            <a:off x="2449942" y="2267065"/>
            <a:ext cx="2647017" cy="352855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2541">
            <a:off x="8968692" y="3771732"/>
            <a:ext cx="2969947" cy="33075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79003" y="1375509"/>
            <a:ext cx="45548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利用假日的時候請媽媽帶我到圖書館找服裝設計相關的書。</a:t>
            </a:r>
          </a:p>
        </p:txBody>
      </p:sp>
    </p:spTree>
    <p:extLst>
      <p:ext uri="{BB962C8B-B14F-4D97-AF65-F5344CB8AC3E}">
        <p14:creationId xmlns:p14="http://schemas.microsoft.com/office/powerpoint/2010/main" val="4180411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369116" y="526398"/>
            <a:ext cx="3635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材料介紹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69843" y="99717"/>
            <a:ext cx="4942162" cy="794361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461861" y="2426825"/>
            <a:ext cx="37179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、剪刀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、口紅膠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、碎布</a:t>
            </a:r>
          </a:p>
        </p:txBody>
      </p:sp>
    </p:spTree>
    <p:extLst>
      <p:ext uri="{BB962C8B-B14F-4D97-AF65-F5344CB8AC3E}">
        <p14:creationId xmlns:p14="http://schemas.microsoft.com/office/powerpoint/2010/main" val="7913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369116" y="526398"/>
            <a:ext cx="3635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製作過程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製作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>
            <a:off x="7026197" y="674796"/>
            <a:ext cx="4235605" cy="489055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7" y="1603867"/>
            <a:ext cx="3673710" cy="489717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425305" y="2112411"/>
            <a:ext cx="1823910" cy="48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7" name="橢圓形圖說文字 6"/>
          <p:cNvSpPr/>
          <p:nvPr/>
        </p:nvSpPr>
        <p:spPr>
          <a:xfrm>
            <a:off x="3454672" y="1462061"/>
            <a:ext cx="2641328" cy="1926597"/>
          </a:xfrm>
          <a:prstGeom prst="wedgeEllipseCallout">
            <a:avLst>
              <a:gd name="adj1" fmla="val -55538"/>
              <a:gd name="adj2" fmla="val 3199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右邊是我身上這件衣服的製作過程喔</a:t>
            </a:r>
          </a:p>
        </p:txBody>
      </p:sp>
    </p:spTree>
    <p:extLst>
      <p:ext uri="{BB962C8B-B14F-4D97-AF65-F5344CB8AC3E}">
        <p14:creationId xmlns:p14="http://schemas.microsoft.com/office/powerpoint/2010/main" val="279646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369116" y="526398"/>
            <a:ext cx="3635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製作過程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製作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>
            <a:off x="7461894" y="444363"/>
            <a:ext cx="4073235" cy="543235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7" y="1603867"/>
            <a:ext cx="3673710" cy="4897174"/>
          </a:xfrm>
          <a:prstGeom prst="rect">
            <a:avLst/>
          </a:prstGeom>
        </p:spPr>
      </p:pic>
      <p:sp>
        <p:nvSpPr>
          <p:cNvPr id="6" name="橢圓形圖說文字 5"/>
          <p:cNvSpPr/>
          <p:nvPr/>
        </p:nvSpPr>
        <p:spPr>
          <a:xfrm>
            <a:off x="3454672" y="1462061"/>
            <a:ext cx="2641328" cy="1926597"/>
          </a:xfrm>
          <a:prstGeom prst="wedgeEllipseCallout">
            <a:avLst>
              <a:gd name="adj1" fmla="val -55538"/>
              <a:gd name="adj2" fmla="val 3199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右邊是我閨蜜身上衣服的製作過程喔</a:t>
            </a:r>
          </a:p>
        </p:txBody>
      </p:sp>
    </p:spTree>
    <p:extLst>
      <p:ext uri="{BB962C8B-B14F-4D97-AF65-F5344CB8AC3E}">
        <p14:creationId xmlns:p14="http://schemas.microsoft.com/office/powerpoint/2010/main" val="70495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" y="2758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369116" y="526398"/>
            <a:ext cx="3635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成果展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470">
            <a:off x="2923123" y="2764267"/>
            <a:ext cx="3077347" cy="410220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263">
            <a:off x="6022584" y="840502"/>
            <a:ext cx="2168824" cy="470202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857">
            <a:off x="8405006" y="2263905"/>
            <a:ext cx="3414041" cy="4551028"/>
          </a:xfrm>
          <a:prstGeom prst="rect">
            <a:avLst/>
          </a:prstGeom>
        </p:spPr>
      </p:pic>
      <p:sp>
        <p:nvSpPr>
          <p:cNvPr id="12" name="雲朵形圖說文字 11"/>
          <p:cNvSpPr/>
          <p:nvPr/>
        </p:nvSpPr>
        <p:spPr>
          <a:xfrm>
            <a:off x="7633856" y="703162"/>
            <a:ext cx="1721222" cy="1056205"/>
          </a:xfrm>
          <a:prstGeom prst="cloudCallout">
            <a:avLst>
              <a:gd name="adj1" fmla="val -56659"/>
              <a:gd name="adj2" fmla="val 5740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空姐服裝</a:t>
            </a:r>
          </a:p>
        </p:txBody>
      </p:sp>
      <p:sp>
        <p:nvSpPr>
          <p:cNvPr id="13" name="雲朵形圖說文字 12"/>
          <p:cNvSpPr/>
          <p:nvPr/>
        </p:nvSpPr>
        <p:spPr>
          <a:xfrm>
            <a:off x="3896980" y="1367823"/>
            <a:ext cx="1721222" cy="1056205"/>
          </a:xfrm>
          <a:prstGeom prst="cloudCallout">
            <a:avLst>
              <a:gd name="adj1" fmla="val -977"/>
              <a:gd name="adj2" fmla="val 91203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露肚裝</a:t>
            </a:r>
          </a:p>
        </p:txBody>
      </p:sp>
      <p:sp>
        <p:nvSpPr>
          <p:cNvPr id="14" name="雲朵形圖說文字 13"/>
          <p:cNvSpPr/>
          <p:nvPr/>
        </p:nvSpPr>
        <p:spPr>
          <a:xfrm>
            <a:off x="10104735" y="867297"/>
            <a:ext cx="1721222" cy="1056205"/>
          </a:xfrm>
          <a:prstGeom prst="cloudCallout">
            <a:avLst>
              <a:gd name="adj1" fmla="val -977"/>
              <a:gd name="adj2" fmla="val 10925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浴袍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4562">
            <a:off x="150535" y="2748784"/>
            <a:ext cx="2855155" cy="3806014"/>
          </a:xfrm>
          <a:prstGeom prst="rect">
            <a:avLst/>
          </a:prstGeom>
        </p:spPr>
      </p:pic>
      <p:sp>
        <p:nvSpPr>
          <p:cNvPr id="11" name="雲朵形圖說文字 10"/>
          <p:cNvSpPr/>
          <p:nvPr/>
        </p:nvSpPr>
        <p:spPr>
          <a:xfrm>
            <a:off x="1775013" y="1672325"/>
            <a:ext cx="1721222" cy="1056205"/>
          </a:xfrm>
          <a:prstGeom prst="cloudCallout">
            <a:avLst>
              <a:gd name="adj1" fmla="val -45011"/>
              <a:gd name="adj2" fmla="val 689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夏威夷風</a:t>
            </a:r>
          </a:p>
        </p:txBody>
      </p:sp>
    </p:spTree>
    <p:extLst>
      <p:ext uri="{BB962C8B-B14F-4D97-AF65-F5344CB8AC3E}">
        <p14:creationId xmlns:p14="http://schemas.microsoft.com/office/powerpoint/2010/main" val="339158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369116" y="526398"/>
            <a:ext cx="3635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成果展</a:t>
            </a:r>
            <a:r>
              <a:rPr lang="en-US" altLang="zh-TW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260">
            <a:off x="8996494" y="2303620"/>
            <a:ext cx="3208402" cy="427690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488">
            <a:off x="6425878" y="765833"/>
            <a:ext cx="3018910" cy="4024306"/>
          </a:xfrm>
          <a:prstGeom prst="rect">
            <a:avLst/>
          </a:prstGeom>
        </p:spPr>
      </p:pic>
      <p:sp>
        <p:nvSpPr>
          <p:cNvPr id="8" name="雲朵形圖說文字 7"/>
          <p:cNvSpPr/>
          <p:nvPr/>
        </p:nvSpPr>
        <p:spPr>
          <a:xfrm>
            <a:off x="336344" y="1584162"/>
            <a:ext cx="1721222" cy="1056205"/>
          </a:xfrm>
          <a:prstGeom prst="cloudCallout">
            <a:avLst>
              <a:gd name="adj1" fmla="val 21750"/>
              <a:gd name="adj2" fmla="val 7453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日本和服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1142">
            <a:off x="2774433" y="2040483"/>
            <a:ext cx="3676390" cy="4900747"/>
          </a:xfrm>
          <a:prstGeom prst="rect">
            <a:avLst/>
          </a:prstGeom>
        </p:spPr>
      </p:pic>
      <p:sp>
        <p:nvSpPr>
          <p:cNvPr id="10" name="雲朵形圖說文字 9"/>
          <p:cNvSpPr/>
          <p:nvPr/>
        </p:nvSpPr>
        <p:spPr>
          <a:xfrm>
            <a:off x="3648963" y="880840"/>
            <a:ext cx="1721222" cy="1056205"/>
          </a:xfrm>
          <a:prstGeom prst="cloudCallout">
            <a:avLst>
              <a:gd name="adj1" fmla="val -14614"/>
              <a:gd name="adj2" fmla="val 9213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長禮服</a:t>
            </a:r>
          </a:p>
        </p:txBody>
      </p:sp>
      <p:sp>
        <p:nvSpPr>
          <p:cNvPr id="11" name="雲朵形圖說文字 10"/>
          <p:cNvSpPr/>
          <p:nvPr/>
        </p:nvSpPr>
        <p:spPr>
          <a:xfrm>
            <a:off x="5464475" y="138166"/>
            <a:ext cx="1721222" cy="1056205"/>
          </a:xfrm>
          <a:prstGeom prst="cloudCallout">
            <a:avLst>
              <a:gd name="adj1" fmla="val 45898"/>
              <a:gd name="adj2" fmla="val 6527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小禮服</a:t>
            </a:r>
          </a:p>
        </p:txBody>
      </p:sp>
      <p:sp>
        <p:nvSpPr>
          <p:cNvPr id="12" name="雲朵形圖說文字 11"/>
          <p:cNvSpPr/>
          <p:nvPr/>
        </p:nvSpPr>
        <p:spPr>
          <a:xfrm>
            <a:off x="9989671" y="701176"/>
            <a:ext cx="1721222" cy="1056205"/>
          </a:xfrm>
          <a:prstGeom prst="cloudCallout">
            <a:avLst>
              <a:gd name="adj1" fmla="val -18023"/>
              <a:gd name="adj2" fmla="val 91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晚禮服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696">
            <a:off x="31239" y="3016794"/>
            <a:ext cx="2928519" cy="390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97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d8ac8a404cab1aa92986febe613f38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369116" y="6632"/>
            <a:ext cx="161615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歷年作品一年級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95" y="225133"/>
            <a:ext cx="9608534" cy="640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04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261</Words>
  <Application>Microsoft Office PowerPoint</Application>
  <PresentationFormat>寬螢幕</PresentationFormat>
  <Paragraphs>37</Paragraphs>
  <Slides>17</Slides>
  <Notes>0</Notes>
  <HiddenSlides>0</HiddenSlides>
  <MMClips>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帳戶</dc:creator>
  <cp:lastModifiedBy>來賓使用者</cp:lastModifiedBy>
  <cp:revision>5</cp:revision>
  <dcterms:created xsi:type="dcterms:W3CDTF">2024-09-27T15:57:13Z</dcterms:created>
  <dcterms:modified xsi:type="dcterms:W3CDTF">2024-12-02T03:23:09Z</dcterms:modified>
</cp:coreProperties>
</file>