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97" r:id="rId6"/>
    <p:sldId id="260" r:id="rId7"/>
    <p:sldId id="278" r:id="rId8"/>
    <p:sldId id="27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B8133AF-3B99-4F60-96C3-AD8D889F98AA}">
  <a:tblStyle styleId="{BB8133AF-3B99-4F60-96C3-AD8D889F98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715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6039a3cf85_1_14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6039a3cf85_1_14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1" r:id="rId6"/>
    <p:sldLayoutId id="2147483663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73254e1b-0de2-4f51-9ed1-55922308887b.mp4" TargetMode="External"/><Relationship Id="rId7" Type="http://schemas.openxmlformats.org/officeDocument/2006/relationships/hyperlink" Target="20230825_094015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20230825_093606.wmv" TargetMode="External"/><Relationship Id="rId5" Type="http://schemas.openxmlformats.org/officeDocument/2006/relationships/hyperlink" Target="20230825_093344.wmv" TargetMode="External"/><Relationship Id="rId4" Type="http://schemas.openxmlformats.org/officeDocument/2006/relationships/hyperlink" Target="20230825_093606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注音符號 </a:t>
            </a:r>
            <a:r>
              <a:rPr lang="en-US" altLang="zh-TW" dirty="0" smtClean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GO!GO!GO!</a:t>
            </a:r>
            <a:endParaRPr dirty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9" name="Google Shape;329;p23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Comfortaa Light"/>
                <a:sym typeface="Comfortaa Light"/>
              </a:rPr>
              <a:t>四年愛班 彭哲真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Comfortaa Light"/>
              <a:sym typeface="Comfortaa Light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3" name="圖片 2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"/>
          <a:stretch/>
        </p:blipFill>
        <p:spPr>
          <a:xfrm rot="16200000">
            <a:off x="3163075" y="638630"/>
            <a:ext cx="1212803" cy="209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Comfortaa"/>
                <a:sym typeface="Comfortaa"/>
              </a:rPr>
              <a:t>動機</a:t>
            </a:r>
            <a:endParaRPr sz="36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Comfortaa"/>
              <a:sym typeface="Comfortaa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因為妹妹要準備上國小了，所以我想藉由這個機會幫助妹妹，順便練習自己的表達能力。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16304"/>
            <a:ext cx="3188973" cy="239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教學過程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794851" y="662164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421338" y="1677508"/>
            <a:ext cx="806815" cy="534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3210379" y="1677508"/>
            <a:ext cx="713549" cy="534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4999421" y="1677508"/>
            <a:ext cx="806795" cy="5076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6788463" y="1677508"/>
            <a:ext cx="806778" cy="5076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06" name="Google Shape;606;p25"/>
          <p:cNvSpPr/>
          <p:nvPr/>
        </p:nvSpPr>
        <p:spPr>
          <a:xfrm>
            <a:off x="1548751" y="1635647"/>
            <a:ext cx="502970" cy="576064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3337789" y="1635646"/>
            <a:ext cx="514132" cy="576065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5126813" y="1635647"/>
            <a:ext cx="597315" cy="57438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915839" y="1635646"/>
            <a:ext cx="536482" cy="576277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1638206" y="2185118"/>
            <a:ext cx="250244" cy="547693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3486118" y="2210034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5257363" y="2178533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7100551" y="2190930"/>
            <a:ext cx="167058" cy="468473"/>
            <a:chOff x="7172018" y="3071105"/>
            <a:chExt cx="167058" cy="468473"/>
          </a:xfrm>
        </p:grpSpPr>
        <p:sp>
          <p:nvSpPr>
            <p:cNvPr id="620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683568" y="3939902"/>
            <a:ext cx="2232248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從ㄅ開始教到ㄉ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清松手寫體2" pitchFamily="2" charset="-120"/>
              <a:ea typeface="清松手寫體2" pitchFamily="2" charset="-120"/>
            </a:endParaRPr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6"/>
          </p:nvPr>
        </p:nvSpPr>
        <p:spPr>
          <a:xfrm>
            <a:off x="2670196" y="4007254"/>
            <a:ext cx="184931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從ㄊ開始教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ㄎ</a:t>
            </a:r>
            <a:endParaRPr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7"/>
          </p:nvPr>
        </p:nvSpPr>
        <p:spPr>
          <a:xfrm>
            <a:off x="4355977" y="3966625"/>
            <a:ext cx="208823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第三次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從ㄏ開始教到ㄓ</a:t>
            </a:r>
            <a:endParaRPr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8"/>
          </p:nvPr>
        </p:nvSpPr>
        <p:spPr>
          <a:xfrm>
            <a:off x="6349156" y="3867894"/>
            <a:ext cx="2543324" cy="954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我發現妹妹漸漸覺得無趣      不耐煩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85" y="2810124"/>
            <a:ext cx="1435017" cy="11370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67" y="2810124"/>
            <a:ext cx="1597238" cy="11979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77" y="2732811"/>
            <a:ext cx="1776811" cy="127524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49" y="2789517"/>
            <a:ext cx="1652188" cy="123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build="p"/>
      <p:bldP spid="623" grpId="0" build="p"/>
      <p:bldP spid="624" grpId="0" build="p"/>
      <p:bldP spid="6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939524" y="2054550"/>
            <a:ext cx="4856611" cy="2101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妹妹有時候心情不好，或是覺得很無聊，導致不想學習。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31" name="Google Shape;631;p26"/>
          <p:cNvGrpSpPr/>
          <p:nvPr/>
        </p:nvGrpSpPr>
        <p:grpSpPr>
          <a:xfrm>
            <a:off x="6891885" y="1419622"/>
            <a:ext cx="1928587" cy="2477019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遇到的困難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827584" y="1566149"/>
            <a:ext cx="5720708" cy="2101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我和爸爸媽媽討論如何克服這個困難，後來我們想到妹妹喜歡玩桌遊，所以想想看可不可以設計有關注音符號的桌遊，我試了改編大富翁、蛇棋、賓果。</a:t>
            </a:r>
            <a:endParaRPr lang="en-US" altLang="zh-TW" sz="28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解決的方法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7" name="Google Shape;714;p27"/>
          <p:cNvGrpSpPr/>
          <p:nvPr/>
        </p:nvGrpSpPr>
        <p:grpSpPr>
          <a:xfrm>
            <a:off x="7454023" y="2851871"/>
            <a:ext cx="1533414" cy="1957767"/>
            <a:chOff x="7281641" y="1136546"/>
            <a:chExt cx="892968" cy="986057"/>
          </a:xfrm>
        </p:grpSpPr>
        <p:sp>
          <p:nvSpPr>
            <p:cNvPr id="78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21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82590" y="1132098"/>
            <a:ext cx="5669730" cy="4011402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1659422" y="544250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心得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960205" y="1287381"/>
            <a:ext cx="5314500" cy="91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一、當妹妹沒有學習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興趣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不好時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，必須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要有耐心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教她外，也要試著想想有沒有其他更好的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方法，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因此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體會到當老師的辛苦及困難處。</a:t>
            </a:r>
            <a:endParaRPr lang="en-US" altLang="zh-TW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二、發現問題跟家人討論可以得到靈感，例如：改用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遊戲的方式，讓妹妹在遊戲中學習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增加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她的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興趣。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l"/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當妹妹學會注音符號時，不但對她進入小學有幫助外，自己也覺得很有成就感，助人又助己。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3203848" y="339502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2591856" y="199665"/>
            <a:ext cx="4011402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>
            <a:off x="10720" y="411899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7477264" y="353725"/>
            <a:ext cx="1173968" cy="967393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3034868" y="3478434"/>
            <a:ext cx="1078051" cy="1036688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641303" y="3224806"/>
            <a:ext cx="1083466" cy="1314456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2067447" y="3538858"/>
            <a:ext cx="736264" cy="923425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6113481" y="3243609"/>
            <a:ext cx="2490967" cy="1186638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1356;p43"/>
          <p:cNvSpPr txBox="1">
            <a:spLocks noGrp="1"/>
          </p:cNvSpPr>
          <p:nvPr>
            <p:ph type="ctrTitle"/>
          </p:nvPr>
        </p:nvSpPr>
        <p:spPr>
          <a:xfrm>
            <a:off x="2008188" y="517525"/>
            <a:ext cx="5127625" cy="7318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觀賞教學及桌遊影片</a:t>
            </a:r>
            <a:endParaRPr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" name="副標題 1"/>
          <p:cNvSpPr txBox="1">
            <a:spLocks/>
          </p:cNvSpPr>
          <p:nvPr/>
        </p:nvSpPr>
        <p:spPr>
          <a:xfrm>
            <a:off x="909798" y="1168197"/>
            <a:ext cx="2694736" cy="552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1.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教學影片</a:t>
            </a:r>
            <a:endParaRPr lang="en-US" altLang="zh-TW" sz="28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>
            <a:hlinkClick r:id="rId4" action="ppaction://hlinkfile"/>
          </p:cNvPr>
          <p:cNvSpPr/>
          <p:nvPr/>
        </p:nvSpPr>
        <p:spPr>
          <a:xfrm>
            <a:off x="4352052" y="1126322"/>
            <a:ext cx="3193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2.</a:t>
            </a:r>
            <a:r>
              <a:rPr lang="zh-TW" altLang="en-US" sz="2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蛇棋介紹影片</a:t>
            </a:r>
            <a:endParaRPr lang="en-US" altLang="zh-TW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0512" y="2334368"/>
            <a:ext cx="282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6" action="ppaction://hlinkfile"/>
              </a:rPr>
              <a:t>蛇棋示範影片 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85881" y="2395923"/>
            <a:ext cx="34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7" action="ppaction://hlinkfile"/>
              </a:rPr>
              <a:t>賓果遊戲介紹影片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3"/>
          <p:cNvGrpSpPr/>
          <p:nvPr/>
        </p:nvGrpSpPr>
        <p:grpSpPr>
          <a:xfrm>
            <a:off x="4752300" y="853075"/>
            <a:ext cx="3477736" cy="3727292"/>
            <a:chOff x="4752300" y="853075"/>
            <a:chExt cx="3477736" cy="3727292"/>
          </a:xfrm>
        </p:grpSpPr>
        <p:sp>
          <p:nvSpPr>
            <p:cNvPr id="1359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矩形 2"/>
          <p:cNvSpPr/>
          <p:nvPr/>
        </p:nvSpPr>
        <p:spPr>
          <a:xfrm>
            <a:off x="1115616" y="2152237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02511" y="1805693"/>
            <a:ext cx="4077603" cy="732900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感謝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大家的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聆聽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269</Words>
  <Application>Microsoft Office PowerPoint</Application>
  <PresentationFormat>如螢幕大小 (16:9)</PresentationFormat>
  <Paragraphs>28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SKETCH LESSON</vt:lpstr>
      <vt:lpstr>注音符號 GO!GO!GO!</vt:lpstr>
      <vt:lpstr>動機</vt:lpstr>
      <vt:lpstr>教學過程</vt:lpstr>
      <vt:lpstr>遇到的困難</vt:lpstr>
      <vt:lpstr>解決的方法</vt:lpstr>
      <vt:lpstr>心得</vt:lpstr>
      <vt:lpstr>觀賞教學及桌遊影片</vt:lpstr>
      <vt:lpstr> ~感謝大家的聆聽~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注音符號 GO!GO!GO!</dc:title>
  <dc:creator>soar</dc:creator>
  <cp:lastModifiedBy>soar</cp:lastModifiedBy>
  <cp:revision>15</cp:revision>
  <dcterms:modified xsi:type="dcterms:W3CDTF">2023-09-09T12:16:40Z</dcterms:modified>
</cp:coreProperties>
</file>