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7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AF445-7990-3E40-8665-3612CB348CC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C6663-BC69-9841-B71B-A52F1F41789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765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50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76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6663-BC69-9841-B71B-A52F1F417896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506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017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84C95-AC36-47D7-BA46-D13F2CF6C509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059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55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582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092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6207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09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6207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22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552450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323951" y="1180287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9B6D55-4680-4DC5-B665-330CCBA60EFE}" type="slidenum">
              <a:rPr lang="ru-RU" sz="1800" b="1" baseline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Poppins SemiBold" panose="02000000000000000000" pitchFamily="2" charset="0"/>
              </a:rPr>
              <a:pPr algn="l"/>
              <a:t>‹#›</a:t>
            </a:fld>
            <a:endParaRPr lang="ru-RU" sz="1000" dirty="0">
              <a:solidFill>
                <a:srgbClr val="0000E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11547515" y="1717278"/>
            <a:ext cx="3416" cy="472239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i="0" dirty="0">
                <a:solidFill>
                  <a:schemeClr val="tx1"/>
                </a:solidFill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lang="ru-RU" sz="800" b="1" i="0" dirty="0">
              <a:solidFill>
                <a:schemeClr val="tx1"/>
              </a:solidFill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503525" y="6320641"/>
            <a:ext cx="14590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900" b="0" i="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Poppins SemiBold" panose="02000000000000000000" pitchFamily="2" charset="0"/>
              </a:rPr>
              <a:t>P-BROTHER</a:t>
            </a:r>
            <a:r>
              <a:rPr lang="en-US" altLang="zh-CN" sz="900" b="0" i="0" baseline="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Poppins SemiBold" panose="02000000000000000000" pitchFamily="2" charset="0"/>
              </a:rPr>
              <a:t> PRESEBTATION</a:t>
            </a:r>
            <a:endParaRPr lang="ru-RU" altLang="zh-CN" sz="900" b="0" i="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1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20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3608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556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388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4906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319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066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493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2432-103C-2044-91D0-D94AF22E0B33}" type="datetimeFigureOut">
              <a:rPr kumimoji="1" lang="zh-TW" altLang="en-US" smtClean="0"/>
              <a:t>2019/8/29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E2E5-4DE7-F64F-AA91-8502D37F81E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40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aiti TC" charset="-120"/>
          <a:ea typeface="Kaiti TC" charset="-120"/>
          <a:cs typeface="Kaiti TC" charset="-12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Kaiti TC" charset="-120"/>
          <a:ea typeface="Kaiti TC" charset="-120"/>
          <a:cs typeface="Kaiti TC" charset="-12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Kaiti TC" charset="-120"/>
          <a:ea typeface="Kaiti TC" charset="-120"/>
          <a:cs typeface="Kaiti TC" charset="-12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Kaiti TC" charset="-120"/>
          <a:ea typeface="Kaiti TC" charset="-120"/>
          <a:cs typeface="Kaiti TC" charset="-12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Kaiti TC" charset="-120"/>
          <a:ea typeface="Kaiti TC" charset="-120"/>
          <a:cs typeface="Kaiti TC" charset="-12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Kaiti TC" charset="-120"/>
          <a:ea typeface="Kaiti TC" charset="-120"/>
          <a:cs typeface="Kaiti TC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>
          <a:xfrm>
            <a:off x="1" y="-4075"/>
            <a:ext cx="12191999" cy="6862074"/>
          </a:xfrm>
        </p:spPr>
      </p:pic>
      <p:sp>
        <p:nvSpPr>
          <p:cNvPr id="12" name="Прямоугольник 11"/>
          <p:cNvSpPr/>
          <p:nvPr/>
        </p:nvSpPr>
        <p:spPr>
          <a:xfrm>
            <a:off x="190420" y="0"/>
            <a:ext cx="12191999" cy="6862073"/>
          </a:xfrm>
          <a:prstGeom prst="rect">
            <a:avLst/>
          </a:prstGeom>
          <a:solidFill>
            <a:schemeClr val="bg2">
              <a:lumMod val="1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62523" y="1797862"/>
            <a:ext cx="7466949" cy="30632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kumimoji="1" lang="zh-TW" altLang="en-US" sz="80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麥哲倫築夢計畫</a:t>
            </a:r>
            <a:endParaRPr kumimoji="1" lang="en-US" altLang="zh-TW" sz="80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TW" altLang="en-US" sz="66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調位・調味</a:t>
            </a:r>
            <a:endParaRPr kumimoji="0" lang="en-US" sz="66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xie"/>
              <a:ea typeface="Lato" panose="020F0502020204030203" pitchFamily="34" charset="0"/>
              <a:cs typeface="Poppins SemiBold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0"/>
            <a:ext cx="968943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1457243" y="5073154"/>
            <a:ext cx="9144000" cy="9640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五年孝班</a:t>
            </a:r>
            <a:endParaRPr kumimoji="1" lang="en-US" altLang="zh-TW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 孫大鈞</a:t>
            </a:r>
          </a:p>
        </p:txBody>
      </p:sp>
    </p:spTree>
    <p:extLst>
      <p:ext uri="{BB962C8B-B14F-4D97-AF65-F5344CB8AC3E}">
        <p14:creationId xmlns:p14="http://schemas.microsoft.com/office/powerpoint/2010/main" val="20050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5524501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12143" y="1789187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712142" y="3290521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3" y="541728"/>
            <a:ext cx="4441948" cy="5925271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864542" y="3442921"/>
            <a:ext cx="4523894" cy="156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kern="0" noProof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5.</a:t>
            </a:r>
            <a:r>
              <a:rPr lang="zh-TW" altLang="en-US" sz="2400" kern="0" noProof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將美白菇、花椰菜洗淨切塊、 </a:t>
            </a:r>
            <a:endParaRPr lang="en-US" altLang="zh-TW" sz="2400" kern="0" noProof="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並將洋蔥切丁。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79073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>
          <a:xfrm>
            <a:off x="6667501" y="0"/>
            <a:ext cx="55245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0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35789" y="1777783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735788" y="3279117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6.</a:t>
            </a:r>
            <a:r>
              <a:rPr lang="zh-TW" alt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將肉醬和蒜頭小火拌炒後，</a:t>
            </a:r>
            <a:endParaRPr lang="en-US" altLang="zh-TW" sz="2400" kern="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加入番茄醬。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88" y="665978"/>
            <a:ext cx="4255682" cy="567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1153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5524501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12143" y="1789187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712142" y="3290521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864542" y="3442921"/>
            <a:ext cx="4523894" cy="156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kern="0" noProof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7.</a:t>
            </a:r>
            <a:r>
              <a:rPr lang="zh-TW" altLang="en-US" sz="2400" kern="0" noProof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加入鹽巴調味。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2" y="1789187"/>
            <a:ext cx="4593514" cy="34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9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>
          <a:xfrm>
            <a:off x="6667501" y="0"/>
            <a:ext cx="55245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0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35789" y="1777783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735788" y="3279117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將義大利麵川燙後，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加入肉醬當中。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0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7197371" y="1793888"/>
            <a:ext cx="4464757" cy="37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530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5524501" y="12032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12143" y="1789187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712142" y="3290521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864542" y="3442921"/>
            <a:ext cx="4523894" cy="156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9</a:t>
            </a:r>
            <a:r>
              <a:rPr lang="en-US" sz="2400" kern="0" noProof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.</a:t>
            </a:r>
            <a:r>
              <a:rPr lang="zh-TW" altLang="en-US" sz="2400" kern="0" noProof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將備好的材料用清水川燙。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2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4"/>
          <a:stretch/>
        </p:blipFill>
        <p:spPr>
          <a:xfrm>
            <a:off x="466426" y="976710"/>
            <a:ext cx="4591645" cy="49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916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>
          <a:xfrm>
            <a:off x="6667501" y="0"/>
            <a:ext cx="55245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0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35789" y="1777783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735788" y="3279117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1</a:t>
            </a:r>
            <a:r>
              <a:rPr lang="en-US" altLang="zh-TW" sz="2400" noProof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將義大利麵川燙後，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加入肉醬當中。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0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7197371" y="1793888"/>
            <a:ext cx="4464757" cy="37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9216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5524501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12143" y="1789187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712142" y="3290521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864542" y="3442921"/>
            <a:ext cx="4523894" cy="156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11.</a:t>
            </a:r>
            <a:r>
              <a:rPr lang="zh-TW" alt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將材料撈起擺盤及完成。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9" b="94043" l="1624" r="96482">
                        <a14:foregroundMark x1="47700" y1="8845" x2="47700" y2="8845"/>
                        <a14:foregroundMark x1="75034" y1="16245" x2="75034" y2="16245"/>
                        <a14:foregroundMark x1="85859" y1="41787" x2="85859" y2="41787"/>
                        <a14:foregroundMark x1="87009" y1="60108" x2="87009" y2="60108"/>
                        <a14:foregroundMark x1="82476" y1="27888" x2="82476" y2="27888"/>
                        <a14:foregroundMark x1="77334" y1="80596" x2="77334" y2="80596"/>
                        <a14:foregroundMark x1="67050" y1="83935" x2="67050" y2="83935"/>
                        <a14:foregroundMark x1="10622" y1="77347" x2="10622" y2="77347"/>
                        <a14:foregroundMark x1="7375" y1="61372" x2="7375" y2="61372"/>
                        <a14:foregroundMark x1="23545" y1="84928" x2="23545" y2="84928"/>
                        <a14:foregroundMark x1="16712" y1="81859" x2="16712" y2="81859"/>
                        <a14:foregroundMark x1="10081" y1="72473" x2="10081" y2="72473"/>
                        <a14:foregroundMark x1="29838" y1="84206" x2="29838" y2="84206"/>
                        <a14:foregroundMark x1="39919" y1="85650" x2="39919" y2="85650"/>
                        <a14:foregroundMark x1="58322" y1="84657" x2="58322" y2="84657"/>
                        <a14:foregroundMark x1="73545" y1="83935" x2="73545" y2="83935"/>
                        <a14:foregroundMark x1="83424" y1="78339" x2="83424" y2="78339"/>
                        <a14:foregroundMark x1="87618" y1="70939" x2="87618" y2="70939"/>
                        <a14:foregroundMark x1="68945" y1="83664" x2="82476" y2="80144"/>
                        <a14:foregroundMark x1="78281" y1="17780" x2="87212" y2="47924"/>
                        <a14:foregroundMark x1="87754" y1="52437" x2="86671" y2="73736"/>
                        <a14:foregroundMark x1="49932" y1="9386" x2="74290" y2="12184"/>
                        <a14:foregroundMark x1="80717" y1="16516" x2="80717" y2="16516"/>
                        <a14:foregroundMark x1="76184" y1="11643" x2="70501" y2="9928"/>
                        <a14:foregroundMark x1="77876" y1="12906" x2="77876" y2="12906"/>
                        <a14:foregroundMark x1="33627" y1="85921" x2="19350" y2="84928"/>
                        <a14:foregroundMark x1="7172" y1="73736" x2="11164" y2="79874"/>
                        <a14:foregroundMark x1="55480" y1="8123" x2="27943" y2="8574"/>
                        <a14:foregroundMark x1="87212" y1="41065" x2="89581" y2="59025"/>
                        <a14:backgroundMark x1="5074" y1="56498" x2="5074" y2="5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2" y="1802979"/>
            <a:ext cx="4539074" cy="34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2537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grpSp>
        <p:nvGrpSpPr>
          <p:cNvPr id="2" name="Группа 1"/>
          <p:cNvGrpSpPr/>
          <p:nvPr/>
        </p:nvGrpSpPr>
        <p:grpSpPr>
          <a:xfrm>
            <a:off x="-5118" y="-9527"/>
            <a:ext cx="6463364" cy="6881126"/>
            <a:chOff x="-5118" y="-9527"/>
            <a:chExt cx="6463364" cy="6881126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0" y="1160011"/>
              <a:ext cx="6458246" cy="5711588"/>
            </a:xfrm>
            <a:custGeom>
              <a:avLst/>
              <a:gdLst>
                <a:gd name="connsiteX0" fmla="*/ 0 w 5380074"/>
                <a:gd name="connsiteY0" fmla="*/ 6858000 h 6858000"/>
                <a:gd name="connsiteX1" fmla="*/ 0 w 5380074"/>
                <a:gd name="connsiteY1" fmla="*/ 0 h 6858000"/>
                <a:gd name="connsiteX2" fmla="*/ 5380074 w 5380074"/>
                <a:gd name="connsiteY2" fmla="*/ 6858000 h 6858000"/>
                <a:gd name="connsiteX3" fmla="*/ 0 w 5380074"/>
                <a:gd name="connsiteY3" fmla="*/ 6858000 h 6858000"/>
                <a:gd name="connsiteX0" fmla="*/ 0 w 5380074"/>
                <a:gd name="connsiteY0" fmla="*/ 5697940 h 6858000"/>
                <a:gd name="connsiteX1" fmla="*/ 0 w 5380074"/>
                <a:gd name="connsiteY1" fmla="*/ 0 h 6858000"/>
                <a:gd name="connsiteX2" fmla="*/ 5380074 w 5380074"/>
                <a:gd name="connsiteY2" fmla="*/ 6858000 h 6858000"/>
                <a:gd name="connsiteX3" fmla="*/ 0 w 5380074"/>
                <a:gd name="connsiteY3" fmla="*/ 5697940 h 6858000"/>
                <a:gd name="connsiteX0" fmla="*/ 0 w 4902402"/>
                <a:gd name="connsiteY0" fmla="*/ 5697940 h 5725236"/>
                <a:gd name="connsiteX1" fmla="*/ 0 w 4902402"/>
                <a:gd name="connsiteY1" fmla="*/ 0 h 5725236"/>
                <a:gd name="connsiteX2" fmla="*/ 4902402 w 4902402"/>
                <a:gd name="connsiteY2" fmla="*/ 5725236 h 5725236"/>
                <a:gd name="connsiteX3" fmla="*/ 0 w 4902402"/>
                <a:gd name="connsiteY3" fmla="*/ 5697940 h 5725236"/>
                <a:gd name="connsiteX0" fmla="*/ 0 w 6458246"/>
                <a:gd name="connsiteY0" fmla="*/ 5697940 h 5711588"/>
                <a:gd name="connsiteX1" fmla="*/ 0 w 6458246"/>
                <a:gd name="connsiteY1" fmla="*/ 0 h 5711588"/>
                <a:gd name="connsiteX2" fmla="*/ 6458246 w 6458246"/>
                <a:gd name="connsiteY2" fmla="*/ 5711588 h 5711588"/>
                <a:gd name="connsiteX3" fmla="*/ 0 w 6458246"/>
                <a:gd name="connsiteY3" fmla="*/ 5697940 h 571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8246" h="5711588">
                  <a:moveTo>
                    <a:pt x="0" y="5697940"/>
                  </a:moveTo>
                  <a:lnTo>
                    <a:pt x="0" y="0"/>
                  </a:lnTo>
                  <a:lnTo>
                    <a:pt x="6458246" y="5711588"/>
                  </a:lnTo>
                  <a:lnTo>
                    <a:pt x="0" y="5697940"/>
                  </a:lnTo>
                  <a:close/>
                </a:path>
              </a:pathLst>
            </a:custGeom>
            <a:solidFill>
              <a:schemeClr val="bg2">
                <a:lumMod val="1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араллелограмм 17"/>
            <p:cNvSpPr/>
            <p:nvPr/>
          </p:nvSpPr>
          <p:spPr>
            <a:xfrm>
              <a:off x="-5118" y="-9527"/>
              <a:ext cx="5385192" cy="6872928"/>
            </a:xfrm>
            <a:custGeom>
              <a:avLst/>
              <a:gdLst>
                <a:gd name="connsiteX0" fmla="*/ 0 w 7099692"/>
                <a:gd name="connsiteY0" fmla="*/ 6858000 h 6858000"/>
                <a:gd name="connsiteX1" fmla="*/ 1714500 w 7099692"/>
                <a:gd name="connsiteY1" fmla="*/ 0 h 6858000"/>
                <a:gd name="connsiteX2" fmla="*/ 7099692 w 7099692"/>
                <a:gd name="connsiteY2" fmla="*/ 0 h 6858000"/>
                <a:gd name="connsiteX3" fmla="*/ 5385192 w 7099692"/>
                <a:gd name="connsiteY3" fmla="*/ 6858000 h 6858000"/>
                <a:gd name="connsiteX4" fmla="*/ 0 w 7099692"/>
                <a:gd name="connsiteY4" fmla="*/ 6858000 h 6858000"/>
                <a:gd name="connsiteX0" fmla="*/ 5118 w 5385192"/>
                <a:gd name="connsiteY0" fmla="*/ 6844353 h 6858000"/>
                <a:gd name="connsiteX1" fmla="*/ 0 w 5385192"/>
                <a:gd name="connsiteY1" fmla="*/ 0 h 6858000"/>
                <a:gd name="connsiteX2" fmla="*/ 5385192 w 5385192"/>
                <a:gd name="connsiteY2" fmla="*/ 0 h 6858000"/>
                <a:gd name="connsiteX3" fmla="*/ 3670692 w 5385192"/>
                <a:gd name="connsiteY3" fmla="*/ 6858000 h 6858000"/>
                <a:gd name="connsiteX4" fmla="*/ 5118 w 5385192"/>
                <a:gd name="connsiteY4" fmla="*/ 6844353 h 6858000"/>
                <a:gd name="connsiteX0" fmla="*/ 5118 w 5385192"/>
                <a:gd name="connsiteY0" fmla="*/ 6844353 h 6871648"/>
                <a:gd name="connsiteX1" fmla="*/ 0 w 5385192"/>
                <a:gd name="connsiteY1" fmla="*/ 0 h 6871648"/>
                <a:gd name="connsiteX2" fmla="*/ 5385192 w 5385192"/>
                <a:gd name="connsiteY2" fmla="*/ 0 h 6871648"/>
                <a:gd name="connsiteX3" fmla="*/ 2633462 w 5385192"/>
                <a:gd name="connsiteY3" fmla="*/ 6871648 h 6871648"/>
                <a:gd name="connsiteX4" fmla="*/ 5118 w 5385192"/>
                <a:gd name="connsiteY4" fmla="*/ 6844353 h 6871648"/>
                <a:gd name="connsiteX0" fmla="*/ 0 w 5389599"/>
                <a:gd name="connsiteY0" fmla="*/ 6853878 h 6871648"/>
                <a:gd name="connsiteX1" fmla="*/ 4407 w 5389599"/>
                <a:gd name="connsiteY1" fmla="*/ 0 h 6871648"/>
                <a:gd name="connsiteX2" fmla="*/ 5389599 w 5389599"/>
                <a:gd name="connsiteY2" fmla="*/ 0 h 6871648"/>
                <a:gd name="connsiteX3" fmla="*/ 2637869 w 5389599"/>
                <a:gd name="connsiteY3" fmla="*/ 6871648 h 6871648"/>
                <a:gd name="connsiteX4" fmla="*/ 0 w 5389599"/>
                <a:gd name="connsiteY4" fmla="*/ 6853878 h 6871648"/>
                <a:gd name="connsiteX0" fmla="*/ 24168 w 5385192"/>
                <a:gd name="connsiteY0" fmla="*/ 6872928 h 6872928"/>
                <a:gd name="connsiteX1" fmla="*/ 0 w 5385192"/>
                <a:gd name="connsiteY1" fmla="*/ 0 h 6872928"/>
                <a:gd name="connsiteX2" fmla="*/ 5385192 w 5385192"/>
                <a:gd name="connsiteY2" fmla="*/ 0 h 6872928"/>
                <a:gd name="connsiteX3" fmla="*/ 2633462 w 5385192"/>
                <a:gd name="connsiteY3" fmla="*/ 6871648 h 6872928"/>
                <a:gd name="connsiteX4" fmla="*/ 24168 w 5385192"/>
                <a:gd name="connsiteY4" fmla="*/ 6872928 h 687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5192" h="6872928">
                  <a:moveTo>
                    <a:pt x="24168" y="6872928"/>
                  </a:moveTo>
                  <a:lnTo>
                    <a:pt x="0" y="0"/>
                  </a:lnTo>
                  <a:lnTo>
                    <a:pt x="5385192" y="0"/>
                  </a:lnTo>
                  <a:lnTo>
                    <a:pt x="2633462" y="6871648"/>
                  </a:lnTo>
                  <a:lnTo>
                    <a:pt x="24168" y="6872928"/>
                  </a:lnTo>
                  <a:close/>
                </a:path>
              </a:pathLst>
            </a:custGeom>
            <a:solidFill>
              <a:schemeClr val="bg2">
                <a:lumMod val="10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38200" y="6191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1pPr>
          </a:lstStyle>
          <a:p>
            <a:r>
              <a:rPr kumimoji="1" lang="zh-TW" altLang="en-US" dirty="0">
                <a:solidFill>
                  <a:schemeClr val="bg1"/>
                </a:solidFill>
              </a:rPr>
              <a:t>心得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38652" y="1752700"/>
            <a:ext cx="10914694" cy="4883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　　我覺得煮飯是一件很不簡單的事情，因為要從採買到可以上菜，其中的細節很多，例如花椰菜要去皮才會嫩，甜椒要切絲才會漂亮，蒜頭要切薄片，才能較快入味。這次的重點其實是蝦子，一急就忘了，一個小細節就不完美了，而且在廚房裡又悶又熱，和平常在餐廳用餐的感覺天壤之別。甚至切洋蔥時被熏的連眼睛都張不開。除了這些以外，還要收拾餐具、餐盤、倒垃圾、還要清理廚房、餐盤、倒垃圾、甚至還要抓準用餐人數及份量不要煮太多以免倒掉浪費食材。</a:t>
            </a:r>
            <a:endParaRPr kumimoji="1"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　　謝謝媽媽常常為我煮飯，雖然平常看媽媽煮飯好像很簡單，但是自己下去煮卻很困難，從採買到可以吃飯中間，細節非常繁多，在這些細節中，讓我體會到媽媽的心，讓我知道吃飯時要懷著感恩的心。</a:t>
            </a:r>
          </a:p>
        </p:txBody>
      </p:sp>
    </p:spTree>
    <p:extLst>
      <p:ext uri="{BB962C8B-B14F-4D97-AF65-F5344CB8AC3E}">
        <p14:creationId xmlns:p14="http://schemas.microsoft.com/office/powerpoint/2010/main" val="6071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>
          <a:xfrm>
            <a:off x="1" y="-4075"/>
            <a:ext cx="12191999" cy="6862074"/>
          </a:xfrm>
        </p:spPr>
      </p:pic>
      <p:sp>
        <p:nvSpPr>
          <p:cNvPr id="12" name="Прямоугольник 11"/>
          <p:cNvSpPr/>
          <p:nvPr/>
        </p:nvSpPr>
        <p:spPr>
          <a:xfrm>
            <a:off x="-1" y="-4074"/>
            <a:ext cx="12191999" cy="6862073"/>
          </a:xfrm>
          <a:prstGeom prst="rect">
            <a:avLst/>
          </a:prstGeom>
          <a:solidFill>
            <a:schemeClr val="bg2">
              <a:lumMod val="1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83956" y="2628255"/>
            <a:ext cx="6624084" cy="1597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1" lang="zh-TW" altLang="en-US" sz="80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謝謝大家</a:t>
            </a:r>
            <a:endParaRPr kumimoji="0" lang="ru-RU" sz="4000" b="1" i="0" u="none" strike="noStrike" kern="120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xie"/>
              <a:ea typeface="Lato" panose="020F0502020204030203" pitchFamily="34" charset="0"/>
              <a:cs typeface="Poppins SemiBold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0"/>
            <a:ext cx="968943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75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grpSp>
        <p:nvGrpSpPr>
          <p:cNvPr id="2" name="Группа 1"/>
          <p:cNvGrpSpPr/>
          <p:nvPr/>
        </p:nvGrpSpPr>
        <p:grpSpPr>
          <a:xfrm>
            <a:off x="-5118" y="-9527"/>
            <a:ext cx="6463364" cy="6881126"/>
            <a:chOff x="-5118" y="-9527"/>
            <a:chExt cx="6463364" cy="6881126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0" y="1160011"/>
              <a:ext cx="6458246" cy="5711588"/>
            </a:xfrm>
            <a:custGeom>
              <a:avLst/>
              <a:gdLst>
                <a:gd name="connsiteX0" fmla="*/ 0 w 5380074"/>
                <a:gd name="connsiteY0" fmla="*/ 6858000 h 6858000"/>
                <a:gd name="connsiteX1" fmla="*/ 0 w 5380074"/>
                <a:gd name="connsiteY1" fmla="*/ 0 h 6858000"/>
                <a:gd name="connsiteX2" fmla="*/ 5380074 w 5380074"/>
                <a:gd name="connsiteY2" fmla="*/ 6858000 h 6858000"/>
                <a:gd name="connsiteX3" fmla="*/ 0 w 5380074"/>
                <a:gd name="connsiteY3" fmla="*/ 6858000 h 6858000"/>
                <a:gd name="connsiteX0" fmla="*/ 0 w 5380074"/>
                <a:gd name="connsiteY0" fmla="*/ 5697940 h 6858000"/>
                <a:gd name="connsiteX1" fmla="*/ 0 w 5380074"/>
                <a:gd name="connsiteY1" fmla="*/ 0 h 6858000"/>
                <a:gd name="connsiteX2" fmla="*/ 5380074 w 5380074"/>
                <a:gd name="connsiteY2" fmla="*/ 6858000 h 6858000"/>
                <a:gd name="connsiteX3" fmla="*/ 0 w 5380074"/>
                <a:gd name="connsiteY3" fmla="*/ 5697940 h 6858000"/>
                <a:gd name="connsiteX0" fmla="*/ 0 w 4902402"/>
                <a:gd name="connsiteY0" fmla="*/ 5697940 h 5725236"/>
                <a:gd name="connsiteX1" fmla="*/ 0 w 4902402"/>
                <a:gd name="connsiteY1" fmla="*/ 0 h 5725236"/>
                <a:gd name="connsiteX2" fmla="*/ 4902402 w 4902402"/>
                <a:gd name="connsiteY2" fmla="*/ 5725236 h 5725236"/>
                <a:gd name="connsiteX3" fmla="*/ 0 w 4902402"/>
                <a:gd name="connsiteY3" fmla="*/ 5697940 h 5725236"/>
                <a:gd name="connsiteX0" fmla="*/ 0 w 6458246"/>
                <a:gd name="connsiteY0" fmla="*/ 5697940 h 5711588"/>
                <a:gd name="connsiteX1" fmla="*/ 0 w 6458246"/>
                <a:gd name="connsiteY1" fmla="*/ 0 h 5711588"/>
                <a:gd name="connsiteX2" fmla="*/ 6458246 w 6458246"/>
                <a:gd name="connsiteY2" fmla="*/ 5711588 h 5711588"/>
                <a:gd name="connsiteX3" fmla="*/ 0 w 6458246"/>
                <a:gd name="connsiteY3" fmla="*/ 5697940 h 571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8246" h="5711588">
                  <a:moveTo>
                    <a:pt x="0" y="5697940"/>
                  </a:moveTo>
                  <a:lnTo>
                    <a:pt x="0" y="0"/>
                  </a:lnTo>
                  <a:lnTo>
                    <a:pt x="6458246" y="5711588"/>
                  </a:lnTo>
                  <a:lnTo>
                    <a:pt x="0" y="5697940"/>
                  </a:lnTo>
                  <a:close/>
                </a:path>
              </a:pathLst>
            </a:custGeom>
            <a:solidFill>
              <a:schemeClr val="bg2">
                <a:lumMod val="1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араллелограмм 17"/>
            <p:cNvSpPr/>
            <p:nvPr/>
          </p:nvSpPr>
          <p:spPr>
            <a:xfrm>
              <a:off x="-5118" y="-9527"/>
              <a:ext cx="5385192" cy="6872928"/>
            </a:xfrm>
            <a:custGeom>
              <a:avLst/>
              <a:gdLst>
                <a:gd name="connsiteX0" fmla="*/ 0 w 7099692"/>
                <a:gd name="connsiteY0" fmla="*/ 6858000 h 6858000"/>
                <a:gd name="connsiteX1" fmla="*/ 1714500 w 7099692"/>
                <a:gd name="connsiteY1" fmla="*/ 0 h 6858000"/>
                <a:gd name="connsiteX2" fmla="*/ 7099692 w 7099692"/>
                <a:gd name="connsiteY2" fmla="*/ 0 h 6858000"/>
                <a:gd name="connsiteX3" fmla="*/ 5385192 w 7099692"/>
                <a:gd name="connsiteY3" fmla="*/ 6858000 h 6858000"/>
                <a:gd name="connsiteX4" fmla="*/ 0 w 7099692"/>
                <a:gd name="connsiteY4" fmla="*/ 6858000 h 6858000"/>
                <a:gd name="connsiteX0" fmla="*/ 5118 w 5385192"/>
                <a:gd name="connsiteY0" fmla="*/ 6844353 h 6858000"/>
                <a:gd name="connsiteX1" fmla="*/ 0 w 5385192"/>
                <a:gd name="connsiteY1" fmla="*/ 0 h 6858000"/>
                <a:gd name="connsiteX2" fmla="*/ 5385192 w 5385192"/>
                <a:gd name="connsiteY2" fmla="*/ 0 h 6858000"/>
                <a:gd name="connsiteX3" fmla="*/ 3670692 w 5385192"/>
                <a:gd name="connsiteY3" fmla="*/ 6858000 h 6858000"/>
                <a:gd name="connsiteX4" fmla="*/ 5118 w 5385192"/>
                <a:gd name="connsiteY4" fmla="*/ 6844353 h 6858000"/>
                <a:gd name="connsiteX0" fmla="*/ 5118 w 5385192"/>
                <a:gd name="connsiteY0" fmla="*/ 6844353 h 6871648"/>
                <a:gd name="connsiteX1" fmla="*/ 0 w 5385192"/>
                <a:gd name="connsiteY1" fmla="*/ 0 h 6871648"/>
                <a:gd name="connsiteX2" fmla="*/ 5385192 w 5385192"/>
                <a:gd name="connsiteY2" fmla="*/ 0 h 6871648"/>
                <a:gd name="connsiteX3" fmla="*/ 2633462 w 5385192"/>
                <a:gd name="connsiteY3" fmla="*/ 6871648 h 6871648"/>
                <a:gd name="connsiteX4" fmla="*/ 5118 w 5385192"/>
                <a:gd name="connsiteY4" fmla="*/ 6844353 h 6871648"/>
                <a:gd name="connsiteX0" fmla="*/ 0 w 5389599"/>
                <a:gd name="connsiteY0" fmla="*/ 6853878 h 6871648"/>
                <a:gd name="connsiteX1" fmla="*/ 4407 w 5389599"/>
                <a:gd name="connsiteY1" fmla="*/ 0 h 6871648"/>
                <a:gd name="connsiteX2" fmla="*/ 5389599 w 5389599"/>
                <a:gd name="connsiteY2" fmla="*/ 0 h 6871648"/>
                <a:gd name="connsiteX3" fmla="*/ 2637869 w 5389599"/>
                <a:gd name="connsiteY3" fmla="*/ 6871648 h 6871648"/>
                <a:gd name="connsiteX4" fmla="*/ 0 w 5389599"/>
                <a:gd name="connsiteY4" fmla="*/ 6853878 h 6871648"/>
                <a:gd name="connsiteX0" fmla="*/ 24168 w 5385192"/>
                <a:gd name="connsiteY0" fmla="*/ 6872928 h 6872928"/>
                <a:gd name="connsiteX1" fmla="*/ 0 w 5385192"/>
                <a:gd name="connsiteY1" fmla="*/ 0 h 6872928"/>
                <a:gd name="connsiteX2" fmla="*/ 5385192 w 5385192"/>
                <a:gd name="connsiteY2" fmla="*/ 0 h 6872928"/>
                <a:gd name="connsiteX3" fmla="*/ 2633462 w 5385192"/>
                <a:gd name="connsiteY3" fmla="*/ 6871648 h 6872928"/>
                <a:gd name="connsiteX4" fmla="*/ 24168 w 5385192"/>
                <a:gd name="connsiteY4" fmla="*/ 6872928 h 687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5192" h="6872928">
                  <a:moveTo>
                    <a:pt x="24168" y="6872928"/>
                  </a:moveTo>
                  <a:lnTo>
                    <a:pt x="0" y="0"/>
                  </a:lnTo>
                  <a:lnTo>
                    <a:pt x="5385192" y="0"/>
                  </a:lnTo>
                  <a:lnTo>
                    <a:pt x="2633462" y="6871648"/>
                  </a:lnTo>
                  <a:lnTo>
                    <a:pt x="24168" y="6872928"/>
                  </a:lnTo>
                  <a:close/>
                </a:path>
              </a:pathLst>
            </a:custGeom>
            <a:solidFill>
              <a:schemeClr val="bg2">
                <a:lumMod val="10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838200" y="6191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1pPr>
          </a:lstStyle>
          <a:p>
            <a:r>
              <a:rPr kumimoji="1" lang="zh-TW" altLang="en-US" dirty="0">
                <a:solidFill>
                  <a:schemeClr val="bg1"/>
                </a:solidFill>
              </a:rPr>
              <a:t>動機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838200" y="2164289"/>
            <a:ext cx="10515600" cy="3355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媽媽從早到晚都要忙著工作，</a:t>
            </a:r>
            <a:endParaRPr kumimoji="1"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要抽空在上下課時接送我，</a:t>
            </a:r>
            <a:endParaRPr kumimoji="1"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晚上還要煮飯給我吃，</a:t>
            </a:r>
            <a:endParaRPr kumimoji="1"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所以我覺得媽媽非常的幸苦，</a:t>
            </a:r>
            <a:endParaRPr kumimoji="1"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希望在這次的麥哲倫能親自煮一頓飯給家人吃，</a:t>
            </a:r>
            <a:endParaRPr kumimoji="1" lang="en-US" altLang="zh-TW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zh-TW" altLang="en-US" dirty="0">
                <a:solidFill>
                  <a:schemeClr val="bg1"/>
                </a:solidFill>
              </a:rPr>
              <a:t>讓我可以體會媽媽平常的辛勞。</a:t>
            </a:r>
          </a:p>
        </p:txBody>
      </p:sp>
    </p:spTree>
    <p:extLst>
      <p:ext uri="{BB962C8B-B14F-4D97-AF65-F5344CB8AC3E}">
        <p14:creationId xmlns:p14="http://schemas.microsoft.com/office/powerpoint/2010/main" val="18209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>
          <a:xfrm>
            <a:off x="6667501" y="0"/>
            <a:ext cx="55245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0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219382" y="2037177"/>
            <a:ext cx="3107145" cy="10421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計畫內容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228470" y="3145959"/>
            <a:ext cx="4075094" cy="1993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因為最主要要煮給媽媽吃，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於是決定煮媽媽最喜歡吃的</a:t>
            </a:r>
            <a:endParaRPr lang="en-US" altLang="zh-TW" sz="2400" kern="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——</a:t>
            </a:r>
            <a:r>
              <a:rPr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義大利麵。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pic>
        <p:nvPicPr>
          <p:cNvPr id="23" name="內容版面配置區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91" y="846183"/>
            <a:ext cx="3963150" cy="52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33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5524501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870823" y="2450790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採買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978668" y="3584414"/>
            <a:ext cx="4091854" cy="243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材料包括：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洋蔥、番茄、</a:t>
            </a:r>
            <a:endParaRPr lang="en-US" altLang="zh-TW" sz="2400" kern="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甜椒、花椰菜、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蒜頭、番茄醬、</a:t>
            </a:r>
            <a:endParaRPr lang="en-US" altLang="zh-TW" sz="2400" dirty="0">
              <a:solidFill>
                <a:schemeClr val="bg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美白菇、肉醬罐頭、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義大利麵。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pic>
        <p:nvPicPr>
          <p:cNvPr id="25" name="內容版面配置區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2" y="566433"/>
            <a:ext cx="4291913" cy="57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53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>
          <a:xfrm>
            <a:off x="6667501" y="0"/>
            <a:ext cx="55245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0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219382" y="2037177"/>
            <a:ext cx="3107145" cy="10421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kumimoji="0" lang="en-US" altLang="zh-TW" sz="48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kumimoji="0" lang="zh-TW" altLang="en-US" sz="48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結帳</a:t>
            </a: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58" y="732828"/>
            <a:ext cx="4258509" cy="5680575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251629" y="3316264"/>
            <a:ext cx="2839454" cy="243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買完所有材料後，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最重要的就是結帳。</a:t>
            </a:r>
            <a:endParaRPr kumimoji="0" lang="en-US" altLang="zh-TW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1843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5524501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12143" y="1789187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712142" y="3290521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1.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首先將蒜頭一一去皮。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5" y="519139"/>
            <a:ext cx="4475816" cy="59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30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>
          <a:xfrm>
            <a:off x="6667501" y="0"/>
            <a:ext cx="55245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0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35789" y="1777783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735788" y="3279117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2.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將蒜頭</a:t>
            </a:r>
            <a:r>
              <a:rPr lang="zh-TW" alt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切成片狀。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25841"/>
          <a:stretch/>
        </p:blipFill>
        <p:spPr>
          <a:xfrm>
            <a:off x="7090679" y="846184"/>
            <a:ext cx="4678142" cy="53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283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5524501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12143" y="1789187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712142" y="3290521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3.</a:t>
            </a:r>
            <a:r>
              <a:rPr lang="zh-TW" altLang="en-US" sz="2400" kern="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將紅椒切片並去籽。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4" y="598675"/>
            <a:ext cx="4263681" cy="56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9676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>
          <a:xfrm>
            <a:off x="6667501" y="0"/>
            <a:ext cx="55245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66749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7500" y="0"/>
            <a:ext cx="5524501" cy="6858000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Текст 11"/>
          <p:cNvSpPr txBox="1">
            <a:spLocks/>
          </p:cNvSpPr>
          <p:nvPr/>
        </p:nvSpPr>
        <p:spPr>
          <a:xfrm>
            <a:off x="2420230" y="846184"/>
            <a:ext cx="3180471" cy="18005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2000000000000000000" pitchFamily="2" charset="0"/>
              <a:ea typeface="+mn-ea"/>
              <a:cs typeface="Poppins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18122" y="225267"/>
            <a:ext cx="214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anose="02000000000000000000" pitchFamily="2" charset="0"/>
                <a:ea typeface="Karla" pitchFamily="2" charset="0"/>
                <a:cs typeface="Poppins SemiBold" panose="02000000000000000000" pitchFamily="2" charset="0"/>
              </a:rPr>
              <a:t>SLIDE SECTION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35789" y="1777783"/>
            <a:ext cx="4355977" cy="17151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過程</a:t>
            </a:r>
            <a:r>
              <a:rPr lang="en-US" altLang="zh-TW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—</a:t>
            </a:r>
            <a:r>
              <a:rPr lang="zh-TW" altLang="en-US" sz="4800" b="1" spc="100" dirty="0">
                <a:solidFill>
                  <a:schemeClr val="bg1"/>
                </a:solidFill>
                <a:latin typeface="Kaiti TC" charset="-120"/>
                <a:ea typeface="Kaiti TC" charset="-120"/>
                <a:cs typeface="Kaiti TC" charset="-120"/>
              </a:rPr>
              <a:t>備料</a:t>
            </a:r>
            <a:endParaRPr kumimoji="0" lang="en-US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735788" y="3279117"/>
            <a:ext cx="3764712" cy="87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4.</a:t>
            </a: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 TC" charset="-120"/>
                <a:ea typeface="Kaiti TC" charset="-120"/>
                <a:cs typeface="Kaiti TC" charset="-120"/>
              </a:rPr>
              <a:t>將黃椒也同樣切片去籽。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40" y="635582"/>
            <a:ext cx="4284133" cy="571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86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327</Words>
  <Application>Microsoft Office PowerPoint</Application>
  <PresentationFormat>寬螢幕</PresentationFormat>
  <Paragraphs>76</Paragraphs>
  <Slides>18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Kaiti TC</vt:lpstr>
      <vt:lpstr>Lato</vt:lpstr>
      <vt:lpstr>Nixie</vt:lpstr>
      <vt:lpstr>Poppins</vt:lpstr>
      <vt:lpstr>Poppins SemiBold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麥哲倫築夢計畫</dc:title>
  <dc:creator>itsccr@gmail.com</dc:creator>
  <cp:lastModifiedBy>1</cp:lastModifiedBy>
  <cp:revision>57</cp:revision>
  <dcterms:created xsi:type="dcterms:W3CDTF">2019-08-22T03:27:56Z</dcterms:created>
  <dcterms:modified xsi:type="dcterms:W3CDTF">2019-08-29T08:30:59Z</dcterms:modified>
</cp:coreProperties>
</file>