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4"/>
  </p:sldMasterIdLst>
  <p:notesMasterIdLst>
    <p:notesMasterId r:id="rId24"/>
  </p:notesMasterIdLst>
  <p:handoutMasterIdLst>
    <p:handoutMasterId r:id="rId25"/>
  </p:handoutMasterIdLst>
  <p:sldIdLst>
    <p:sldId id="256" r:id="rId5"/>
    <p:sldId id="257" r:id="rId6"/>
    <p:sldId id="343" r:id="rId7"/>
    <p:sldId id="344" r:id="rId8"/>
    <p:sldId id="345" r:id="rId9"/>
    <p:sldId id="351" r:id="rId10"/>
    <p:sldId id="352" r:id="rId11"/>
    <p:sldId id="350" r:id="rId12"/>
    <p:sldId id="355" r:id="rId13"/>
    <p:sldId id="356" r:id="rId14"/>
    <p:sldId id="347" r:id="rId15"/>
    <p:sldId id="349" r:id="rId16"/>
    <p:sldId id="358" r:id="rId17"/>
    <p:sldId id="346" r:id="rId18"/>
    <p:sldId id="353" r:id="rId19"/>
    <p:sldId id="354" r:id="rId20"/>
    <p:sldId id="348" r:id="rId21"/>
    <p:sldId id="357" r:id="rId22"/>
    <p:sldId id="359" r:id="rId23"/>
  </p:sldIdLst>
  <p:sldSz cx="12192000" cy="6858000"/>
  <p:notesSz cx="6888163" cy="10018713"/>
  <p:defaultTextStyle>
    <a:defPPr rtl="0"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0808"/>
    <a:srgbClr val="060606"/>
    <a:srgbClr val="FFFFFF"/>
    <a:srgbClr val="201449"/>
    <a:srgbClr val="F587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25" autoAdjust="0"/>
  </p:normalViewPr>
  <p:slideViewPr>
    <p:cSldViewPr snapToGrid="0">
      <p:cViewPr varScale="1">
        <p:scale>
          <a:sx n="59" d="100"/>
          <a:sy n="59" d="100"/>
        </p:scale>
        <p:origin x="1164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91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>
            <a:extLst>
              <a:ext uri="{FF2B5EF4-FFF2-40B4-BE49-F238E27FC236}">
                <a16:creationId xmlns:a16="http://schemas.microsoft.com/office/drawing/2014/main" id="{DA47A63F-9D06-479D-A04D-717692D432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2676"/>
          </a:xfrm>
          <a:prstGeom prst="rect">
            <a:avLst/>
          </a:prstGeom>
        </p:spPr>
        <p:txBody>
          <a:bodyPr vert="horz" lIns="96598" tIns="48300" rIns="96598" bIns="48300" rtlCol="0"/>
          <a:lstStyle>
            <a:lvl1pPr algn="l">
              <a:defRPr sz="1300"/>
            </a:lvl1pPr>
          </a:lstStyle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C51F70DC-6EDE-457C-B55A-39AC7DE41A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1699" y="0"/>
            <a:ext cx="2984870" cy="502676"/>
          </a:xfrm>
          <a:prstGeom prst="rect">
            <a:avLst/>
          </a:prstGeom>
        </p:spPr>
        <p:txBody>
          <a:bodyPr vert="horz" lIns="96598" tIns="48300" rIns="96598" bIns="48300" rtlCol="0"/>
          <a:lstStyle>
            <a:lvl1pPr algn="r">
              <a:defRPr sz="1300"/>
            </a:lvl1pPr>
          </a:lstStyle>
          <a:p>
            <a:pPr rtl="0"/>
            <a:fld id="{195F1C9B-16B8-4793-A670-6B0D2A1AA988}" type="datetime1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2024/9/21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46987CF-42F5-4BB0-AD0D-1D64C35944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516040"/>
            <a:ext cx="2984870" cy="502675"/>
          </a:xfrm>
          <a:prstGeom prst="rect">
            <a:avLst/>
          </a:prstGeom>
        </p:spPr>
        <p:txBody>
          <a:bodyPr vert="horz" lIns="96598" tIns="48300" rIns="96598" bIns="48300" rtlCol="0" anchor="b"/>
          <a:lstStyle>
            <a:lvl1pPr algn="l">
              <a:defRPr sz="1300"/>
            </a:lvl1pPr>
          </a:lstStyle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預留位置 4">
            <a:extLst>
              <a:ext uri="{FF2B5EF4-FFF2-40B4-BE49-F238E27FC236}">
                <a16:creationId xmlns:a16="http://schemas.microsoft.com/office/drawing/2014/main" id="{22368FB4-296C-4F8C-BFA3-D7C3AD617B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1699" y="9516040"/>
            <a:ext cx="2984870" cy="502675"/>
          </a:xfrm>
          <a:prstGeom prst="rect">
            <a:avLst/>
          </a:prstGeom>
        </p:spPr>
        <p:txBody>
          <a:bodyPr vert="horz" lIns="96598" tIns="48300" rIns="96598" bIns="48300" rtlCol="0" anchor="b"/>
          <a:lstStyle>
            <a:lvl1pPr algn="r">
              <a:defRPr sz="1300"/>
            </a:lvl1pPr>
          </a:lstStyle>
          <a:p>
            <a:pPr rtl="0"/>
            <a:fld id="{8F555657-0A12-495F-9FFA-D8F7554E7C39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‹#›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664322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2676"/>
          </a:xfrm>
          <a:prstGeom prst="rect">
            <a:avLst/>
          </a:prstGeom>
        </p:spPr>
        <p:txBody>
          <a:bodyPr vert="horz" lIns="96598" tIns="48300" rIns="96598" bIns="48300" rtlCol="0"/>
          <a:lstStyle>
            <a:lvl1pPr algn="l">
              <a:defRPr sz="13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901699" y="0"/>
            <a:ext cx="2984870" cy="502676"/>
          </a:xfrm>
          <a:prstGeom prst="rect">
            <a:avLst/>
          </a:prstGeom>
        </p:spPr>
        <p:txBody>
          <a:bodyPr vert="horz" lIns="96598" tIns="48300" rIns="96598" bIns="48300" rtlCol="0"/>
          <a:lstStyle>
            <a:lvl1pPr algn="r">
              <a:defRPr sz="13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57283498-484A-485E-A108-5158337C1B7B}" type="datetime1">
              <a:rPr lang="zh-TW" altLang="en-US" noProof="0" smtClean="0"/>
              <a:t>2024/9/21</a:t>
            </a:fld>
            <a:endParaRPr lang="zh-TW" altLang="en-US" noProof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10275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98" tIns="48300" rIns="96598" bIns="48300" rtlCol="0" anchor="ctr"/>
          <a:lstStyle/>
          <a:p>
            <a:pPr rtl="0"/>
            <a:endParaRPr lang="zh-TW" altLang="en-US" noProof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6598" tIns="48300" rIns="96598" bIns="48300"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1" y="9516040"/>
            <a:ext cx="2984870" cy="502675"/>
          </a:xfrm>
          <a:prstGeom prst="rect">
            <a:avLst/>
          </a:prstGeom>
        </p:spPr>
        <p:txBody>
          <a:bodyPr vert="horz" lIns="96598" tIns="48300" rIns="96598" bIns="48300" rtlCol="0" anchor="b"/>
          <a:lstStyle>
            <a:lvl1pPr algn="l">
              <a:defRPr sz="13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901699" y="9516040"/>
            <a:ext cx="2984870" cy="502675"/>
          </a:xfrm>
          <a:prstGeom prst="rect">
            <a:avLst/>
          </a:prstGeom>
        </p:spPr>
        <p:txBody>
          <a:bodyPr vert="horz" lIns="96598" tIns="48300" rIns="96598" bIns="48300" rtlCol="0" anchor="b"/>
          <a:lstStyle>
            <a:lvl1pPr algn="r">
              <a:defRPr sz="13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E2780FBB-F712-42E7-8C2F-226D98798B3F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5671535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318177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10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45724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11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228028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12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49251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13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62779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14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219077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15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912348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16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625457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17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30716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18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402653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19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2935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06015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3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21907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4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21907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5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21907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6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89026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7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41476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8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921416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9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76294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職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矩形 10">
            <a:extLst>
              <a:ext uri="{FF2B5EF4-FFF2-40B4-BE49-F238E27FC236}">
                <a16:creationId xmlns:a16="http://schemas.microsoft.com/office/drawing/2014/main" id="{B3FB0C32-F044-4939-92E4-8BA39B7A39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3050" y="-663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584BE8A-3E34-4967-9E7C-13EC8F6A99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3050" y="-663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9BFF676-EC35-4FFD-8894-CA4F283070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305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4" name="橢圓​​ 13">
            <a:extLst>
              <a:ext uri="{FF2B5EF4-FFF2-40B4-BE49-F238E27FC236}">
                <a16:creationId xmlns:a16="http://schemas.microsoft.com/office/drawing/2014/main" id="{32DA1557-E095-4C82-B659-3AF550080B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6200000">
            <a:off x="2746250" y="-663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5" name="橢圓​​ 14">
            <a:extLst>
              <a:ext uri="{FF2B5EF4-FFF2-40B4-BE49-F238E27FC236}">
                <a16:creationId xmlns:a16="http://schemas.microsoft.com/office/drawing/2014/main" id="{9F34E5EF-94D7-4AE0-BDD1-81A3ECDE61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6200000">
            <a:off x="77040" y="1193411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6" name="橢圓​​ 15">
            <a:extLst>
              <a:ext uri="{FF2B5EF4-FFF2-40B4-BE49-F238E27FC236}">
                <a16:creationId xmlns:a16="http://schemas.microsoft.com/office/drawing/2014/main" id="{D829E57E-3199-4AAA-B2D5-F93264FDA0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6200000">
            <a:off x="6442672" y="193606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17" name="圖片 16" descr="Tag=CustomerPhoto&#10;Crop=1&#10;Align=N/A">
            <a:extLst>
              <a:ext uri="{FF2B5EF4-FFF2-40B4-BE49-F238E27FC236}">
                <a16:creationId xmlns:a16="http://schemas.microsoft.com/office/drawing/2014/main" id="{8A791822-0971-4E61-A5E4-9AAD258F58E3}"/>
              </a:ext>
            </a:extLst>
          </p:cNvPr>
          <p:cNvPicPr>
            <a:picLocks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-663"/>
            <a:ext cx="12188952" cy="6858000"/>
          </a:xfrm>
          <a:prstGeom prst="rect">
            <a:avLst/>
          </a:prstGeom>
        </p:spPr>
      </p:pic>
      <p:sp>
        <p:nvSpPr>
          <p:cNvPr id="18" name="標題 1">
            <a:extLst>
              <a:ext uri="{FF2B5EF4-FFF2-40B4-BE49-F238E27FC236}">
                <a16:creationId xmlns:a16="http://schemas.microsoft.com/office/drawing/2014/main" id="{B86D7D99-F789-4EDA-861D-B6B994F05F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50" y="1121700"/>
            <a:ext cx="9144000" cy="2387600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abon Next LT" panose="020B0502040204020203" pitchFamily="2" charset="0"/>
              </a:rPr>
              <a:t>按一下以編輯母片標題樣式</a:t>
            </a:r>
            <a:endParaRPr lang="zh-TW" altLang="en-US" noProof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mbria" panose="02040503050406030204" pitchFamily="18" charset="0"/>
              <a:cs typeface="Sabon Next LT" panose="020B0502040204020203" pitchFamily="2" charset="0"/>
            </a:endParaRPr>
          </a:p>
        </p:txBody>
      </p:sp>
      <p:sp>
        <p:nvSpPr>
          <p:cNvPr id="20" name="文字版面配置區 12">
            <a:extLst>
              <a:ext uri="{FF2B5EF4-FFF2-40B4-BE49-F238E27FC236}">
                <a16:creationId xmlns:a16="http://schemas.microsoft.com/office/drawing/2014/main" id="{2B39487B-EA73-4D7B-93AA-D63B49F4DA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27050" y="3600450"/>
            <a:ext cx="9144000" cy="2451100"/>
          </a:xfrm>
        </p:spPr>
        <p:txBody>
          <a:bodyPr rtlCol="0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155544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摘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3/1/20XX</a:t>
            </a:r>
            <a:endParaRPr lang="zh-TW" altLang="en-US" noProof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範例頁尾文字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8844951-7827-47D4-8276-7DDE1FA7D85A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673294AE-7408-47DB-898D-41F8C069B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857251"/>
            <a:ext cx="6156051" cy="2076450"/>
          </a:xfrm>
        </p:spPr>
        <p:txBody>
          <a:bodyPr rtlCol="0" anchor="b">
            <a:normAutofit/>
          </a:bodyPr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sz="4400" noProof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按一下以編輯母片標題樣式</a:t>
            </a: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E973052A-4118-4E04-81F8-A44EC172F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7" y="3190875"/>
            <a:ext cx="6156052" cy="2986087"/>
          </a:xfrm>
        </p:spPr>
        <p:txBody>
          <a:bodyPr rtlCol="0">
            <a:normAutofit/>
          </a:bodyPr>
          <a:lstStyle>
            <a:lvl1pPr marL="0" indent="0">
              <a:buNone/>
              <a:defRPr sz="2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228600" lvl="0" indent="-228600" rtl="0"/>
            <a:r>
              <a:rPr lang="zh-TW" altLang="en-US" sz="2000" noProof="0">
                <a:solidFill>
                  <a:schemeClr val="tx2">
                    <a:alpha val="60000"/>
                  </a:schemeClr>
                </a:solidFill>
              </a:rPr>
              <a:t>按一下以編輯母片文字樣式</a:t>
            </a:r>
          </a:p>
        </p:txBody>
      </p:sp>
      <p:sp>
        <p:nvSpPr>
          <p:cNvPr id="10" name="日期版面配置區 3">
            <a:extLst>
              <a:ext uri="{FF2B5EF4-FFF2-40B4-BE49-F238E27FC236}">
                <a16:creationId xmlns:a16="http://schemas.microsoft.com/office/drawing/2014/main" id="{8988D1E1-6064-4D6A-9EB1-578E20A2A0ED}"/>
              </a:ext>
            </a:extLst>
          </p:cNvPr>
          <p:cNvSpPr txBox="1">
            <a:spLocks/>
          </p:cNvSpPr>
          <p:nvPr userDrawn="1"/>
        </p:nvSpPr>
        <p:spPr>
          <a:xfrm>
            <a:off x="841248" y="6429375"/>
            <a:ext cx="2646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n-US" altLang="zh-TW" noProof="0">
                <a:solidFill>
                  <a:schemeClr val="tx2">
                    <a:alpha val="6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3/1/20XX</a:t>
            </a:r>
          </a:p>
        </p:txBody>
      </p:sp>
      <p:sp>
        <p:nvSpPr>
          <p:cNvPr id="11" name="頁尾版面配置區 4">
            <a:extLst>
              <a:ext uri="{FF2B5EF4-FFF2-40B4-BE49-F238E27FC236}">
                <a16:creationId xmlns:a16="http://schemas.microsoft.com/office/drawing/2014/main" id="{BD47C5CB-0317-4DC6-A76F-38A5BB1FD1C2}"/>
              </a:ext>
            </a:extLst>
          </p:cNvPr>
          <p:cNvSpPr txBox="1">
            <a:spLocks/>
          </p:cNvSpPr>
          <p:nvPr userDrawn="1"/>
        </p:nvSpPr>
        <p:spPr>
          <a:xfrm>
            <a:off x="4044696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zh-TW" altLang="en-US" noProof="0">
                <a:solidFill>
                  <a:schemeClr val="tx2">
                    <a:alpha val="6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範例頁尾文字</a:t>
            </a:r>
          </a:p>
        </p:txBody>
      </p:sp>
      <p:sp>
        <p:nvSpPr>
          <p:cNvPr id="12" name="投影片編號版面配置區 5">
            <a:extLst>
              <a:ext uri="{FF2B5EF4-FFF2-40B4-BE49-F238E27FC236}">
                <a16:creationId xmlns:a16="http://schemas.microsoft.com/office/drawing/2014/main" id="{8CCF6E15-0BE7-453B-BBD4-B379C390AD22}"/>
              </a:ext>
            </a:extLst>
          </p:cNvPr>
          <p:cNvSpPr txBox="1">
            <a:spLocks/>
          </p:cNvSpPr>
          <p:nvPr userDrawn="1"/>
        </p:nvSpPr>
        <p:spPr>
          <a:xfrm>
            <a:off x="8613648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28844951-7827-47D4-8276-7DDE1FA7D85A}" type="slidenum">
              <a:rPr lang="en-US" altLang="zh-TW" noProof="0" smtClean="0">
                <a:solidFill>
                  <a:schemeClr val="tx2">
                    <a:alpha val="6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/>
              <a:t>‹#›</a:t>
            </a:fld>
            <a:endParaRPr lang="zh-TW" altLang="en-US" noProof="0">
              <a:solidFill>
                <a:schemeClr val="tx2">
                  <a:alpha val="60000"/>
                </a:schemeClr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4" name="圖片版面配置區 13">
            <a:extLst>
              <a:ext uri="{FF2B5EF4-FFF2-40B4-BE49-F238E27FC236}">
                <a16:creationId xmlns:a16="http://schemas.microsoft.com/office/drawing/2014/main" id="{0E092228-4487-4E3A-AEE3-12DC34A061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24928" y="484632"/>
            <a:ext cx="4279392" cy="2862072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15" name="圖片版面配置區 13">
            <a:extLst>
              <a:ext uri="{FF2B5EF4-FFF2-40B4-BE49-F238E27FC236}">
                <a16:creationId xmlns:a16="http://schemas.microsoft.com/office/drawing/2014/main" id="{6AB20921-6E7F-4BD8-9399-D18CABB64B9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4928" y="3511296"/>
            <a:ext cx="4279392" cy="2862072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</p:spTree>
    <p:extLst>
      <p:ext uri="{BB962C8B-B14F-4D97-AF65-F5344CB8AC3E}">
        <p14:creationId xmlns:p14="http://schemas.microsoft.com/office/powerpoint/2010/main" val="4230430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結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>
              <a:ext uri="{FF2B5EF4-FFF2-40B4-BE49-F238E27FC236}">
                <a16:creationId xmlns:a16="http://schemas.microsoft.com/office/drawing/2014/main" id="{0022B425-A1C3-4DFE-BF49-1B9F96D46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93769"/>
            <a:ext cx="5992550" cy="2319306"/>
          </a:xfrm>
        </p:spPr>
        <p:txBody>
          <a:bodyPr rtlCol="0" anchor="t">
            <a:normAutofit/>
          </a:bodyPr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sz="4400" noProof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按一下以編輯母片標題樣式</a:t>
            </a:r>
          </a:p>
        </p:txBody>
      </p:sp>
      <p:sp>
        <p:nvSpPr>
          <p:cNvPr id="14" name="圖片版面配置區 13">
            <a:extLst>
              <a:ext uri="{FF2B5EF4-FFF2-40B4-BE49-F238E27FC236}">
                <a16:creationId xmlns:a16="http://schemas.microsoft.com/office/drawing/2014/main" id="{2AEC60F9-EA79-4A18-B040-024AFB62FD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3776" y="484632"/>
            <a:ext cx="11210544" cy="3191256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83B88B7B-A749-40EA-A140-38D1E04EF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133" y="3893770"/>
            <a:ext cx="4377714" cy="2319306"/>
          </a:xfrm>
        </p:spPr>
        <p:txBody>
          <a:bodyPr rtlCol="0" anchor="t">
            <a:normAutofit/>
          </a:bodyPr>
          <a:lstStyle>
            <a:lvl1pPr marL="0" indent="0">
              <a:buNone/>
              <a:defRPr sz="2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228600" lvl="0" indent="-228600" rtl="0"/>
            <a:r>
              <a:rPr lang="zh-TW" altLang="en-US" sz="1800" noProof="0">
                <a:solidFill>
                  <a:schemeClr val="tx2">
                    <a:alpha val="60000"/>
                  </a:schemeClr>
                </a:solidFill>
              </a:rPr>
              <a:t>按一下以編輯母片文字樣式</a:t>
            </a:r>
          </a:p>
        </p:txBody>
      </p:sp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18489"/>
            <a:ext cx="2743200" cy="365125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3/1/20XX</a:t>
            </a:r>
            <a:endParaRPr lang="zh-TW" altLang="en-US" noProof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範例頁尾文字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8844951-7827-47D4-8276-7DDE1FA7D85A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761320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3/1/20XX</a:t>
            </a:r>
            <a:endParaRPr lang="zh-TW" altLang="en-US" noProof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範例頁尾文字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8844951-7827-47D4-8276-7DDE1FA7D85A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352095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5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 noProof="0"/>
              <a:t>按一下以編輯母片副標題樣式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3/1/20XX</a:t>
            </a:r>
            <a:endParaRPr lang="zh-TW" altLang="en-US" noProof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範例頁尾文字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8844951-7827-47D4-8276-7DDE1FA7D85A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939876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5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預留位置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3/1/20XX</a:t>
            </a:r>
            <a:endParaRPr lang="zh-TW" altLang="en-US" noProof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範例頁尾文字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8844951-7827-47D4-8276-7DDE1FA7D85A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1090129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4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399"/>
            <a:ext cx="5181600" cy="4119563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內容預留位置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7399"/>
            <a:ext cx="5181600" cy="4119563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3/1/20XX</a:t>
            </a:r>
            <a:endParaRPr lang="zh-TW" altLang="en-US" noProof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範例頁尾文字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8844951-7827-47D4-8276-7DDE1FA7D85A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406973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3/1/20XX</a:t>
            </a:r>
            <a:endParaRPr lang="zh-TW" altLang="en-US" noProof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範例頁尾文字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8844951-7827-47D4-8276-7DDE1FA7D85A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1076813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rtlCol="0" anchor="b"/>
          <a:lstStyle>
            <a:lvl1pPr>
              <a:defRPr sz="3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預留位置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 rtlCol="0"/>
          <a:lstStyle>
            <a:lvl1pPr>
              <a:defRPr sz="3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sz="2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2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 rtlCol="0"/>
          <a:lstStyle>
            <a:lvl1pPr marL="0" indent="0">
              <a:buNone/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3/1/20XX</a:t>
            </a:r>
            <a:endParaRPr lang="zh-TW" altLang="en-US" noProof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範例頁尾文字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8844951-7827-47D4-8276-7DDE1FA7D85A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677615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rtlCol="0" anchor="b"/>
          <a:lstStyle>
            <a:lvl1pPr>
              <a:defRPr sz="3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 rtlCol="0"/>
          <a:lstStyle>
            <a:lvl1pPr marL="0" indent="0">
              <a:buNone/>
              <a:defRPr sz="3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 rtlCol="0"/>
          <a:lstStyle>
            <a:lvl1pPr marL="0" indent="0">
              <a:buNone/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3/1/20XX</a:t>
            </a:r>
            <a:endParaRPr lang="zh-TW" altLang="en-US" noProof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範例頁尾文字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8844951-7827-47D4-8276-7DDE1FA7D85A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3574085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議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矩形 4">
            <a:extLst>
              <a:ext uri="{FF2B5EF4-FFF2-40B4-BE49-F238E27FC236}">
                <a16:creationId xmlns:a16="http://schemas.microsoft.com/office/drawing/2014/main" id="{3F98AFCE-98D2-46C5-82A8-E45659B176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2" name="外框 11">
            <a:extLst>
              <a:ext uri="{FF2B5EF4-FFF2-40B4-BE49-F238E27FC236}">
                <a16:creationId xmlns:a16="http://schemas.microsoft.com/office/drawing/2014/main" id="{F69999FB-8585-40F0-990C-6A0BAD1C80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2768738E-7449-46C1-B7D3-844FE2BA7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399"/>
            <a:ext cx="5992550" cy="2827422"/>
          </a:xfrm>
        </p:spPr>
        <p:txBody>
          <a:bodyPr rtlCol="0" anchor="t">
            <a:normAutofit/>
          </a:bodyPr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sz="4400" noProof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按一下以編輯母片標題樣式</a:t>
            </a: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B0FF04F9-E792-4C19-9FD5-44800CEB2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6085" y="914400"/>
            <a:ext cx="4377714" cy="2827422"/>
          </a:xfrm>
        </p:spPr>
        <p:txBody>
          <a:bodyPr rtlCol="0" anchor="t">
            <a:normAutofit/>
          </a:bodyPr>
          <a:lstStyle>
            <a:lvl1pPr marL="0" indent="0">
              <a:buNone/>
              <a:defRPr sz="2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228600" lvl="0" indent="-228600" rtl="0"/>
            <a:r>
              <a:rPr lang="zh-TW" altLang="en-US" sz="1800" noProof="0">
                <a:solidFill>
                  <a:schemeClr val="tx2">
                    <a:alpha val="60000"/>
                  </a:schemeClr>
                </a:solidFill>
              </a:rPr>
              <a:t>按一下以編輯母片文字樣式</a:t>
            </a:r>
          </a:p>
        </p:txBody>
      </p:sp>
      <p:sp>
        <p:nvSpPr>
          <p:cNvPr id="14" name="圖片版面配置區 13">
            <a:extLst>
              <a:ext uri="{FF2B5EF4-FFF2-40B4-BE49-F238E27FC236}">
                <a16:creationId xmlns:a16="http://schemas.microsoft.com/office/drawing/2014/main" id="{5F2F9DF6-DFB9-44A8-B629-57F58893AD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538" y="4059936"/>
            <a:ext cx="2807208" cy="2322576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15" name="圖片版面配置區 13">
            <a:extLst>
              <a:ext uri="{FF2B5EF4-FFF2-40B4-BE49-F238E27FC236}">
                <a16:creationId xmlns:a16="http://schemas.microsoft.com/office/drawing/2014/main" id="{927BC207-43FE-4B6A-AEBE-875B69CF97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91840" y="4059936"/>
            <a:ext cx="2807208" cy="2322576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16" name="圖片版面配置區 13">
            <a:extLst>
              <a:ext uri="{FF2B5EF4-FFF2-40B4-BE49-F238E27FC236}">
                <a16:creationId xmlns:a16="http://schemas.microsoft.com/office/drawing/2014/main" id="{EBBF5499-9A70-4846-B98E-316EC17F9F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9048" y="4059936"/>
            <a:ext cx="2807208" cy="2322576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17" name="圖片版面配置區 13">
            <a:extLst>
              <a:ext uri="{FF2B5EF4-FFF2-40B4-BE49-F238E27FC236}">
                <a16:creationId xmlns:a16="http://schemas.microsoft.com/office/drawing/2014/main" id="{C7A79F30-D473-48F6-9AC2-286C7B70F3E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06256" y="4059936"/>
            <a:ext cx="2807208" cy="2322576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3/1/20XX</a:t>
            </a:r>
            <a:endParaRPr lang="zh-TW" altLang="en-US" noProof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範例頁尾文字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8844951-7827-47D4-8276-7DDE1FA7D85A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1009914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簡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標題 1">
            <a:extLst>
              <a:ext uri="{FF2B5EF4-FFF2-40B4-BE49-F238E27FC236}">
                <a16:creationId xmlns:a16="http://schemas.microsoft.com/office/drawing/2014/main" id="{B910AFBC-7932-43F4-ABEA-C89B26986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857251"/>
            <a:ext cx="5914937" cy="2076450"/>
          </a:xfrm>
        </p:spPr>
        <p:txBody>
          <a:bodyPr rtlCol="0" anchor="b">
            <a:normAutofit/>
          </a:bodyPr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sz="4400" noProof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按一下以編輯母片標題樣式</a:t>
            </a:r>
          </a:p>
        </p:txBody>
      </p:sp>
      <p:sp>
        <p:nvSpPr>
          <p:cNvPr id="17" name="內容版面配置區 2">
            <a:extLst>
              <a:ext uri="{FF2B5EF4-FFF2-40B4-BE49-F238E27FC236}">
                <a16:creationId xmlns:a16="http://schemas.microsoft.com/office/drawing/2014/main" id="{1178A42D-5ED2-4AB6-BE4B-410907432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190875"/>
            <a:ext cx="5914938" cy="2986087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228600" lvl="0" indent="-228600" rtl="0"/>
            <a:r>
              <a:rPr lang="zh-TW" altLang="en-US" sz="1800" noProof="0">
                <a:solidFill>
                  <a:schemeClr val="tx2">
                    <a:alpha val="60000"/>
                  </a:schemeClr>
                </a:solidFill>
              </a:rPr>
              <a:t>按一下以編輯母片文字樣式</a:t>
            </a:r>
          </a:p>
        </p:txBody>
      </p:sp>
      <p:sp>
        <p:nvSpPr>
          <p:cNvPr id="29" name="日期版面配置區 1">
            <a:extLst>
              <a:ext uri="{FF2B5EF4-FFF2-40B4-BE49-F238E27FC236}">
                <a16:creationId xmlns:a16="http://schemas.microsoft.com/office/drawing/2014/main" id="{4D9A7D07-2BA3-438D-972B-EA578370D5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 rtlCol="0"/>
          <a:lstStyle>
            <a:lvl1pPr>
              <a:defRPr>
                <a:solidFill>
                  <a:schemeClr val="tx2">
                    <a:alpha val="6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3/1/20XX</a:t>
            </a:r>
            <a:endParaRPr lang="zh-TW" altLang="en-US" noProof="0"/>
          </a:p>
        </p:txBody>
      </p:sp>
      <p:sp>
        <p:nvSpPr>
          <p:cNvPr id="24" name="圖片版面配置區 23">
            <a:extLst>
              <a:ext uri="{FF2B5EF4-FFF2-40B4-BE49-F238E27FC236}">
                <a16:creationId xmlns:a16="http://schemas.microsoft.com/office/drawing/2014/main" id="{C8720583-BC84-48EB-85BC-AE71214A30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520" y="0"/>
            <a:ext cx="4599432" cy="2286000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25" name="圖片版面配置區 23">
            <a:extLst>
              <a:ext uri="{FF2B5EF4-FFF2-40B4-BE49-F238E27FC236}">
                <a16:creationId xmlns:a16="http://schemas.microsoft.com/office/drawing/2014/main" id="{C3F0A5CD-C47A-4CDF-BE99-75F3A81B18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89520" y="2286000"/>
            <a:ext cx="4599432" cy="2286000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26" name="圖片版面配置區 23">
            <a:extLst>
              <a:ext uri="{FF2B5EF4-FFF2-40B4-BE49-F238E27FC236}">
                <a16:creationId xmlns:a16="http://schemas.microsoft.com/office/drawing/2014/main" id="{7329454B-9275-4E86-B32E-91C0DB62AA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89520" y="4572000"/>
            <a:ext cx="4599432" cy="2286000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30" name="頁尾版面配置區 2">
            <a:extLst>
              <a:ext uri="{FF2B5EF4-FFF2-40B4-BE49-F238E27FC236}">
                <a16:creationId xmlns:a16="http://schemas.microsoft.com/office/drawing/2014/main" id="{21E9E1BF-D594-4F96-8DBE-5A8DD51D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rtlCol="0"/>
          <a:lstStyle>
            <a:lvl1pPr algn="l">
              <a:defRPr>
                <a:solidFill>
                  <a:schemeClr val="tx2">
                    <a:alpha val="6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範例頁尾文字</a:t>
            </a:r>
          </a:p>
        </p:txBody>
      </p:sp>
      <p:sp>
        <p:nvSpPr>
          <p:cNvPr id="31" name="投影片編號版面配置區 3">
            <a:extLst>
              <a:ext uri="{FF2B5EF4-FFF2-40B4-BE49-F238E27FC236}">
                <a16:creationId xmlns:a16="http://schemas.microsoft.com/office/drawing/2014/main" id="{C30FDEF8-F3F3-42D5-9EE1-EDDF18B3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8844951-7827-47D4-8276-7DDE1FA7D85A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3791792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分節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矩形 4">
            <a:extLst>
              <a:ext uri="{FF2B5EF4-FFF2-40B4-BE49-F238E27FC236}">
                <a16:creationId xmlns:a16="http://schemas.microsoft.com/office/drawing/2014/main" id="{BE04ED02-B678-4D1E-BEDA-7E28F9038D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9277" y="9278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5E2C5A2-B8B2-47C5-8E1B-3A97E2C9BB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2325" y="9278"/>
            <a:ext cx="1218895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3FD8455-A2E1-40B3-B6C4-36070AF58F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 useBgFill="1">
        <p:nvSpPr>
          <p:cNvPr id="8" name="手繪多邊形：圖案 7">
            <a:extLst>
              <a:ext uri="{FF2B5EF4-FFF2-40B4-BE49-F238E27FC236}">
                <a16:creationId xmlns:a16="http://schemas.microsoft.com/office/drawing/2014/main" id="{0F53BE70-C6B1-407C-9333-7251BDC77A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33186" y="9279"/>
            <a:ext cx="5770017" cy="2411171"/>
          </a:xfrm>
          <a:custGeom>
            <a:avLst/>
            <a:gdLst>
              <a:gd name="connsiteX0" fmla="*/ 0 w 5770017"/>
              <a:gd name="connsiteY0" fmla="*/ 0 h 2411171"/>
              <a:gd name="connsiteX1" fmla="*/ 5770017 w 5770017"/>
              <a:gd name="connsiteY1" fmla="*/ 0 h 2411171"/>
              <a:gd name="connsiteX2" fmla="*/ 5715824 w 5770017"/>
              <a:gd name="connsiteY2" fmla="*/ 124746 h 2411171"/>
              <a:gd name="connsiteX3" fmla="*/ 4925072 w 5770017"/>
              <a:gd name="connsiteY3" fmla="*/ 1254414 h 2411171"/>
              <a:gd name="connsiteX4" fmla="*/ 125602 w 5770017"/>
              <a:gd name="connsiteY4" fmla="*/ 1864423 h 2411171"/>
              <a:gd name="connsiteX5" fmla="*/ 0 w 5770017"/>
              <a:gd name="connsiteY5" fmla="*/ 1785927 h 241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70017" h="2411171">
                <a:moveTo>
                  <a:pt x="0" y="0"/>
                </a:moveTo>
                <a:lnTo>
                  <a:pt x="5770017" y="0"/>
                </a:lnTo>
                <a:lnTo>
                  <a:pt x="5715824" y="124746"/>
                </a:lnTo>
                <a:cubicBezTo>
                  <a:pt x="5526044" y="533784"/>
                  <a:pt x="5262460" y="917027"/>
                  <a:pt x="4925072" y="1254414"/>
                </a:cubicBezTo>
                <a:cubicBezTo>
                  <a:pt x="3623720" y="2555767"/>
                  <a:pt x="1640148" y="2759102"/>
                  <a:pt x="125602" y="1864423"/>
                </a:cubicBezTo>
                <a:lnTo>
                  <a:pt x="0" y="1785927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9" name="外框 8">
            <a:extLst>
              <a:ext uri="{FF2B5EF4-FFF2-40B4-BE49-F238E27FC236}">
                <a16:creationId xmlns:a16="http://schemas.microsoft.com/office/drawing/2014/main" id="{05864DDE-75C0-4BE6-93FF-A960706ADE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solidFill>
                <a:schemeClr val="tx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1BC3FA0F-EAE5-4DCE-ACFF-9AD00ED39F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477" y="1131641"/>
            <a:ext cx="5322618" cy="23876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algn="l" rtl="0"/>
            <a:r>
              <a:rPr lang="zh-TW" altLang="en-US" noProof="0">
                <a:solidFill>
                  <a:srgbClr val="FFFFFF"/>
                </a:solidFill>
                <a:cs typeface="Sabon Next LT" panose="020B0502040204020203" pitchFamily="2" charset="0"/>
              </a:rPr>
              <a:t>按一下以編輯母片標題樣式</a:t>
            </a:r>
            <a:endParaRPr lang="zh-TW" altLang="en-US" noProof="0">
              <a:solidFill>
                <a:srgbClr val="FFFFFF"/>
              </a:solidFill>
              <a:ea typeface="Cambria" panose="02040503050406030204" pitchFamily="18" charset="0"/>
              <a:cs typeface="Sabon Next LT" panose="020B0502040204020203" pitchFamily="2" charset="0"/>
            </a:endParaRPr>
          </a:p>
        </p:txBody>
      </p:sp>
      <p:sp>
        <p:nvSpPr>
          <p:cNvPr id="18" name="圖片版面配置區 17">
            <a:extLst>
              <a:ext uri="{FF2B5EF4-FFF2-40B4-BE49-F238E27FC236}">
                <a16:creationId xmlns:a16="http://schemas.microsoft.com/office/drawing/2014/main" id="{71FA5E0E-BEE1-4976-92B1-61EF64E343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84848" y="905256"/>
            <a:ext cx="4581144" cy="2450592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20" name="圖片版面配置區 17">
            <a:extLst>
              <a:ext uri="{FF2B5EF4-FFF2-40B4-BE49-F238E27FC236}">
                <a16:creationId xmlns:a16="http://schemas.microsoft.com/office/drawing/2014/main" id="{03379FE8-A6CE-4F5A-BE1A-B2267589BE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84848" y="3520440"/>
            <a:ext cx="4581144" cy="2450592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13" name="文字版面配置區 12">
            <a:extLst>
              <a:ext uri="{FF2B5EF4-FFF2-40B4-BE49-F238E27FC236}">
                <a16:creationId xmlns:a16="http://schemas.microsoft.com/office/drawing/2014/main" id="{6DD090CA-24E8-46A7-889A-A4FDD00A33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3600450"/>
            <a:ext cx="5322888" cy="2451100"/>
          </a:xfrm>
        </p:spPr>
        <p:txBody>
          <a:bodyPr rtlCol="0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350935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表格圖表時間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預留位置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buFont typeface="Wingdings" panose="05000000000000000000" pitchFamily="2" charset="2"/>
              <a:buChar char="§"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buFont typeface="Wingdings" panose="05000000000000000000" pitchFamily="2" charset="2"/>
              <a:buChar char="§"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buFont typeface="Wingdings" panose="05000000000000000000" pitchFamily="2" charset="2"/>
              <a:buChar char="§"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3/1/20XX</a:t>
            </a:r>
            <a:endParaRPr lang="zh-TW" altLang="en-US" noProof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範例頁尾文字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8844951-7827-47D4-8276-7DDE1FA7D85A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3026859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引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矩形 11">
            <a:extLst>
              <a:ext uri="{FF2B5EF4-FFF2-40B4-BE49-F238E27FC236}">
                <a16:creationId xmlns:a16="http://schemas.microsoft.com/office/drawing/2014/main" id="{F03B5BF0-238D-481F-A15B-206D1E2FED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 useBgFill="1">
        <p:nvSpPr>
          <p:cNvPr id="13" name="矩形 12">
            <a:extLst>
              <a:ext uri="{FF2B5EF4-FFF2-40B4-BE49-F238E27FC236}">
                <a16:creationId xmlns:a16="http://schemas.microsoft.com/office/drawing/2014/main" id="{7578E43B-8F1B-4CBD-B09E-5AD9A247E3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4" name="外框 13">
            <a:extLst>
              <a:ext uri="{FF2B5EF4-FFF2-40B4-BE49-F238E27FC236}">
                <a16:creationId xmlns:a16="http://schemas.microsoft.com/office/drawing/2014/main" id="{737C17C2-E2A6-4219-AE02-C8EAF943C4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0" name="圖片版面配置區 19">
            <a:extLst>
              <a:ext uri="{FF2B5EF4-FFF2-40B4-BE49-F238E27FC236}">
                <a16:creationId xmlns:a16="http://schemas.microsoft.com/office/drawing/2014/main" id="{AE7BC3CE-3806-41F3-B4F6-EBB2C3E9EA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" y="484632"/>
            <a:ext cx="12179808" cy="5907024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6" name="標題 5">
            <a:extLst>
              <a:ext uri="{FF2B5EF4-FFF2-40B4-BE49-F238E27FC236}">
                <a16:creationId xmlns:a16="http://schemas.microsoft.com/office/drawing/2014/main" id="{FDC036CF-E92D-4E80-8E6B-1B06EDDFD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1016"/>
            <a:ext cx="4800600" cy="3749040"/>
          </a:xfrm>
        </p:spPr>
        <p:txBody>
          <a:bodyPr rtlCol="0" anchor="b" anchorCtr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26" name="文字版面配置區 25">
            <a:extLst>
              <a:ext uri="{FF2B5EF4-FFF2-40B4-BE49-F238E27FC236}">
                <a16:creationId xmlns:a16="http://schemas.microsoft.com/office/drawing/2014/main" id="{BADCFE1B-ABA2-4B11-B7DE-02CE383D6F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835779"/>
            <a:ext cx="4800600" cy="1066800"/>
          </a:xfrm>
        </p:spPr>
        <p:txBody>
          <a:bodyPr rtlCol="0">
            <a:normAutofit/>
          </a:bodyPr>
          <a:lstStyle>
            <a:lvl1pPr marL="228600" indent="0">
              <a:buNone/>
              <a:defRPr sz="2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按一下以新增副標題</a:t>
            </a:r>
          </a:p>
        </p:txBody>
      </p:sp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3/1/20XX</a:t>
            </a:r>
            <a:endParaRPr lang="zh-TW" altLang="en-US" noProof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範例頁尾文字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8844951-7827-47D4-8276-7DDE1FA7D85A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3582905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小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15" name="圖片版面配置區 14">
            <a:extLst>
              <a:ext uri="{FF2B5EF4-FFF2-40B4-BE49-F238E27FC236}">
                <a16:creationId xmlns:a16="http://schemas.microsoft.com/office/drawing/2014/main" id="{1B84B862-7F1F-4B98-B437-936D8A73A9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664" y="2240280"/>
            <a:ext cx="2286000" cy="2322576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16" name="圖片版面配置區 14">
            <a:extLst>
              <a:ext uri="{FF2B5EF4-FFF2-40B4-BE49-F238E27FC236}">
                <a16:creationId xmlns:a16="http://schemas.microsoft.com/office/drawing/2014/main" id="{C76B23B2-3605-4292-9F96-F34651B689A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38728" y="2240280"/>
            <a:ext cx="2286000" cy="2322576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17" name="圖片版面配置區 14">
            <a:extLst>
              <a:ext uri="{FF2B5EF4-FFF2-40B4-BE49-F238E27FC236}">
                <a16:creationId xmlns:a16="http://schemas.microsoft.com/office/drawing/2014/main" id="{AB1E9EC3-2FB6-4E1C-8211-306450FDEE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45936" y="2267712"/>
            <a:ext cx="2286000" cy="2322576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18" name="圖片版面配置區 14">
            <a:extLst>
              <a:ext uri="{FF2B5EF4-FFF2-40B4-BE49-F238E27FC236}">
                <a16:creationId xmlns:a16="http://schemas.microsoft.com/office/drawing/2014/main" id="{F3628146-045F-4FBC-A365-3D1D4B3DA6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53144" y="2267712"/>
            <a:ext cx="2286000" cy="2322576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20" name="文字版面配置區 19">
            <a:extLst>
              <a:ext uri="{FF2B5EF4-FFF2-40B4-BE49-F238E27FC236}">
                <a16:creationId xmlns:a16="http://schemas.microsoft.com/office/drawing/2014/main" id="{CB50972B-CA23-4B92-987F-EE48ECCFF5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1363" y="4733925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zh-TW" altLang="en-US" noProof="0"/>
              <a:t>姓名</a:t>
            </a:r>
          </a:p>
        </p:txBody>
      </p:sp>
      <p:sp>
        <p:nvSpPr>
          <p:cNvPr id="23" name="文字版面配置區 19">
            <a:extLst>
              <a:ext uri="{FF2B5EF4-FFF2-40B4-BE49-F238E27FC236}">
                <a16:creationId xmlns:a16="http://schemas.microsoft.com/office/drawing/2014/main" id="{8DE19225-DA72-4A39-8CFD-695BFBB93E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0664" y="5343144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zh-TW" altLang="en-US" noProof="0"/>
              <a:t>職稱</a:t>
            </a:r>
          </a:p>
        </p:txBody>
      </p:sp>
      <p:sp>
        <p:nvSpPr>
          <p:cNvPr id="24" name="文字版面配置區 19">
            <a:extLst>
              <a:ext uri="{FF2B5EF4-FFF2-40B4-BE49-F238E27FC236}">
                <a16:creationId xmlns:a16="http://schemas.microsoft.com/office/drawing/2014/main" id="{E66A7C97-DBB6-4333-B12F-E26C38E69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38728" y="4733925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zh-TW" altLang="en-US" noProof="0"/>
              <a:t>姓名</a:t>
            </a:r>
          </a:p>
        </p:txBody>
      </p:sp>
      <p:sp>
        <p:nvSpPr>
          <p:cNvPr id="25" name="文字版面配置區 19">
            <a:extLst>
              <a:ext uri="{FF2B5EF4-FFF2-40B4-BE49-F238E27FC236}">
                <a16:creationId xmlns:a16="http://schemas.microsoft.com/office/drawing/2014/main" id="{041FA0B5-660E-478A-AF8A-196DBD6AE43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38029" y="5343144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zh-TW" altLang="en-US" noProof="0"/>
              <a:t>職稱</a:t>
            </a:r>
          </a:p>
        </p:txBody>
      </p:sp>
      <p:sp>
        <p:nvSpPr>
          <p:cNvPr id="26" name="文字版面配置區 19">
            <a:extLst>
              <a:ext uri="{FF2B5EF4-FFF2-40B4-BE49-F238E27FC236}">
                <a16:creationId xmlns:a16="http://schemas.microsoft.com/office/drawing/2014/main" id="{77C92085-3D01-44E4-BA12-E39F1EA0AC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67973" y="4733544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zh-TW" altLang="en-US" noProof="0"/>
              <a:t>姓名</a:t>
            </a:r>
          </a:p>
        </p:txBody>
      </p:sp>
      <p:sp>
        <p:nvSpPr>
          <p:cNvPr id="27" name="文字版面配置區 19">
            <a:extLst>
              <a:ext uri="{FF2B5EF4-FFF2-40B4-BE49-F238E27FC236}">
                <a16:creationId xmlns:a16="http://schemas.microsoft.com/office/drawing/2014/main" id="{35DA97BC-7224-440A-A227-8F4A101804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67274" y="5342763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zh-TW" altLang="en-US" noProof="0"/>
              <a:t>職稱</a:t>
            </a:r>
          </a:p>
        </p:txBody>
      </p:sp>
      <p:sp>
        <p:nvSpPr>
          <p:cNvPr id="28" name="文字版面配置區 19">
            <a:extLst>
              <a:ext uri="{FF2B5EF4-FFF2-40B4-BE49-F238E27FC236}">
                <a16:creationId xmlns:a16="http://schemas.microsoft.com/office/drawing/2014/main" id="{C236524B-4724-42FA-A2B2-33566478FD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64639" y="4737100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zh-TW" altLang="en-US" noProof="0"/>
              <a:t>姓名</a:t>
            </a:r>
          </a:p>
        </p:txBody>
      </p:sp>
      <p:sp>
        <p:nvSpPr>
          <p:cNvPr id="29" name="文字版面配置區 19">
            <a:extLst>
              <a:ext uri="{FF2B5EF4-FFF2-40B4-BE49-F238E27FC236}">
                <a16:creationId xmlns:a16="http://schemas.microsoft.com/office/drawing/2014/main" id="{5F7DE4ED-8F4D-465C-86B4-2372AE291F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63940" y="5346319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zh-TW" altLang="en-US" noProof="0"/>
              <a:t>職稱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3/1/20XX</a:t>
            </a:r>
            <a:endParaRPr lang="zh-TW" altLang="en-US" noProof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範例頁尾文字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8844951-7827-47D4-8276-7DDE1FA7D85A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3380455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容 2 欄位 (比較投影片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預留位置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60320"/>
            <a:ext cx="5157787" cy="3446463"/>
          </a:xfrm>
          <a:solidFill>
            <a:schemeClr val="bg1"/>
          </a:solidFill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6" name="內容預留位置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60320"/>
            <a:ext cx="5183188" cy="3446463"/>
          </a:xfrm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3/1/20XX</a:t>
            </a:r>
            <a:endParaRPr lang="zh-TW" altLang="en-US" noProof="0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範例頁尾文字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8844951-7827-47D4-8276-7DDE1FA7D85A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10" name="標題 9">
            <a:extLst>
              <a:ext uri="{FF2B5EF4-FFF2-40B4-BE49-F238E27FC236}">
                <a16:creationId xmlns:a16="http://schemas.microsoft.com/office/drawing/2014/main" id="{351C83D0-CBAB-4E41-89AB-89FF36D38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11" name="文字預留位置 2">
            <a:extLst>
              <a:ext uri="{FF2B5EF4-FFF2-40B4-BE49-F238E27FC236}">
                <a16:creationId xmlns:a16="http://schemas.microsoft.com/office/drawing/2014/main" id="{9C302BB0-D231-4195-8083-264C01DF9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2011680"/>
            <a:ext cx="5157787" cy="530352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2400" b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13" name="文字預留位置 4">
            <a:extLst>
              <a:ext uri="{FF2B5EF4-FFF2-40B4-BE49-F238E27FC236}">
                <a16:creationId xmlns:a16="http://schemas.microsoft.com/office/drawing/2014/main" id="{5B2A70FA-99E0-466C-AC57-33C48353BB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69027" y="2011680"/>
            <a:ext cx="5183187" cy="530352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2400" b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945747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容 3 欄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10515600" cy="1325880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預留位置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3383280" cy="530352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2400" b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60320"/>
            <a:ext cx="3383280" cy="3446463"/>
          </a:xfrm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文字預留位置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04360" y="2011680"/>
            <a:ext cx="3383280" cy="530352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2400" b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預留位置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04360" y="2560320"/>
            <a:ext cx="3383280" cy="3446463"/>
          </a:xfrm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10" name="文字預留位置 4">
            <a:extLst>
              <a:ext uri="{FF2B5EF4-FFF2-40B4-BE49-F238E27FC236}">
                <a16:creationId xmlns:a16="http://schemas.microsoft.com/office/drawing/2014/main" id="{422881CE-A366-4A3A-AE00-9B14BEFE4A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68934" y="2011680"/>
            <a:ext cx="3383280" cy="530352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2400" b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11" name="內容預留位置 5">
            <a:extLst>
              <a:ext uri="{FF2B5EF4-FFF2-40B4-BE49-F238E27FC236}">
                <a16:creationId xmlns:a16="http://schemas.microsoft.com/office/drawing/2014/main" id="{3CF16E98-73C9-47B5-B88B-9120BEB9F09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68934" y="2560320"/>
            <a:ext cx="3383280" cy="3446463"/>
          </a:xfrm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3/1/20XX</a:t>
            </a:r>
            <a:endParaRPr lang="zh-TW" altLang="en-US" noProof="0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範例頁尾文字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8844951-7827-47D4-8276-7DDE1FA7D85A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1658878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外框 7">
            <a:extLst>
              <a:ext uri="{FF2B5EF4-FFF2-40B4-BE49-F238E27FC236}">
                <a16:creationId xmlns:a16="http://schemas.microsoft.com/office/drawing/2014/main" id="{DD7EAFE6-2BB9-41FB-9CF4-588CFC708774}"/>
              </a:ext>
            </a:extLst>
          </p:cNvPr>
          <p:cNvSpPr/>
          <p:nvPr/>
        </p:nvSpPr>
        <p:spPr>
          <a:xfrm>
            <a:off x="1524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zh-tw"/>
              <a:t>按一下以編輯母片標題樣式</a:t>
            </a:r>
          </a:p>
        </p:txBody>
      </p:sp>
      <p:sp>
        <p:nvSpPr>
          <p:cNvPr id="3" name="文字預留位置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/>
              <a:t>按一下以編輯母片文字樣式</a:t>
            </a:r>
          </a:p>
          <a:p>
            <a:pPr lvl="1" rtl="0"/>
            <a:r>
              <a:rPr lang="zh-tw"/>
              <a:t>第二層</a:t>
            </a:r>
          </a:p>
          <a:p>
            <a:pPr lvl="2" rtl="0"/>
            <a:r>
              <a:rPr lang="zh-tw"/>
              <a:t>第三層</a:t>
            </a:r>
          </a:p>
          <a:p>
            <a:pPr lvl="3" rtl="0"/>
            <a:r>
              <a:rPr lang="zh-tw"/>
              <a:t>第四層</a:t>
            </a:r>
          </a:p>
          <a:p>
            <a:pPr lvl="4" rtl="0"/>
            <a:r>
              <a:rPr lang="zh-tw"/>
              <a:t>第五層</a:t>
            </a:r>
            <a:endParaRPr 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/>
              <a:t>3/1/20XX</a:t>
            </a:r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/>
              <a:t>範例頁尾文字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150" baseline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1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6" r:id="rId2"/>
    <p:sldLayoutId id="2147483699" r:id="rId3"/>
    <p:sldLayoutId id="2147483698" r:id="rId4"/>
    <p:sldLayoutId id="2147483686" r:id="rId5"/>
    <p:sldLayoutId id="2147483700" r:id="rId6"/>
    <p:sldLayoutId id="2147483705" r:id="rId7"/>
    <p:sldLayoutId id="2147483689" r:id="rId8"/>
    <p:sldLayoutId id="2147483704" r:id="rId9"/>
    <p:sldLayoutId id="2147483702" r:id="rId10"/>
    <p:sldLayoutId id="2147483701" r:id="rId11"/>
    <p:sldLayoutId id="2147483703" r:id="rId12"/>
    <p:sldLayoutId id="2147483685" r:id="rId13"/>
    <p:sldLayoutId id="2147483687" r:id="rId14"/>
    <p:sldLayoutId id="2147483688" r:id="rId15"/>
    <p:sldLayoutId id="2147483690" r:id="rId16"/>
    <p:sldLayoutId id="2147483692" r:id="rId17"/>
    <p:sldLayoutId id="2147483693" r:id="rId18"/>
  </p:sldLayoutIdLst>
  <p:hf hdr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52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Microsoft JhengHei UI" panose="020B0604030504040204" pitchFamily="34" charset="-120"/>
          <a:ea typeface="Microsoft JhengHei UI" panose="020B0604030504040204" pitchFamily="34" charset="-120"/>
          <a:cs typeface="Angsana New" panose="02020603050405020304" pitchFamily="18" charset="-34"/>
        </a:defRPr>
      </a:lvl1pPr>
    </p:titleStyle>
    <p:bodyStyle>
      <a:lvl1pPr marL="4572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3200" kern="1200">
          <a:solidFill>
            <a:schemeClr val="tx2">
              <a:alpha val="70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8001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2">
              <a:alpha val="70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2573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2">
              <a:alpha val="70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573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1145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2.jpg"/><Relationship Id="rId7" Type="http://schemas.openxmlformats.org/officeDocument/2006/relationships/image" Target="../media/image5.jpg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hyperlink" Target="http://dream.bcps.hlc.edu.tw/" TargetMode="External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34.jpg"/><Relationship Id="rId4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5.pn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11" Type="http://schemas.microsoft.com/office/2007/relationships/hdphoto" Target="../media/hdphoto8.wdp"/><Relationship Id="rId5" Type="http://schemas.openxmlformats.org/officeDocument/2006/relationships/image" Target="../media/image46.jpg"/><Relationship Id="rId10" Type="http://schemas.openxmlformats.org/officeDocument/2006/relationships/image" Target="../media/image51.png"/><Relationship Id="rId4" Type="http://schemas.microsoft.com/office/2007/relationships/hdphoto" Target="../media/hdphoto7.wdp"/><Relationship Id="rId9" Type="http://schemas.openxmlformats.org/officeDocument/2006/relationships/image" Target="../media/image50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52.jpg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Relationship Id="rId9" Type="http://schemas.openxmlformats.org/officeDocument/2006/relationships/image" Target="../media/image5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58.jp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10" Type="http://schemas.microsoft.com/office/2007/relationships/hdphoto" Target="../media/hdphoto9.wdp"/><Relationship Id="rId4" Type="http://schemas.openxmlformats.org/officeDocument/2006/relationships/image" Target="../media/image59.jpg"/><Relationship Id="rId9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64.png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66231293.blogspot.com/2015/04/blog-post_95.htm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4.jpg"/><Relationship Id="rId7" Type="http://schemas.microsoft.com/office/2007/relationships/hdphoto" Target="../media/hdphoto4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620D2713-3C85-DE77-C312-4893C65962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734"/>
          <a:stretch/>
        </p:blipFill>
        <p:spPr>
          <a:xfrm>
            <a:off x="21131" y="919785"/>
            <a:ext cx="2480431" cy="2613862"/>
          </a:xfrm>
          <a:prstGeom prst="ellipse">
            <a:avLst/>
          </a:prstGeom>
          <a:ln w="63500" cap="rnd">
            <a:solidFill>
              <a:schemeClr val="bg2">
                <a:lumMod val="9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2E9A7C78-91FD-4B88-953D-5A4363761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035" y="4387072"/>
            <a:ext cx="9596587" cy="1032236"/>
          </a:xfrm>
        </p:spPr>
        <p:txBody>
          <a:bodyPr rtlCol="0" anchor="b" anchorCtr="0"/>
          <a:lstStyle/>
          <a:p>
            <a:pPr rtl="0"/>
            <a:r>
              <a:rPr lang="zh-TW" altLang="en-US" sz="55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四年愛班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- </a:t>
            </a:r>
            <a:r>
              <a:rPr lang="zh-TW" altLang="en-US" sz="6000" b="1" dirty="0">
                <a:latin typeface="王漢宗波卡體一空陰" panose="02020600000000000000" pitchFamily="18" charset="-120"/>
                <a:ea typeface="王漢宗波卡體一空陰" panose="02020600000000000000" pitchFamily="18" charset="-120"/>
              </a:rPr>
              <a:t>造型饅頭 </a:t>
            </a:r>
            <a:r>
              <a:rPr lang="en-US" altLang="zh-TW" sz="6000" b="1" dirty="0">
                <a:latin typeface="王漢宗波卡體一空陰" panose="02020600000000000000" pitchFamily="18" charset="-120"/>
                <a:ea typeface="王漢宗波卡體一空陰" panose="02020600000000000000" pitchFamily="18" charset="-120"/>
              </a:rPr>
              <a:t>DIY</a:t>
            </a:r>
            <a:endParaRPr lang="zh-TW" altLang="en-US" sz="6000" b="1" dirty="0">
              <a:latin typeface="王漢宗波卡體一空陰" panose="02020600000000000000" pitchFamily="18" charset="-120"/>
              <a:ea typeface="王漢宗波卡體一空陰" panose="02020600000000000000" pitchFamily="18" charset="-120"/>
            </a:endParaRPr>
          </a:p>
        </p:txBody>
      </p:sp>
      <p:sp>
        <p:nvSpPr>
          <p:cNvPr id="5" name="副標題 4">
            <a:extLst>
              <a:ext uri="{FF2B5EF4-FFF2-40B4-BE49-F238E27FC236}">
                <a16:creationId xmlns:a16="http://schemas.microsoft.com/office/drawing/2014/main" id="{AD04BED3-CF2E-4CAD-8CE8-ED3ED12AE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-58888" y="5726765"/>
            <a:ext cx="9144000" cy="1804729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許芷瑜 </a:t>
            </a:r>
            <a:r>
              <a:rPr lang="en-US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&amp; 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徐佳萓</a:t>
            </a:r>
          </a:p>
        </p:txBody>
      </p:sp>
      <p:sp>
        <p:nvSpPr>
          <p:cNvPr id="2" name="標題 3">
            <a:extLst>
              <a:ext uri="{FF2B5EF4-FFF2-40B4-BE49-F238E27FC236}">
                <a16:creationId xmlns:a16="http://schemas.microsoft.com/office/drawing/2014/main" id="{A5E282BF-EFE5-2499-689C-B9492BED2548}"/>
              </a:ext>
            </a:extLst>
          </p:cNvPr>
          <p:cNvSpPr txBox="1">
            <a:spLocks/>
          </p:cNvSpPr>
          <p:nvPr/>
        </p:nvSpPr>
        <p:spPr>
          <a:xfrm>
            <a:off x="147483" y="335095"/>
            <a:ext cx="11916697" cy="11693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00" kern="12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ngsana New" panose="02020603050405020304" pitchFamily="18" charset="-34"/>
              </a:defRPr>
            </a:lvl1pPr>
          </a:lstStyle>
          <a:p>
            <a:pPr algn="dist"/>
            <a:r>
              <a:rPr lang="zh-TW" altLang="en-US" sz="4400" b="1" u="sng" dirty="0">
                <a:solidFill>
                  <a:schemeClr val="bg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花蓮</a:t>
            </a:r>
            <a:r>
              <a:rPr lang="zh-TW" altLang="en-US" sz="4400" b="1" i="0" u="sng" strike="noStrike" dirty="0">
                <a:solidFill>
                  <a:schemeClr val="bg1">
                    <a:lumMod val="95000"/>
                  </a:schemeClr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北昌國小</a:t>
            </a:r>
            <a:r>
              <a:rPr lang="en-US" altLang="zh-TW" sz="4400" b="1" i="0" u="sng" strike="noStrike" dirty="0">
                <a:solidFill>
                  <a:schemeClr val="bg1">
                    <a:lumMod val="95000"/>
                  </a:schemeClr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-</a:t>
            </a:r>
            <a:r>
              <a:rPr lang="zh-TW" altLang="en-US" sz="4400" b="1" i="0" u="sng" strike="noStrike" dirty="0">
                <a:solidFill>
                  <a:schemeClr val="bg1">
                    <a:lumMod val="95000"/>
                  </a:schemeClr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麥哲倫探險築夢計畫</a:t>
            </a:r>
          </a:p>
          <a:p>
            <a:pPr algn="dist"/>
            <a:endParaRPr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0CEC53E-3ED9-E57D-CF6D-8ACA8BF8743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266" b="13266"/>
          <a:stretch/>
        </p:blipFill>
        <p:spPr>
          <a:xfrm>
            <a:off x="9173650" y="3650632"/>
            <a:ext cx="2921315" cy="2860986"/>
          </a:xfrm>
          <a:prstGeom prst="ellipse">
            <a:avLst/>
          </a:prstGeom>
          <a:ln w="63500" cap="rnd">
            <a:solidFill>
              <a:schemeClr val="bg2">
                <a:lumMod val="9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FF85894-A8C6-1AC4-B575-1FB82B6AA46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3266" b="13266"/>
          <a:stretch/>
        </p:blipFill>
        <p:spPr>
          <a:xfrm>
            <a:off x="2206926" y="1508960"/>
            <a:ext cx="1465781" cy="1435511"/>
          </a:xfrm>
          <a:prstGeom prst="ellipse">
            <a:avLst/>
          </a:prstGeom>
          <a:ln w="63500" cap="rnd">
            <a:solidFill>
              <a:schemeClr val="bg2">
                <a:lumMod val="9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A22E3AA7-CEE2-BCE0-9002-7AC932B85A1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3266" b="13266"/>
          <a:stretch/>
        </p:blipFill>
        <p:spPr>
          <a:xfrm>
            <a:off x="8948488" y="998756"/>
            <a:ext cx="3115692" cy="2789012"/>
          </a:xfrm>
          <a:prstGeom prst="ellipse">
            <a:avLst/>
          </a:prstGeom>
          <a:ln w="63500" cap="rnd">
            <a:solidFill>
              <a:schemeClr val="bg2">
                <a:lumMod val="9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930AD9E-3A97-AFA5-A449-80A61DBAB8B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3266" b="13266"/>
          <a:stretch/>
        </p:blipFill>
        <p:spPr>
          <a:xfrm>
            <a:off x="3310792" y="1969951"/>
            <a:ext cx="1465781" cy="1408969"/>
          </a:xfrm>
          <a:prstGeom prst="ellipse">
            <a:avLst/>
          </a:prstGeom>
          <a:ln w="63500" cap="rnd">
            <a:solidFill>
              <a:schemeClr val="bg2">
                <a:lumMod val="9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E9664EF9-F7EE-47D0-CE30-3EC9638C0DE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3266" b="13266"/>
          <a:stretch/>
        </p:blipFill>
        <p:spPr>
          <a:xfrm>
            <a:off x="4561005" y="2393262"/>
            <a:ext cx="1465781" cy="1352345"/>
          </a:xfrm>
          <a:prstGeom prst="ellipse">
            <a:avLst/>
          </a:prstGeom>
          <a:ln w="63500" cap="rnd">
            <a:solidFill>
              <a:schemeClr val="bg2">
                <a:lumMod val="9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8885D472-74E4-81E7-AF7A-E8451C2ECBF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13266" b="13266"/>
          <a:stretch/>
        </p:blipFill>
        <p:spPr>
          <a:xfrm>
            <a:off x="5861518" y="2393262"/>
            <a:ext cx="1465781" cy="1435511"/>
          </a:xfrm>
          <a:prstGeom prst="ellipse">
            <a:avLst/>
          </a:prstGeom>
          <a:ln w="63500" cap="rnd">
            <a:solidFill>
              <a:schemeClr val="bg2">
                <a:lumMod val="9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F0684E4C-EB2D-8071-8233-7F18757A2CD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13266" b="13266"/>
          <a:stretch/>
        </p:blipFill>
        <p:spPr>
          <a:xfrm>
            <a:off x="7185572" y="2700719"/>
            <a:ext cx="1465781" cy="1435511"/>
          </a:xfrm>
          <a:prstGeom prst="ellipse">
            <a:avLst/>
          </a:prstGeom>
          <a:ln w="63500" cap="rnd">
            <a:solidFill>
              <a:schemeClr val="bg2">
                <a:lumMod val="9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A8620E4B-1031-69DB-1185-021C67080D9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13266" b="13266"/>
          <a:stretch/>
        </p:blipFill>
        <p:spPr>
          <a:xfrm>
            <a:off x="8578274" y="2797832"/>
            <a:ext cx="1465781" cy="1435511"/>
          </a:xfrm>
          <a:prstGeom prst="ellipse">
            <a:avLst/>
          </a:prstGeom>
          <a:ln w="63500" cap="rnd">
            <a:solidFill>
              <a:schemeClr val="bg2">
                <a:lumMod val="9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0358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7957686-487A-4245-814E-58B1C25C6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58" y="601578"/>
            <a:ext cx="5992550" cy="2827422"/>
          </a:xfrm>
        </p:spPr>
        <p:txBody>
          <a:bodyPr rtlCol="0"/>
          <a:lstStyle/>
          <a:p>
            <a:pPr rtl="0"/>
            <a:r>
              <a:rPr lang="zh-TW" altLang="en-US" dirty="0"/>
              <a:t>制作過程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B6566BB-9632-4FD7-9FFC-FD3C43D39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90" y="1378156"/>
            <a:ext cx="4841240" cy="5014452"/>
          </a:xfrm>
        </p:spPr>
        <p:txBody>
          <a:bodyPr rtlCol="0">
            <a:normAutofit/>
          </a:bodyPr>
          <a:lstStyle/>
          <a:p>
            <a:r>
              <a:rPr lang="en-US" altLang="zh-TW" dirty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zh-TW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收口整型</a:t>
            </a:r>
            <a:r>
              <a:rPr lang="en-US" altLang="zh-TW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zh-TW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收口滾圓</a:t>
            </a:r>
            <a:r>
              <a:rPr lang="en-US" altLang="zh-TW" dirty="0">
                <a:solidFill>
                  <a:schemeClr val="tx1">
                    <a:lumMod val="95000"/>
                    <a:lumOff val="5000"/>
                  </a:schemeClr>
                </a:solidFill>
              </a:rPr>
              <a:t>-&gt;</a:t>
            </a:r>
            <a:r>
              <a:rPr lang="zh-TW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配件柒色</a:t>
            </a:r>
            <a:r>
              <a:rPr lang="en-US" altLang="zh-TW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用水彩筆黏水貼著。</a:t>
            </a:r>
            <a:endParaRPr lang="en-US" altLang="zh-TW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rtl="0"/>
            <a:endParaRPr lang="zh-TW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C0241F69-8B23-1FF5-6EFC-FDD96C51B586}"/>
              </a:ext>
            </a:extLst>
          </p:cNvPr>
          <p:cNvSpPr txBox="1">
            <a:spLocks/>
          </p:cNvSpPr>
          <p:nvPr/>
        </p:nvSpPr>
        <p:spPr>
          <a:xfrm>
            <a:off x="6314440" y="1279173"/>
            <a:ext cx="4841240" cy="50144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None/>
              <a:defRPr sz="2800" kern="1200">
                <a:solidFill>
                  <a:schemeClr val="tx2">
                    <a:alpha val="7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8001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800" kern="1200">
                <a:solidFill>
                  <a:schemeClr val="tx2">
                    <a:alpha val="7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12573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2">
                    <a:alpha val="7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6573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alpha val="7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21145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alpha val="7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zh-TW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發酵 </a:t>
            </a:r>
            <a:r>
              <a:rPr lang="en-US" altLang="zh-TW" dirty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zh-TW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用量杯判斷</a:t>
            </a:r>
            <a:r>
              <a:rPr lang="en-US" altLang="zh-TW" dirty="0">
                <a:solidFill>
                  <a:schemeClr val="tx1">
                    <a:lumMod val="95000"/>
                    <a:lumOff val="5000"/>
                  </a:schemeClr>
                </a:solidFill>
              </a:rPr>
              <a:t>): </a:t>
            </a:r>
            <a:r>
              <a:rPr lang="zh-TW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放入保鮮盒 ，等待麵糰長大</a:t>
            </a:r>
            <a:r>
              <a:rPr lang="en-US" altLang="zh-TW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zh-TW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倍。</a:t>
            </a:r>
            <a:endParaRPr lang="en-US" altLang="zh-TW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altLang="zh-TW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zh-TW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2924399-8F12-3463-E8EA-B655054726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73" b="1173"/>
          <a:stretch/>
        </p:blipFill>
        <p:spPr>
          <a:xfrm>
            <a:off x="2341938" y="3497093"/>
            <a:ext cx="2143443" cy="2827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1D9C3FE-339F-B0C1-8C20-CC88741F08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73" b="1173"/>
          <a:stretch/>
        </p:blipFill>
        <p:spPr>
          <a:xfrm>
            <a:off x="78913" y="3497092"/>
            <a:ext cx="2172023" cy="2827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947C57A-62AD-AE37-DC99-D19462CAD5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635" b="1172"/>
          <a:stretch/>
        </p:blipFill>
        <p:spPr>
          <a:xfrm>
            <a:off x="6839407" y="3492262"/>
            <a:ext cx="2172022" cy="2832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ED222D0-2928-C2D5-E877-61DA667719F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173" b="1173"/>
          <a:stretch/>
        </p:blipFill>
        <p:spPr>
          <a:xfrm>
            <a:off x="4576383" y="3497093"/>
            <a:ext cx="2172022" cy="2827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0159322-1B64-D183-33B9-28618FD874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173" b="1173"/>
          <a:stretch/>
        </p:blipFill>
        <p:spPr>
          <a:xfrm rot="16200000">
            <a:off x="9407251" y="3646928"/>
            <a:ext cx="2372768" cy="2982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7719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7957686-487A-4245-814E-58B1C25C6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58" y="601578"/>
            <a:ext cx="5992550" cy="2827422"/>
          </a:xfrm>
        </p:spPr>
        <p:txBody>
          <a:bodyPr rtlCol="0"/>
          <a:lstStyle/>
          <a:p>
            <a:pPr rtl="0"/>
            <a:r>
              <a:rPr lang="zh-TW" altLang="en-US" dirty="0"/>
              <a:t>制作過程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B6566BB-9632-4FD7-9FFC-FD3C43D39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90" y="1378156"/>
            <a:ext cx="11304270" cy="1771444"/>
          </a:xfrm>
        </p:spPr>
        <p:txBody>
          <a:bodyPr rtlCol="0">
            <a:normAutofit/>
          </a:bodyPr>
          <a:lstStyle/>
          <a:p>
            <a:r>
              <a:rPr lang="en-US" altLang="zh-TW" dirty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zh-TW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蒸製</a:t>
            </a:r>
            <a:r>
              <a:rPr lang="en-US" altLang="zh-TW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zh-TW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水滾後開中小火蒸</a:t>
            </a:r>
            <a:r>
              <a:rPr lang="en-US" altLang="zh-TW" dirty="0">
                <a:solidFill>
                  <a:schemeClr val="tx1">
                    <a:lumMod val="95000"/>
                    <a:lumOff val="5000"/>
                  </a:schemeClr>
                </a:solidFill>
              </a:rPr>
              <a:t>15</a:t>
            </a:r>
            <a:r>
              <a:rPr lang="zh-TW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分鍾</a:t>
            </a:r>
            <a:r>
              <a:rPr lang="en-US" altLang="zh-TW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zh-TW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關火悶</a:t>
            </a:r>
            <a:r>
              <a:rPr lang="en-US" altLang="zh-TW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zh-TW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分鍾。</a:t>
            </a:r>
            <a:endParaRPr lang="en-US" altLang="zh-TW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altLang="zh-TW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altLang="zh-TW" dirty="0">
                <a:solidFill>
                  <a:schemeClr val="tx1">
                    <a:lumMod val="95000"/>
                    <a:lumOff val="5000"/>
                  </a:schemeClr>
                </a:solidFill>
              </a:rPr>
              <a:t>6. </a:t>
            </a:r>
            <a:r>
              <a:rPr lang="zh-TW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眼睛及表情</a:t>
            </a:r>
            <a:r>
              <a:rPr lang="en-US" altLang="zh-TW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zh-TW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用</a:t>
            </a:r>
            <a:r>
              <a:rPr lang="zh-TW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麵漿</a:t>
            </a:r>
            <a:r>
              <a:rPr lang="zh-TW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及水彩筆加上表情</a:t>
            </a:r>
            <a:r>
              <a:rPr lang="en-US" altLang="zh-TW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再蒸</a:t>
            </a:r>
            <a:r>
              <a:rPr lang="en-US" altLang="zh-TW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zh-TW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分鐘。</a:t>
            </a:r>
            <a:endParaRPr lang="en-US" altLang="zh-TW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rtl="0"/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2924399-8F12-3463-E8EA-B655054726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24603" y="3358053"/>
            <a:ext cx="2246378" cy="2994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44F437A-190D-DE10-FEC8-1F937FCF03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73" b="1173"/>
          <a:stretch/>
        </p:blipFill>
        <p:spPr>
          <a:xfrm>
            <a:off x="3521018" y="3403992"/>
            <a:ext cx="2265078" cy="2948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F51FFC3-E556-3451-422E-9B9EE1FF83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981" b="981"/>
          <a:stretch/>
        </p:blipFill>
        <p:spPr>
          <a:xfrm>
            <a:off x="9309489" y="3358051"/>
            <a:ext cx="2300369" cy="2994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BBE9C26-2223-5190-514B-5B94632F032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173" b="1173"/>
          <a:stretch/>
        </p:blipFill>
        <p:spPr>
          <a:xfrm>
            <a:off x="582142" y="3358052"/>
            <a:ext cx="2300369" cy="2994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6299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7957686-487A-4245-814E-58B1C25C6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743" y="639097"/>
            <a:ext cx="9829800" cy="816078"/>
          </a:xfrm>
        </p:spPr>
        <p:txBody>
          <a:bodyPr rtlCol="0"/>
          <a:lstStyle/>
          <a:p>
            <a:pPr rtl="0"/>
            <a:r>
              <a:rPr lang="zh-TW" altLang="en-US" dirty="0"/>
              <a:t>失敗和遇到的困難與如何克服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B6566BB-9632-4FD7-9FFC-FD3C43D39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743" y="1455175"/>
            <a:ext cx="11432457" cy="5138665"/>
          </a:xfrm>
        </p:spPr>
        <p:txBody>
          <a:bodyPr rtlCol="0">
            <a:normAutofit/>
          </a:bodyPr>
          <a:lstStyle/>
          <a:p>
            <a:pPr rtl="0"/>
            <a:r>
              <a:rPr lang="en-US" altLang="zh-TW" sz="2500" b="1" dirty="0">
                <a:solidFill>
                  <a:schemeClr val="accent1">
                    <a:lumMod val="75000"/>
                  </a:schemeClr>
                </a:solidFill>
              </a:rPr>
              <a:t>1.</a:t>
            </a:r>
            <a:r>
              <a:rPr lang="zh-TW" altLang="en-US" sz="2500" b="1" dirty="0">
                <a:solidFill>
                  <a:schemeClr val="accent1">
                    <a:lumMod val="75000"/>
                  </a:schemeClr>
                </a:solidFill>
              </a:rPr>
              <a:t>時間控制 </a:t>
            </a:r>
            <a:r>
              <a:rPr lang="en-US" altLang="zh-TW" sz="2500" b="1" dirty="0">
                <a:solidFill>
                  <a:schemeClr val="accent1">
                    <a:lumMod val="75000"/>
                  </a:schemeClr>
                </a:solidFill>
              </a:rPr>
              <a:t>: </a:t>
            </a:r>
          </a:p>
          <a:p>
            <a:pPr rtl="0"/>
            <a:r>
              <a:rPr lang="zh-TW" altLang="en-US" sz="2500" b="1" dirty="0">
                <a:solidFill>
                  <a:schemeClr val="tx1"/>
                </a:solidFill>
              </a:rPr>
              <a:t>困難</a:t>
            </a:r>
            <a:r>
              <a:rPr lang="en-US" altLang="zh-TW" sz="2500" b="1" dirty="0">
                <a:solidFill>
                  <a:schemeClr val="tx1"/>
                </a:solidFill>
              </a:rPr>
              <a:t> : </a:t>
            </a:r>
            <a:r>
              <a:rPr lang="zh-TW" altLang="en-US" sz="2500" dirty="0">
                <a:solidFill>
                  <a:schemeClr val="tx1"/>
                </a:solidFill>
              </a:rPr>
              <a:t>打好麵糰後</a:t>
            </a:r>
            <a:r>
              <a:rPr lang="en-US" altLang="zh-TW" sz="2500" dirty="0">
                <a:solidFill>
                  <a:schemeClr val="tx1"/>
                </a:solidFill>
              </a:rPr>
              <a:t>,1.5~2</a:t>
            </a:r>
            <a:r>
              <a:rPr lang="zh-TW" altLang="en-US" sz="2500" dirty="0">
                <a:solidFill>
                  <a:schemeClr val="tx1"/>
                </a:solidFill>
              </a:rPr>
              <a:t>小時內未完成造型</a:t>
            </a:r>
            <a:r>
              <a:rPr lang="en-US" altLang="zh-TW" sz="2500" dirty="0">
                <a:solidFill>
                  <a:schemeClr val="tx1"/>
                </a:solidFill>
              </a:rPr>
              <a:t>,</a:t>
            </a:r>
            <a:r>
              <a:rPr lang="zh-TW" altLang="en-US" sz="2500" dirty="0">
                <a:solidFill>
                  <a:schemeClr val="tx1"/>
                </a:solidFill>
              </a:rPr>
              <a:t>結果麵糰會出現未完成就</a:t>
            </a:r>
            <a:r>
              <a:rPr lang="zh-TW" altLang="en-US" sz="2500" dirty="0">
                <a:solidFill>
                  <a:srgbClr val="080808"/>
                </a:solidFill>
              </a:rPr>
              <a:t>發酵</a:t>
            </a:r>
            <a:r>
              <a:rPr lang="zh-TW" altLang="en-US" sz="2500" dirty="0">
                <a:solidFill>
                  <a:schemeClr val="tx1"/>
                </a:solidFill>
              </a:rPr>
              <a:t>過</a:t>
            </a:r>
            <a:r>
              <a:rPr lang="zh-TW" altLang="en-US" sz="2500" dirty="0">
                <a:solidFill>
                  <a:srgbClr val="080808"/>
                </a:solidFill>
              </a:rPr>
              <a:t>度。</a:t>
            </a:r>
            <a:endParaRPr lang="en-US" altLang="zh-TW" sz="2500" dirty="0">
              <a:solidFill>
                <a:srgbClr val="080808"/>
              </a:solidFill>
            </a:endParaRPr>
          </a:p>
          <a:p>
            <a:pPr rtl="0"/>
            <a:r>
              <a:rPr lang="zh-TW" altLang="en-US" sz="2500" b="1" dirty="0">
                <a:solidFill>
                  <a:schemeClr val="tx1"/>
                </a:solidFill>
              </a:rPr>
              <a:t>克服 </a:t>
            </a:r>
            <a:r>
              <a:rPr lang="en-US" altLang="zh-TW" sz="2500" b="1" dirty="0">
                <a:solidFill>
                  <a:schemeClr val="tx1"/>
                </a:solidFill>
              </a:rPr>
              <a:t>: </a:t>
            </a:r>
            <a:r>
              <a:rPr lang="zh-TW" altLang="en-US" sz="2500" dirty="0">
                <a:solidFill>
                  <a:schemeClr val="tx1"/>
                </a:solidFill>
              </a:rPr>
              <a:t>用計時器提醒或未用麵糰先放入冷藏</a:t>
            </a:r>
            <a:r>
              <a:rPr lang="en-US" altLang="zh-TW" sz="2500" dirty="0">
                <a:solidFill>
                  <a:srgbClr val="080808"/>
                </a:solidFill>
              </a:rPr>
              <a:t>,</a:t>
            </a:r>
            <a:r>
              <a:rPr lang="zh-TW" altLang="en-US" sz="2500" dirty="0">
                <a:solidFill>
                  <a:schemeClr val="tx1"/>
                </a:solidFill>
              </a:rPr>
              <a:t>降低</a:t>
            </a:r>
            <a:r>
              <a:rPr lang="zh-TW" altLang="en-US" sz="2500" dirty="0">
                <a:solidFill>
                  <a:srgbClr val="080808"/>
                </a:solidFill>
              </a:rPr>
              <a:t>發酵度。</a:t>
            </a:r>
            <a:endParaRPr lang="en-US" altLang="zh-TW" sz="2500" dirty="0">
              <a:solidFill>
                <a:srgbClr val="080808"/>
              </a:solidFill>
            </a:endParaRPr>
          </a:p>
          <a:p>
            <a:pPr rtl="0"/>
            <a:endParaRPr lang="en-US" altLang="zh-TW" dirty="0">
              <a:solidFill>
                <a:schemeClr val="tx1"/>
              </a:solidFill>
            </a:endParaRPr>
          </a:p>
          <a:p>
            <a:r>
              <a:rPr lang="en-US" altLang="zh-TW" sz="2500" dirty="0">
                <a:solidFill>
                  <a:schemeClr val="accent1">
                    <a:lumMod val="75000"/>
                  </a:schemeClr>
                </a:solidFill>
              </a:rPr>
              <a:t>2.</a:t>
            </a:r>
            <a:r>
              <a:rPr lang="zh-TW" altLang="en-US" sz="2500" b="1" dirty="0">
                <a:solidFill>
                  <a:schemeClr val="accent1">
                    <a:lumMod val="75000"/>
                  </a:schemeClr>
                </a:solidFill>
              </a:rPr>
              <a:t>發酵不足</a:t>
            </a:r>
            <a:r>
              <a:rPr lang="en-US" altLang="zh-TW" sz="2500" b="1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zh-TW" altLang="en-US" sz="2500" b="1" dirty="0">
                <a:solidFill>
                  <a:schemeClr val="accent1">
                    <a:lumMod val="75000"/>
                  </a:schemeClr>
                </a:solidFill>
              </a:rPr>
              <a:t>過度 </a:t>
            </a:r>
            <a:endParaRPr lang="en-US" altLang="zh-TW" sz="25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zh-TW" altLang="en-US" sz="2500" b="1" dirty="0">
                <a:solidFill>
                  <a:schemeClr val="tx1"/>
                </a:solidFill>
              </a:rPr>
              <a:t>困難</a:t>
            </a:r>
            <a:r>
              <a:rPr lang="en-US" altLang="zh-TW" sz="2500" b="1" dirty="0">
                <a:solidFill>
                  <a:schemeClr val="tx1"/>
                </a:solidFill>
              </a:rPr>
              <a:t> : </a:t>
            </a:r>
            <a:r>
              <a:rPr lang="zh-TW" altLang="en-US" sz="2500" dirty="0">
                <a:solidFill>
                  <a:schemeClr val="tx1"/>
                </a:solidFill>
              </a:rPr>
              <a:t>決定</a:t>
            </a:r>
            <a:r>
              <a:rPr lang="zh-TW" altLang="en-US" sz="2500" dirty="0">
                <a:solidFill>
                  <a:srgbClr val="080808"/>
                </a:solidFill>
              </a:rPr>
              <a:t>發酵是否足夠用眼睛看長大</a:t>
            </a:r>
            <a:r>
              <a:rPr lang="en-US" altLang="zh-TW" sz="2500" dirty="0">
                <a:solidFill>
                  <a:srgbClr val="080808"/>
                </a:solidFill>
              </a:rPr>
              <a:t>2</a:t>
            </a:r>
            <a:r>
              <a:rPr lang="zh-TW" altLang="en-US" sz="2500" dirty="0">
                <a:solidFill>
                  <a:srgbClr val="080808"/>
                </a:solidFill>
              </a:rPr>
              <a:t>倍或用手去按看</a:t>
            </a:r>
            <a:r>
              <a:rPr lang="zh-TW" altLang="en-US" sz="2500" dirty="0">
                <a:solidFill>
                  <a:schemeClr val="tx1"/>
                </a:solidFill>
              </a:rPr>
              <a:t>麵糰</a:t>
            </a:r>
            <a:r>
              <a:rPr lang="zh-TW" altLang="en-US" sz="2500" dirty="0">
                <a:solidFill>
                  <a:srgbClr val="080808"/>
                </a:solidFill>
              </a:rPr>
              <a:t>回彈</a:t>
            </a:r>
            <a:r>
              <a:rPr lang="zh-TW" altLang="en-US" sz="2500" dirty="0">
                <a:solidFill>
                  <a:schemeClr val="tx1"/>
                </a:solidFill>
              </a:rPr>
              <a:t>。結果</a:t>
            </a:r>
            <a:r>
              <a:rPr lang="zh-TW" altLang="en-US" sz="2500" dirty="0">
                <a:solidFill>
                  <a:srgbClr val="080808"/>
                </a:solidFill>
              </a:rPr>
              <a:t>蒸後饅頭不熟或表面不光滑或皺皮。</a:t>
            </a:r>
            <a:endParaRPr lang="en-US" altLang="zh-TW" sz="2500" dirty="0">
              <a:solidFill>
                <a:srgbClr val="080808"/>
              </a:solidFill>
            </a:endParaRPr>
          </a:p>
          <a:p>
            <a:r>
              <a:rPr lang="zh-TW" altLang="en-US" sz="2500" b="1" dirty="0">
                <a:solidFill>
                  <a:schemeClr val="tx1"/>
                </a:solidFill>
              </a:rPr>
              <a:t>克服 </a:t>
            </a:r>
            <a:r>
              <a:rPr lang="en-US" altLang="zh-TW" sz="2500" dirty="0">
                <a:solidFill>
                  <a:schemeClr val="tx1"/>
                </a:solidFill>
              </a:rPr>
              <a:t>: </a:t>
            </a:r>
            <a:r>
              <a:rPr lang="zh-TW" altLang="en-US" sz="2500" dirty="0">
                <a:solidFill>
                  <a:schemeClr val="tx1"/>
                </a:solidFill>
              </a:rPr>
              <a:t>用瓶蓋做</a:t>
            </a:r>
            <a:r>
              <a:rPr lang="zh-TW" altLang="en-US" sz="2500" dirty="0">
                <a:solidFill>
                  <a:srgbClr val="060606"/>
                </a:solidFill>
              </a:rPr>
              <a:t>量杯</a:t>
            </a:r>
            <a:r>
              <a:rPr lang="en-US" altLang="zh-TW" sz="2500" dirty="0">
                <a:solidFill>
                  <a:srgbClr val="060606"/>
                </a:solidFill>
              </a:rPr>
              <a:t>, </a:t>
            </a:r>
            <a:r>
              <a:rPr lang="zh-TW" altLang="en-US" sz="2500" dirty="0">
                <a:solidFill>
                  <a:srgbClr val="060606"/>
                </a:solidFill>
              </a:rPr>
              <a:t>用卡尺去量度</a:t>
            </a:r>
            <a:r>
              <a:rPr lang="zh-TW" altLang="en-US" sz="2500" dirty="0">
                <a:solidFill>
                  <a:schemeClr val="tx1"/>
                </a:solidFill>
              </a:rPr>
              <a:t>麵糰是否長大</a:t>
            </a:r>
            <a:r>
              <a:rPr lang="en-US" altLang="zh-TW" sz="2500" dirty="0">
                <a:solidFill>
                  <a:schemeClr val="tx1"/>
                </a:solidFill>
              </a:rPr>
              <a:t>2</a:t>
            </a:r>
            <a:r>
              <a:rPr lang="zh-TW" altLang="en-US" sz="2500" dirty="0">
                <a:solidFill>
                  <a:srgbClr val="080808"/>
                </a:solidFill>
              </a:rPr>
              <a:t>倍。</a:t>
            </a:r>
            <a:endParaRPr lang="en-US" altLang="zh-TW" sz="2500" dirty="0">
              <a:solidFill>
                <a:schemeClr val="tx1"/>
              </a:solidFill>
            </a:endParaRPr>
          </a:p>
          <a:p>
            <a:pPr rtl="0"/>
            <a:endParaRPr lang="en-US" altLang="zh-TW" dirty="0">
              <a:solidFill>
                <a:schemeClr val="tx1"/>
              </a:solidFill>
            </a:endParaRPr>
          </a:p>
          <a:p>
            <a:pPr rtl="0"/>
            <a:endParaRPr lang="en-US" altLang="zh-TW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BD8CC3D-D4F4-EE89-E95C-73305FB548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829" b="15829"/>
          <a:stretch/>
        </p:blipFill>
        <p:spPr>
          <a:xfrm>
            <a:off x="10188817" y="408808"/>
            <a:ext cx="1698383" cy="1547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F50490B-D3CA-9353-C703-1FF98DCC7C7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2024" t="18608" r="36880" b="26224"/>
          <a:stretch/>
        </p:blipFill>
        <p:spPr>
          <a:xfrm rot="10800000">
            <a:off x="10107260" y="2655376"/>
            <a:ext cx="1779940" cy="1547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143AC2AD-2FCA-FC97-8D79-38C3AB75ACB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29" t="31001" r="9988" b="29596"/>
          <a:stretch/>
        </p:blipFill>
        <p:spPr>
          <a:xfrm>
            <a:off x="10107260" y="5036431"/>
            <a:ext cx="1779940" cy="1688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3843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7957686-487A-4245-814E-58B1C25C6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743" y="639097"/>
            <a:ext cx="9829800" cy="816078"/>
          </a:xfrm>
        </p:spPr>
        <p:txBody>
          <a:bodyPr rtlCol="0"/>
          <a:lstStyle/>
          <a:p>
            <a:pPr rtl="0"/>
            <a:r>
              <a:rPr lang="zh-TW" altLang="en-US" dirty="0"/>
              <a:t>失敗和遇到的困難與如何克服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B6566BB-9632-4FD7-9FFC-FD3C43D39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743" y="1455175"/>
            <a:ext cx="11435080" cy="2962158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en-US" altLang="zh-TW" sz="24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r>
              <a:rPr lang="zh-TW" altLang="en-US" sz="2400" b="1" dirty="0">
                <a:solidFill>
                  <a:schemeClr val="accent1">
                    <a:lumMod val="75000"/>
                  </a:schemeClr>
                </a:solidFill>
              </a:rPr>
              <a:t>表面皺皮</a:t>
            </a:r>
            <a:r>
              <a:rPr lang="en-US" altLang="zh-TW" sz="2400" b="1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zh-TW" altLang="en-US" sz="2400" b="1" dirty="0">
                <a:solidFill>
                  <a:schemeClr val="accent1">
                    <a:lumMod val="75000"/>
                  </a:schemeClr>
                </a:solidFill>
              </a:rPr>
              <a:t>塌陷 </a:t>
            </a:r>
            <a:r>
              <a:rPr lang="en-US" altLang="zh-TW" sz="2400" b="1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zh-TW" altLang="en-US" sz="2400" b="1" dirty="0">
                <a:solidFill>
                  <a:schemeClr val="accent1">
                    <a:lumMod val="75000"/>
                  </a:schemeClr>
                </a:solidFill>
              </a:rPr>
              <a:t>爆開 </a:t>
            </a:r>
            <a:r>
              <a:rPr lang="en-US" altLang="zh-TW" sz="2400" b="1" dirty="0">
                <a:solidFill>
                  <a:schemeClr val="accent1">
                    <a:lumMod val="75000"/>
                  </a:schemeClr>
                </a:solidFill>
              </a:rPr>
              <a:t>: </a:t>
            </a:r>
          </a:p>
          <a:p>
            <a:pPr rtl="0"/>
            <a:r>
              <a:rPr lang="zh-TW" altLang="en-US" sz="2400" b="1" dirty="0">
                <a:solidFill>
                  <a:srgbClr val="080808"/>
                </a:solidFill>
              </a:rPr>
              <a:t>困難</a:t>
            </a:r>
            <a:r>
              <a:rPr lang="en-US" altLang="zh-TW" sz="2400" b="1" dirty="0">
                <a:solidFill>
                  <a:srgbClr val="080808"/>
                </a:solidFill>
              </a:rPr>
              <a:t> : </a:t>
            </a:r>
            <a:r>
              <a:rPr lang="en-US" altLang="zh-TW" sz="2400" dirty="0">
                <a:solidFill>
                  <a:srgbClr val="080808"/>
                </a:solidFill>
              </a:rPr>
              <a:t>a) </a:t>
            </a:r>
            <a:r>
              <a:rPr lang="zh-TW" altLang="en-US" sz="2400" dirty="0">
                <a:solidFill>
                  <a:srgbClr val="080808"/>
                </a:solidFill>
              </a:rPr>
              <a:t>蒸煮時候水會倒流滴在饅頭表面上</a:t>
            </a:r>
            <a:r>
              <a:rPr lang="en-US" altLang="zh-TW" sz="2400" dirty="0">
                <a:solidFill>
                  <a:srgbClr val="080808"/>
                </a:solidFill>
              </a:rPr>
              <a:t>,</a:t>
            </a:r>
            <a:r>
              <a:rPr lang="zh-TW" altLang="en-US" sz="2400" dirty="0">
                <a:solidFill>
                  <a:schemeClr val="tx1"/>
                </a:solidFill>
              </a:rPr>
              <a:t>結果</a:t>
            </a:r>
            <a:r>
              <a:rPr lang="zh-TW" altLang="en-US" sz="2400" dirty="0">
                <a:solidFill>
                  <a:srgbClr val="080808"/>
                </a:solidFill>
              </a:rPr>
              <a:t>造成饅頭表面皺皮</a:t>
            </a:r>
            <a:r>
              <a:rPr lang="en-US" altLang="zh-TW" sz="2400" dirty="0">
                <a:solidFill>
                  <a:srgbClr val="080808"/>
                </a:solidFill>
              </a:rPr>
              <a:t>/</a:t>
            </a:r>
            <a:r>
              <a:rPr lang="zh-TW" altLang="en-US" sz="2400" dirty="0">
                <a:solidFill>
                  <a:srgbClr val="080808"/>
                </a:solidFill>
              </a:rPr>
              <a:t>塌陷。</a:t>
            </a:r>
            <a:endParaRPr lang="en-US" altLang="zh-TW" sz="2400" dirty="0">
              <a:solidFill>
                <a:srgbClr val="080808"/>
              </a:solidFill>
            </a:endParaRPr>
          </a:p>
          <a:p>
            <a:pPr rtl="0"/>
            <a:r>
              <a:rPr lang="zh-TW" altLang="en-US" sz="2400" dirty="0">
                <a:solidFill>
                  <a:srgbClr val="080808"/>
                </a:solidFill>
              </a:rPr>
              <a:t>           </a:t>
            </a:r>
            <a:r>
              <a:rPr lang="en-US" altLang="zh-TW" sz="2400" dirty="0">
                <a:solidFill>
                  <a:srgbClr val="080808"/>
                </a:solidFill>
              </a:rPr>
              <a:t>b)</a:t>
            </a:r>
            <a:r>
              <a:rPr lang="zh-TW" altLang="en-US" sz="2400" dirty="0">
                <a:solidFill>
                  <a:srgbClr val="080808"/>
                </a:solidFill>
              </a:rPr>
              <a:t> 饅頭表面爆開。</a:t>
            </a:r>
            <a:endParaRPr lang="en-US" altLang="zh-TW" sz="2400" dirty="0">
              <a:solidFill>
                <a:srgbClr val="080808"/>
              </a:solidFill>
            </a:endParaRPr>
          </a:p>
          <a:p>
            <a:pPr rtl="0"/>
            <a:endParaRPr lang="en-US" altLang="zh-TW" sz="2400" dirty="0">
              <a:solidFill>
                <a:srgbClr val="080808"/>
              </a:solidFill>
            </a:endParaRPr>
          </a:p>
          <a:p>
            <a:pPr rtl="0"/>
            <a:r>
              <a:rPr lang="zh-TW" altLang="en-US" sz="2400" b="1" dirty="0">
                <a:solidFill>
                  <a:schemeClr val="tx1"/>
                </a:solidFill>
              </a:rPr>
              <a:t>克服 </a:t>
            </a:r>
            <a:r>
              <a:rPr lang="en-US" altLang="zh-TW" sz="2400" b="1" dirty="0">
                <a:solidFill>
                  <a:schemeClr val="tx1"/>
                </a:solidFill>
              </a:rPr>
              <a:t>:  </a:t>
            </a:r>
            <a:r>
              <a:rPr lang="en-US" altLang="zh-TW" sz="2400" dirty="0">
                <a:solidFill>
                  <a:schemeClr val="tx1"/>
                </a:solidFill>
              </a:rPr>
              <a:t>a) </a:t>
            </a:r>
            <a:r>
              <a:rPr lang="zh-TW" altLang="en-US" sz="2400" dirty="0">
                <a:solidFill>
                  <a:schemeClr val="tx1"/>
                </a:solidFill>
              </a:rPr>
              <a:t>用蒸布包裹</a:t>
            </a:r>
            <a:r>
              <a:rPr lang="zh-TW" altLang="en-US" sz="2400" dirty="0">
                <a:solidFill>
                  <a:srgbClr val="080808"/>
                </a:solidFill>
              </a:rPr>
              <a:t>蒸籠蓋</a:t>
            </a:r>
            <a:r>
              <a:rPr lang="en-US" altLang="zh-TW" sz="2400" dirty="0">
                <a:solidFill>
                  <a:srgbClr val="080808"/>
                </a:solidFill>
              </a:rPr>
              <a:t>,</a:t>
            </a:r>
            <a:r>
              <a:rPr lang="zh-TW" altLang="en-US" sz="2400" dirty="0">
                <a:solidFill>
                  <a:srgbClr val="080808"/>
                </a:solidFill>
              </a:rPr>
              <a:t>防止水倒流</a:t>
            </a:r>
            <a:r>
              <a:rPr lang="en-US" altLang="zh-TW" sz="2400" dirty="0">
                <a:solidFill>
                  <a:srgbClr val="080808"/>
                </a:solidFill>
              </a:rPr>
              <a:t>,</a:t>
            </a:r>
            <a:r>
              <a:rPr lang="zh-TW" altLang="en-US" sz="2400" dirty="0">
                <a:solidFill>
                  <a:srgbClr val="080808"/>
                </a:solidFill>
              </a:rPr>
              <a:t>另外用一根筷子夾在蓋下透氣。</a:t>
            </a:r>
            <a:endParaRPr lang="en-US" altLang="zh-TW" sz="2400" dirty="0">
              <a:solidFill>
                <a:srgbClr val="080808"/>
              </a:solidFill>
            </a:endParaRPr>
          </a:p>
          <a:p>
            <a:r>
              <a:rPr lang="en-US" altLang="zh-TW" sz="2400" dirty="0">
                <a:solidFill>
                  <a:srgbClr val="080808"/>
                </a:solidFill>
              </a:rPr>
              <a:t>            b)</a:t>
            </a:r>
            <a:r>
              <a:rPr lang="zh-TW" altLang="en-US" sz="2400" dirty="0">
                <a:solidFill>
                  <a:srgbClr val="080808"/>
                </a:solidFill>
              </a:rPr>
              <a:t> 用水彩筆貼配件時要控制沾水不能過量</a:t>
            </a:r>
            <a:r>
              <a:rPr lang="en-US" altLang="zh-TW" sz="2400" dirty="0">
                <a:solidFill>
                  <a:srgbClr val="080808"/>
                </a:solidFill>
              </a:rPr>
              <a:t>,</a:t>
            </a:r>
            <a:r>
              <a:rPr lang="zh-TW" altLang="en-US" sz="2400" dirty="0">
                <a:solidFill>
                  <a:srgbClr val="080808"/>
                </a:solidFill>
              </a:rPr>
              <a:t>防止蒸後表面爆開。</a:t>
            </a:r>
            <a:endParaRPr lang="en-US" altLang="zh-TW" sz="2400" dirty="0">
              <a:solidFill>
                <a:srgbClr val="080808"/>
              </a:solidFill>
            </a:endParaRPr>
          </a:p>
          <a:p>
            <a:pPr rtl="0"/>
            <a:endParaRPr lang="en-US" altLang="zh-TW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5EDC227-1674-21C3-2E83-73C845173F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03" t="34687" r="-7703" b="-3029"/>
          <a:stretch/>
        </p:blipFill>
        <p:spPr>
          <a:xfrm>
            <a:off x="2127074" y="4559496"/>
            <a:ext cx="2038485" cy="1857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F67DA5F-0916-70B1-6DEB-FE2B0B9A35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827" b="14827"/>
          <a:stretch/>
        </p:blipFill>
        <p:spPr>
          <a:xfrm>
            <a:off x="4392303" y="4592698"/>
            <a:ext cx="1703697" cy="1823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CF5B77A0-A963-6897-A432-18E6F6A7360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b="49095"/>
          <a:stretch/>
        </p:blipFill>
        <p:spPr>
          <a:xfrm>
            <a:off x="6322744" y="4592698"/>
            <a:ext cx="2531094" cy="1823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601C6FD-179D-6EF3-7D13-80492C8363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7869" t="19968" r="14508" b="33105"/>
          <a:stretch/>
        </p:blipFill>
        <p:spPr>
          <a:xfrm>
            <a:off x="9080582" y="4606563"/>
            <a:ext cx="2931748" cy="1810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625D6D2F-8A42-AC9D-13B4-2FBAFEA03B7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743" t="38667"/>
          <a:stretch/>
        </p:blipFill>
        <p:spPr>
          <a:xfrm>
            <a:off x="444567" y="4559496"/>
            <a:ext cx="1455763" cy="1857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8636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7957686-487A-4245-814E-58B1C25C6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277" y="572110"/>
            <a:ext cx="10842523" cy="1455175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dirty="0"/>
              <a:t>完成作品 </a:t>
            </a:r>
            <a:r>
              <a:rPr lang="en-US" altLang="zh-TW" dirty="0"/>
              <a:t>-</a:t>
            </a:r>
            <a:r>
              <a:rPr lang="zh-TW" altLang="en-US" dirty="0"/>
              <a:t>動物造型</a:t>
            </a:r>
          </a:p>
        </p:txBody>
      </p:sp>
      <p:pic>
        <p:nvPicPr>
          <p:cNvPr id="5" name="內容版面配置區 3">
            <a:extLst>
              <a:ext uri="{FF2B5EF4-FFF2-40B4-BE49-F238E27FC236}">
                <a16:creationId xmlns:a16="http://schemas.microsoft.com/office/drawing/2014/main" id="{20470F0D-E45F-97AB-9798-308E2E87C3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829" t="17245" r="18153" b="20804"/>
          <a:stretch/>
        </p:blipFill>
        <p:spPr>
          <a:xfrm>
            <a:off x="7538511" y="1437239"/>
            <a:ext cx="4086527" cy="49016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內容版面配置區 3">
            <a:extLst>
              <a:ext uri="{FF2B5EF4-FFF2-40B4-BE49-F238E27FC236}">
                <a16:creationId xmlns:a16="http://schemas.microsoft.com/office/drawing/2014/main" id="{8CC3BDF3-9728-D7F6-191D-A8903A2753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384" b="6344"/>
          <a:stretch/>
        </p:blipFill>
        <p:spPr>
          <a:xfrm>
            <a:off x="4680251" y="4457609"/>
            <a:ext cx="2461014" cy="1881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72A9FCF-2E36-94A7-1394-337855BAD68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705665" y="1459769"/>
            <a:ext cx="1664727" cy="2219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357CAC6-C72D-BFF1-BC84-857E1B33564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 rot="10800000">
            <a:off x="2450261" y="4457609"/>
            <a:ext cx="1939795" cy="1881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9B769D7-508D-8BB8-9FF5-A9AFDA01C05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94631" y="1459770"/>
            <a:ext cx="1664727" cy="2219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08208F2-7D70-677A-4F85-25F8A74FA12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14295" y="4119714"/>
            <a:ext cx="1664727" cy="2219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88AF14F-9294-3CC0-2647-34888BB9CD0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15227"/>
          <a:stretch/>
        </p:blipFill>
        <p:spPr>
          <a:xfrm>
            <a:off x="5140782" y="1523361"/>
            <a:ext cx="1521617" cy="2219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4076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7957686-487A-4245-814E-58B1C25C6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277" y="568273"/>
            <a:ext cx="10842523" cy="1455175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dirty="0"/>
              <a:t>完成作品 </a:t>
            </a:r>
            <a:r>
              <a:rPr lang="en-US" altLang="zh-TW" dirty="0"/>
              <a:t>-</a:t>
            </a:r>
            <a:r>
              <a:rPr lang="zh-TW" altLang="en-US" dirty="0"/>
              <a:t>三麗鷗造型</a:t>
            </a:r>
          </a:p>
        </p:txBody>
      </p:sp>
      <p:pic>
        <p:nvPicPr>
          <p:cNvPr id="5" name="內容版面配置區 3">
            <a:extLst>
              <a:ext uri="{FF2B5EF4-FFF2-40B4-BE49-F238E27FC236}">
                <a16:creationId xmlns:a16="http://schemas.microsoft.com/office/drawing/2014/main" id="{25D23C2F-D69E-04D9-4070-8AC6B39913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51" b="21820"/>
          <a:stretch/>
        </p:blipFill>
        <p:spPr>
          <a:xfrm flipH="1">
            <a:off x="5367303" y="4286075"/>
            <a:ext cx="2118219" cy="2067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內容版面配置區 3">
            <a:extLst>
              <a:ext uri="{FF2B5EF4-FFF2-40B4-BE49-F238E27FC236}">
                <a16:creationId xmlns:a16="http://schemas.microsoft.com/office/drawing/2014/main" id="{57B1294F-CFAB-341F-77F0-BB9D3717E9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61" r="-2835"/>
          <a:stretch/>
        </p:blipFill>
        <p:spPr>
          <a:xfrm>
            <a:off x="7692088" y="813721"/>
            <a:ext cx="4005717" cy="5535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內容版面配置區 3">
            <a:extLst>
              <a:ext uri="{FF2B5EF4-FFF2-40B4-BE49-F238E27FC236}">
                <a16:creationId xmlns:a16="http://schemas.microsoft.com/office/drawing/2014/main" id="{D940754F-77C8-8B53-1F40-E224168F129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241" b="13241"/>
          <a:stretch/>
        </p:blipFill>
        <p:spPr>
          <a:xfrm flipH="1">
            <a:off x="537080" y="4286075"/>
            <a:ext cx="2118219" cy="2067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內容版面配置區 3">
            <a:extLst>
              <a:ext uri="{FF2B5EF4-FFF2-40B4-BE49-F238E27FC236}">
                <a16:creationId xmlns:a16="http://schemas.microsoft.com/office/drawing/2014/main" id="{55CAF536-4721-1614-8D7E-704B8508D8B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425" r="11425"/>
          <a:stretch/>
        </p:blipFill>
        <p:spPr>
          <a:xfrm flipH="1">
            <a:off x="3086300" y="4367042"/>
            <a:ext cx="2035276" cy="1986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0BED264-9883-5305-1C66-DC4FE500028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535638" y="1819066"/>
            <a:ext cx="2638056" cy="1986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內容版面配置區 3">
            <a:extLst>
              <a:ext uri="{FF2B5EF4-FFF2-40B4-BE49-F238E27FC236}">
                <a16:creationId xmlns:a16="http://schemas.microsoft.com/office/drawing/2014/main" id="{F55CC55E-1B1F-276C-48D9-60DEF3E9474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3385" b="13385"/>
          <a:stretch/>
        </p:blipFill>
        <p:spPr>
          <a:xfrm flipH="1">
            <a:off x="5460078" y="1819066"/>
            <a:ext cx="2035276" cy="1986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41548283-B342-5322-32FD-3AE39C60375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26906" y="1586715"/>
            <a:ext cx="1664727" cy="2219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5332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7957686-487A-4245-814E-58B1C25C6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19" y="549276"/>
            <a:ext cx="10842523" cy="1455175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dirty="0"/>
              <a:t>完成作品 </a:t>
            </a:r>
            <a:r>
              <a:rPr lang="en-US" altLang="zh-TW" dirty="0"/>
              <a:t>-</a:t>
            </a:r>
            <a:r>
              <a:rPr lang="zh-TW" altLang="en-US" dirty="0"/>
              <a:t>食物造型</a:t>
            </a: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237CA9BD-5FFD-4147-9124-53D194D532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3" t="6911" r="3156" b="5005"/>
          <a:stretch/>
        </p:blipFill>
        <p:spPr>
          <a:xfrm>
            <a:off x="5333961" y="4005634"/>
            <a:ext cx="2007802" cy="2402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內容版面配置區 3">
            <a:extLst>
              <a:ext uri="{FF2B5EF4-FFF2-40B4-BE49-F238E27FC236}">
                <a16:creationId xmlns:a16="http://schemas.microsoft.com/office/drawing/2014/main" id="{39C90E11-4402-C0B9-A275-9FAB863AA8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7" t="-1540" r="14191" b="237"/>
          <a:stretch/>
        </p:blipFill>
        <p:spPr>
          <a:xfrm>
            <a:off x="7770946" y="551828"/>
            <a:ext cx="3906541" cy="5832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內容版面配置區 3">
            <a:extLst>
              <a:ext uri="{FF2B5EF4-FFF2-40B4-BE49-F238E27FC236}">
                <a16:creationId xmlns:a16="http://schemas.microsoft.com/office/drawing/2014/main" id="{F0FFF7E0-6E64-E2BF-E7B6-8A22F7A87A6C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rcRect t="5119" b="5119"/>
          <a:stretch/>
        </p:blipFill>
        <p:spPr>
          <a:xfrm>
            <a:off x="502919" y="1503413"/>
            <a:ext cx="2007802" cy="2402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內容版面配置區 3">
            <a:extLst>
              <a:ext uri="{FF2B5EF4-FFF2-40B4-BE49-F238E27FC236}">
                <a16:creationId xmlns:a16="http://schemas.microsoft.com/office/drawing/2014/main" id="{F5D5E58A-E4B4-8150-401C-51AF1F7DD8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04" t="-6487" r="-3556" b="16725"/>
          <a:stretch/>
        </p:blipFill>
        <p:spPr>
          <a:xfrm>
            <a:off x="502919" y="4005634"/>
            <a:ext cx="1852964" cy="2402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內容版面配置區 3">
            <a:extLst>
              <a:ext uri="{FF2B5EF4-FFF2-40B4-BE49-F238E27FC236}">
                <a16:creationId xmlns:a16="http://schemas.microsoft.com/office/drawing/2014/main" id="{29ECBF08-25D3-45C5-9B27-05CD3F41E8A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5119" b="5119"/>
          <a:stretch/>
        </p:blipFill>
        <p:spPr>
          <a:xfrm>
            <a:off x="2939904" y="1503413"/>
            <a:ext cx="1953617" cy="2402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內容版面配置區 3">
            <a:extLst>
              <a:ext uri="{FF2B5EF4-FFF2-40B4-BE49-F238E27FC236}">
                <a16:creationId xmlns:a16="http://schemas.microsoft.com/office/drawing/2014/main" id="{524A89DE-199A-FF52-7346-F5630595703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71" r="771"/>
          <a:stretch/>
        </p:blipFill>
        <p:spPr>
          <a:xfrm rot="16200000">
            <a:off x="2918862" y="4228197"/>
            <a:ext cx="1852121" cy="2507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F4A8E6D-821F-5202-FABA-05A1CD06BE4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7038" t="1584" r="18524" b="2987"/>
          <a:stretch/>
        </p:blipFill>
        <p:spPr>
          <a:xfrm>
            <a:off x="5380097" y="1503413"/>
            <a:ext cx="1907725" cy="2402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4604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7957686-487A-4245-814E-58B1C25C6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773" y="843280"/>
            <a:ext cx="5992550" cy="1084982"/>
          </a:xfrm>
        </p:spPr>
        <p:txBody>
          <a:bodyPr rtlCol="0"/>
          <a:lstStyle/>
          <a:p>
            <a:pPr rtl="0"/>
            <a:r>
              <a:rPr lang="zh-TW" altLang="en-US" dirty="0"/>
              <a:t>捐贈 </a:t>
            </a:r>
            <a:r>
              <a:rPr lang="en-US" altLang="zh-TW" dirty="0"/>
              <a:t>-</a:t>
            </a:r>
            <a:r>
              <a:rPr lang="zh-TW" altLang="en-US" dirty="0"/>
              <a:t>善牧兒童之家</a:t>
            </a:r>
          </a:p>
        </p:txBody>
      </p:sp>
      <p:pic>
        <p:nvPicPr>
          <p:cNvPr id="5" name="內容版面配置區 3">
            <a:extLst>
              <a:ext uri="{FF2B5EF4-FFF2-40B4-BE49-F238E27FC236}">
                <a16:creationId xmlns:a16="http://schemas.microsoft.com/office/drawing/2014/main" id="{B95F7D01-C69C-52F0-1AF3-5434AFE9A43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850" t="11311" r="8549" b="8270"/>
          <a:stretch/>
        </p:blipFill>
        <p:spPr>
          <a:xfrm>
            <a:off x="3806306" y="2997200"/>
            <a:ext cx="3749040" cy="301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內容版面配置區 3">
            <a:extLst>
              <a:ext uri="{FF2B5EF4-FFF2-40B4-BE49-F238E27FC236}">
                <a16:creationId xmlns:a16="http://schemas.microsoft.com/office/drawing/2014/main" id="{4138434E-E73D-265A-6327-A2355B197B9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-9964" r="9964" b="4752"/>
          <a:stretch/>
        </p:blipFill>
        <p:spPr>
          <a:xfrm>
            <a:off x="7960824" y="2997200"/>
            <a:ext cx="3522748" cy="301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內容版面配置區 3">
            <a:extLst>
              <a:ext uri="{FF2B5EF4-FFF2-40B4-BE49-F238E27FC236}">
                <a16:creationId xmlns:a16="http://schemas.microsoft.com/office/drawing/2014/main" id="{3B5CEA24-8F86-C053-A8AA-1D6BA6BA3426}"/>
              </a:ext>
            </a:extLst>
          </p:cNvPr>
          <p:cNvPicPr preferRelativeResize="0">
            <a:picLocks/>
          </p:cNvPicPr>
          <p:nvPr/>
        </p:nvPicPr>
        <p:blipFill>
          <a:blip r:embed="rId7"/>
          <a:stretch/>
        </p:blipFill>
        <p:spPr>
          <a:xfrm>
            <a:off x="536634" y="2997200"/>
            <a:ext cx="2864194" cy="301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1225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7957686-487A-4245-814E-58B1C25C6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23243"/>
            <a:ext cx="5992550" cy="953234"/>
          </a:xfrm>
        </p:spPr>
        <p:txBody>
          <a:bodyPr rtlCol="0"/>
          <a:lstStyle/>
          <a:p>
            <a:pPr rtl="0"/>
            <a:r>
              <a:rPr lang="zh-TW" altLang="en-US" dirty="0"/>
              <a:t>感想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B6566BB-9632-4FD7-9FFC-FD3C43D39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6968" y="3706762"/>
            <a:ext cx="10078064" cy="2546555"/>
          </a:xfrm>
        </p:spPr>
        <p:txBody>
          <a:bodyPr rtlCol="0">
            <a:normAutofit lnSpcReduction="10000"/>
          </a:bodyPr>
          <a:lstStyle/>
          <a:p>
            <a:r>
              <a:rPr lang="zh-TW" altLang="en-US" sz="2800" b="1" dirty="0">
                <a:solidFill>
                  <a:srgbClr val="FF0000">
                    <a:alpha val="7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佳萓 </a:t>
            </a:r>
            <a:r>
              <a:rPr lang="en-US" altLang="zh-TW" sz="2800" b="1" dirty="0">
                <a:solidFill>
                  <a:srgbClr val="FF0000">
                    <a:alpha val="7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r>
              <a:rPr lang="zh-TW" altLang="en-US" sz="2800" b="1" dirty="0">
                <a:solidFill>
                  <a:srgbClr val="080808">
                    <a:alpha val="7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我從小看著阿嬤做的饅頭長大</a:t>
            </a:r>
            <a:r>
              <a:rPr lang="en-US" altLang="zh-TW" sz="2800" b="1" dirty="0">
                <a:solidFill>
                  <a:srgbClr val="080808">
                    <a:alpha val="7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800" b="1" dirty="0">
                <a:solidFill>
                  <a:srgbClr val="080808">
                    <a:alpha val="7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竟然沒有想到原來饅頭也可以做出這麼多可愛的造型</a:t>
            </a:r>
            <a:r>
              <a:rPr lang="en-US" altLang="zh-TW" sz="2800" b="1" dirty="0">
                <a:solidFill>
                  <a:srgbClr val="080808">
                    <a:alpha val="7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800" b="1" dirty="0">
                <a:solidFill>
                  <a:srgbClr val="080808">
                    <a:alpha val="7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雖然過程中相當的繁雜</a:t>
            </a:r>
            <a:r>
              <a:rPr lang="en-US" altLang="zh-TW" sz="2800" b="1" dirty="0">
                <a:solidFill>
                  <a:srgbClr val="080808">
                    <a:alpha val="7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800" b="1" dirty="0">
                <a:solidFill>
                  <a:srgbClr val="080808">
                    <a:alpha val="7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但完成後卻是相當的有成就感</a:t>
            </a:r>
            <a:r>
              <a:rPr lang="en-US" altLang="zh-TW" sz="2800" b="1" dirty="0">
                <a:solidFill>
                  <a:srgbClr val="080808">
                    <a:alpha val="7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800" b="1" dirty="0">
                <a:solidFill>
                  <a:srgbClr val="080808">
                    <a:alpha val="7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我要感謝所有人的協助幫忙</a:t>
            </a:r>
            <a:r>
              <a:rPr lang="en-US" altLang="zh-TW" sz="2800" b="1" dirty="0">
                <a:solidFill>
                  <a:srgbClr val="080808">
                    <a:alpha val="7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800" b="1" dirty="0">
                <a:solidFill>
                  <a:srgbClr val="080808">
                    <a:alpha val="7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讓我們順利的完成造型饅頭</a:t>
            </a:r>
            <a:r>
              <a:rPr lang="zh-TW" altLang="en-US" b="1" dirty="0">
                <a:solidFill>
                  <a:srgbClr val="080808">
                    <a:alpha val="7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800" b="1" dirty="0">
              <a:solidFill>
                <a:srgbClr val="080808">
                  <a:alpha val="70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rtl="0"/>
            <a:endParaRPr lang="zh-TW" altLang="en-US" dirty="0"/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23B4F9F1-0410-6A92-3250-79AEFEC4933C}"/>
              </a:ext>
            </a:extLst>
          </p:cNvPr>
          <p:cNvSpPr txBox="1">
            <a:spLocks/>
          </p:cNvSpPr>
          <p:nvPr/>
        </p:nvSpPr>
        <p:spPr>
          <a:xfrm>
            <a:off x="1042220" y="1373810"/>
            <a:ext cx="9781622" cy="223462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None/>
              <a:defRPr sz="2800" kern="1200">
                <a:solidFill>
                  <a:schemeClr val="tx2">
                    <a:alpha val="7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8001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800" kern="1200">
                <a:solidFill>
                  <a:schemeClr val="tx2">
                    <a:alpha val="7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12573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2">
                    <a:alpha val="7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6573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alpha val="7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21145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alpha val="7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b="1" dirty="0">
                <a:solidFill>
                  <a:srgbClr val="FF0000">
                    <a:alpha val="7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芷瑜 </a:t>
            </a:r>
            <a:r>
              <a:rPr lang="en-US" altLang="zh-TW" b="1" dirty="0">
                <a:solidFill>
                  <a:srgbClr val="FF0000">
                    <a:alpha val="7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r>
              <a:rPr lang="zh-TW" altLang="en-US" b="1" dirty="0">
                <a:solidFill>
                  <a:srgbClr val="060606">
                    <a:alpha val="7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我本來以為造型饅頭只要加牛奶麵粉就好了</a:t>
            </a:r>
            <a:r>
              <a:rPr lang="en-US" altLang="zh-TW" b="1" dirty="0">
                <a:solidFill>
                  <a:srgbClr val="060606">
                    <a:alpha val="7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b="1" dirty="0">
                <a:solidFill>
                  <a:srgbClr val="060606">
                    <a:alpha val="7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沒想到小小的饅頭背後卻有著不少細節。失敗當下了很難過，但是成功以後很開心</a:t>
            </a:r>
            <a:r>
              <a:rPr lang="en-US" altLang="zh-TW" b="1" dirty="0">
                <a:solidFill>
                  <a:srgbClr val="060606">
                    <a:alpha val="7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b="1" dirty="0">
                <a:solidFill>
                  <a:srgbClr val="060606">
                    <a:alpha val="7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很有成就感</a:t>
            </a:r>
            <a:r>
              <a:rPr lang="en-US" altLang="zh-TW" b="1" dirty="0">
                <a:solidFill>
                  <a:srgbClr val="060606">
                    <a:alpha val="7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b="1" dirty="0">
                <a:solidFill>
                  <a:srgbClr val="060606">
                    <a:alpha val="7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現在我終於知道做每件事都是需要耐心和努力才能有成果。我要謝謝媽媽因為她在背後一直引導和幫助我們。</a:t>
            </a:r>
            <a:endParaRPr lang="en-US" altLang="zh-TW" b="1" dirty="0">
              <a:solidFill>
                <a:srgbClr val="060606">
                  <a:alpha val="70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5132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7957686-487A-4245-814E-58B1C25C6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4107" y="1271067"/>
            <a:ext cx="5992550" cy="953234"/>
          </a:xfrm>
        </p:spPr>
        <p:txBody>
          <a:bodyPr rtlCol="0"/>
          <a:lstStyle/>
          <a:p>
            <a:pPr rtl="0"/>
            <a:r>
              <a:rPr lang="zh-TW" altLang="en-US" dirty="0"/>
              <a:t>  謝謝大家收聽</a:t>
            </a:r>
            <a:r>
              <a:rPr lang="en-US" altLang="zh-TW" dirty="0"/>
              <a:t>!</a:t>
            </a:r>
            <a:endParaRPr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03C2680-3652-20B5-6769-02E9FD6FB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2890683" y="2634548"/>
            <a:ext cx="6135763" cy="295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6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標題 1">
            <a:extLst>
              <a:ext uri="{FF2B5EF4-FFF2-40B4-BE49-F238E27FC236}">
                <a16:creationId xmlns:a16="http://schemas.microsoft.com/office/drawing/2014/main" id="{BFB49352-2AB0-4ADD-96B9-AB0FAECB557C}"/>
              </a:ext>
            </a:extLst>
          </p:cNvPr>
          <p:cNvSpPr txBox="1">
            <a:spLocks/>
          </p:cNvSpPr>
          <p:nvPr/>
        </p:nvSpPr>
        <p:spPr>
          <a:xfrm>
            <a:off x="792087" y="847418"/>
            <a:ext cx="5914937" cy="80440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00" kern="1200">
                <a:gradFill flip="none" rotWithShape="1">
                  <a:gsLst>
                    <a:gs pos="0">
                      <a:schemeClr val="accent5"/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ngsana New" panose="02020603050405020304" pitchFamily="18" charset="-34"/>
              </a:defRPr>
            </a:lvl1pPr>
          </a:lstStyle>
          <a:p>
            <a:r>
              <a:rPr lang="zh-TW" altLang="en-US" dirty="0"/>
              <a:t>大綱</a:t>
            </a:r>
          </a:p>
        </p:txBody>
      </p:sp>
      <p:sp>
        <p:nvSpPr>
          <p:cNvPr id="22" name="內容版面配置區 2">
            <a:extLst>
              <a:ext uri="{FF2B5EF4-FFF2-40B4-BE49-F238E27FC236}">
                <a16:creationId xmlns:a16="http://schemas.microsoft.com/office/drawing/2014/main" id="{2F49AA98-AED4-4FAD-999C-98B64BB9D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1465" y="946354"/>
            <a:ext cx="6990735" cy="5064228"/>
          </a:xfrm>
        </p:spPr>
        <p:txBody>
          <a:bodyPr rtlCol="0">
            <a:normAutofit fontScale="92500" lnSpcReduction="10000"/>
          </a:bodyPr>
          <a:lstStyle/>
          <a:p>
            <a:pPr marL="457200" indent="-457200" rtl="0">
              <a:buClr>
                <a:schemeClr val="accent1">
                  <a:lumMod val="40000"/>
                  <a:lumOff val="60000"/>
                </a:schemeClr>
              </a:buClr>
              <a:buFont typeface="Wingdings" panose="05000000000000000000" pitchFamily="2" charset="2"/>
              <a:buChar char="u"/>
            </a:pPr>
            <a:r>
              <a:rPr lang="zh-TW" altLang="en-US" sz="3000" b="1" dirty="0">
                <a:solidFill>
                  <a:schemeClr val="tx1"/>
                </a:solidFill>
              </a:rPr>
              <a:t>動機</a:t>
            </a:r>
            <a:endParaRPr lang="en-US" altLang="zh-TW" sz="3000" b="1" dirty="0">
              <a:solidFill>
                <a:schemeClr val="tx1"/>
              </a:solidFill>
            </a:endParaRPr>
          </a:p>
          <a:p>
            <a:pPr marL="457200" indent="-457200" rtl="0">
              <a:buClr>
                <a:schemeClr val="accent1">
                  <a:lumMod val="40000"/>
                  <a:lumOff val="60000"/>
                </a:schemeClr>
              </a:buClr>
              <a:buFont typeface="Wingdings" panose="05000000000000000000" pitchFamily="2" charset="2"/>
              <a:buChar char="u"/>
            </a:pPr>
            <a:r>
              <a:rPr lang="zh-TW" altLang="en-US" sz="3000" b="1" dirty="0">
                <a:solidFill>
                  <a:schemeClr val="tx1"/>
                </a:solidFill>
              </a:rPr>
              <a:t>說明</a:t>
            </a:r>
            <a:endParaRPr lang="en-US" altLang="zh-TW" sz="3000" b="1" dirty="0">
              <a:solidFill>
                <a:schemeClr val="tx1"/>
              </a:solidFill>
            </a:endParaRPr>
          </a:p>
          <a:p>
            <a:pPr marL="457200" indent="-457200" rtl="0">
              <a:buClr>
                <a:schemeClr val="accent1">
                  <a:lumMod val="40000"/>
                  <a:lumOff val="60000"/>
                </a:schemeClr>
              </a:buClr>
              <a:buFont typeface="Wingdings" panose="05000000000000000000" pitchFamily="2" charset="2"/>
              <a:buChar char="u"/>
            </a:pPr>
            <a:r>
              <a:rPr lang="zh-TW" altLang="en-US" sz="3000" b="1" dirty="0">
                <a:solidFill>
                  <a:schemeClr val="tx1"/>
                </a:solidFill>
              </a:rPr>
              <a:t>準備過程</a:t>
            </a:r>
            <a:endParaRPr lang="en-US" altLang="zh-TW" sz="3000" b="1" dirty="0">
              <a:solidFill>
                <a:schemeClr val="tx1"/>
              </a:solidFill>
            </a:endParaRPr>
          </a:p>
          <a:p>
            <a:pPr marL="457200" indent="-457200" rtl="0">
              <a:buClr>
                <a:schemeClr val="accent1">
                  <a:lumMod val="40000"/>
                  <a:lumOff val="60000"/>
                </a:schemeClr>
              </a:buClr>
              <a:buFont typeface="Wingdings" panose="05000000000000000000" pitchFamily="2" charset="2"/>
              <a:buChar char="u"/>
            </a:pPr>
            <a:r>
              <a:rPr lang="zh-TW" altLang="en-US" sz="3000" b="1" dirty="0">
                <a:solidFill>
                  <a:schemeClr val="tx1"/>
                </a:solidFill>
              </a:rPr>
              <a:t>制作材料及工具</a:t>
            </a:r>
            <a:endParaRPr lang="en-US" altLang="zh-TW" sz="3000" b="1" dirty="0">
              <a:solidFill>
                <a:schemeClr val="tx1"/>
              </a:solidFill>
            </a:endParaRPr>
          </a:p>
          <a:p>
            <a:pPr marL="457200" indent="-457200" rtl="0">
              <a:buClr>
                <a:schemeClr val="accent1">
                  <a:lumMod val="40000"/>
                  <a:lumOff val="60000"/>
                </a:schemeClr>
              </a:buClr>
              <a:buFont typeface="Wingdings" panose="05000000000000000000" pitchFamily="2" charset="2"/>
              <a:buChar char="u"/>
            </a:pPr>
            <a:r>
              <a:rPr lang="zh-TW" altLang="en-US" sz="3000" b="1" dirty="0">
                <a:solidFill>
                  <a:schemeClr val="tx1"/>
                </a:solidFill>
              </a:rPr>
              <a:t>制作過程</a:t>
            </a:r>
            <a:endParaRPr lang="en-US" altLang="zh-TW" sz="3000" b="1" dirty="0">
              <a:solidFill>
                <a:schemeClr val="tx1"/>
              </a:solidFill>
            </a:endParaRPr>
          </a:p>
          <a:p>
            <a:pPr marL="457200" indent="-457200">
              <a:buClr>
                <a:schemeClr val="accent1">
                  <a:lumMod val="40000"/>
                  <a:lumOff val="60000"/>
                </a:schemeClr>
              </a:buClr>
              <a:buFont typeface="Wingdings" panose="05000000000000000000" pitchFamily="2" charset="2"/>
              <a:buChar char="u"/>
            </a:pPr>
            <a:r>
              <a:rPr lang="zh-TW" altLang="en-US" sz="3000" b="1" kern="100" dirty="0">
                <a:solidFill>
                  <a:schemeClr val="tx1"/>
                </a:solidFill>
                <a:cs typeface="Times New Roman" panose="02020603050405020304" pitchFamily="18" charset="0"/>
              </a:rPr>
              <a:t>失敗和遇到的困難</a:t>
            </a:r>
            <a:r>
              <a:rPr lang="zh-TW" altLang="zh-TW" sz="3000" b="1" kern="100" dirty="0">
                <a:solidFill>
                  <a:schemeClr val="tx1"/>
                </a:solidFill>
                <a:cs typeface="Times New Roman" panose="02020603050405020304" pitchFamily="18" charset="0"/>
              </a:rPr>
              <a:t>與如何克服</a:t>
            </a:r>
            <a:endParaRPr lang="en-US" altLang="zh-TW" sz="3000" b="1" kern="1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457200" indent="-457200" rtl="0">
              <a:buClr>
                <a:schemeClr val="accent1">
                  <a:lumMod val="40000"/>
                  <a:lumOff val="60000"/>
                </a:schemeClr>
              </a:buClr>
              <a:buFont typeface="Wingdings" panose="05000000000000000000" pitchFamily="2" charset="2"/>
              <a:buChar char="u"/>
            </a:pPr>
            <a:r>
              <a:rPr lang="zh-TW" altLang="en-US" sz="3000" b="1" dirty="0">
                <a:solidFill>
                  <a:schemeClr val="tx1"/>
                </a:solidFill>
              </a:rPr>
              <a:t>完成作品</a:t>
            </a:r>
            <a:endParaRPr lang="en-US" altLang="zh-TW" sz="3000" b="1" dirty="0">
              <a:solidFill>
                <a:schemeClr val="tx1"/>
              </a:solidFill>
            </a:endParaRPr>
          </a:p>
          <a:p>
            <a:pPr marL="457200" indent="-457200" rtl="0">
              <a:buClr>
                <a:schemeClr val="accent1">
                  <a:lumMod val="40000"/>
                  <a:lumOff val="60000"/>
                </a:schemeClr>
              </a:buClr>
              <a:buFont typeface="Wingdings" panose="05000000000000000000" pitchFamily="2" charset="2"/>
              <a:buChar char="u"/>
            </a:pPr>
            <a:r>
              <a:rPr lang="zh-TW" altLang="en-US" sz="3000" b="1" dirty="0">
                <a:solidFill>
                  <a:schemeClr val="tx1"/>
                </a:solidFill>
              </a:rPr>
              <a:t>捐贈</a:t>
            </a:r>
            <a:endParaRPr lang="en-US" altLang="zh-TW" sz="3000" b="1" dirty="0">
              <a:solidFill>
                <a:schemeClr val="tx1"/>
              </a:solidFill>
            </a:endParaRPr>
          </a:p>
          <a:p>
            <a:pPr marL="457200" indent="-457200" rtl="0">
              <a:buClr>
                <a:schemeClr val="accent1">
                  <a:lumMod val="40000"/>
                  <a:lumOff val="60000"/>
                </a:schemeClr>
              </a:buClr>
              <a:buFont typeface="Wingdings" panose="05000000000000000000" pitchFamily="2" charset="2"/>
              <a:buChar char="u"/>
            </a:pPr>
            <a:r>
              <a:rPr lang="zh-TW" altLang="en-US" sz="3000" b="1" dirty="0">
                <a:solidFill>
                  <a:schemeClr val="tx1"/>
                </a:solidFill>
              </a:rPr>
              <a:t>感想</a:t>
            </a:r>
            <a:endParaRPr lang="en-US" altLang="zh-TW" sz="3000" b="1" dirty="0">
              <a:solidFill>
                <a:schemeClr val="tx1"/>
              </a:solidFill>
            </a:endParaRPr>
          </a:p>
          <a:p>
            <a:pPr rtl="0">
              <a:buClr>
                <a:schemeClr val="accent1">
                  <a:lumMod val="40000"/>
                  <a:lumOff val="60000"/>
                </a:schemeClr>
              </a:buClr>
            </a:pPr>
            <a:endParaRPr lang="en-US" altLang="zh-TW" b="1" dirty="0">
              <a:solidFill>
                <a:schemeClr val="tx1">
                  <a:alpha val="70000"/>
                </a:schemeClr>
              </a:solidFill>
            </a:endParaRPr>
          </a:p>
          <a:p>
            <a:pPr marL="342900" indent="-342900" rtl="0">
              <a:buFont typeface="Wingdings" panose="05000000000000000000" pitchFamily="2" charset="2"/>
              <a:buChar char="l"/>
            </a:pPr>
            <a:endParaRPr lang="zh-TW" altLang="en-US" dirty="0">
              <a:solidFill>
                <a:schemeClr val="tx1">
                  <a:alpha val="70000"/>
                </a:scheme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6234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7957686-487A-4245-814E-58B1C25C6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399"/>
            <a:ext cx="5992550" cy="2827422"/>
          </a:xfrm>
        </p:spPr>
        <p:txBody>
          <a:bodyPr rtlCol="0"/>
          <a:lstStyle/>
          <a:p>
            <a:pPr rtl="0"/>
            <a:r>
              <a:rPr lang="zh-TW" altLang="en-US" dirty="0"/>
              <a:t>動機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B6566BB-9632-4FD7-9FFC-FD3C43D39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6954"/>
            <a:ext cx="9603658" cy="2122981"/>
          </a:xfrm>
        </p:spPr>
        <p:txBody>
          <a:bodyPr rtlCol="0">
            <a:normAutofit/>
          </a:bodyPr>
          <a:lstStyle/>
          <a:p>
            <a:r>
              <a:rPr lang="zh-TW" altLang="en-US" sz="4000" dirty="0">
                <a:solidFill>
                  <a:srgbClr val="080808"/>
                </a:solidFill>
              </a:rPr>
              <a:t>因為我們很喜歡吃饅頭，所以我們決定做自己喜愛的造型饅頭。</a:t>
            </a:r>
          </a:p>
        </p:txBody>
      </p:sp>
    </p:spTree>
    <p:extLst>
      <p:ext uri="{BB962C8B-B14F-4D97-AF65-F5344CB8AC3E}">
        <p14:creationId xmlns:p14="http://schemas.microsoft.com/office/powerpoint/2010/main" val="262657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7957686-487A-4245-814E-58B1C25C6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9720"/>
            <a:ext cx="5992550" cy="2827422"/>
          </a:xfrm>
        </p:spPr>
        <p:txBody>
          <a:bodyPr rtlCol="0"/>
          <a:lstStyle/>
          <a:p>
            <a:pPr rtl="0"/>
            <a:r>
              <a:rPr lang="zh-TW" altLang="en-US" dirty="0"/>
              <a:t>說明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B6566BB-9632-4FD7-9FFC-FD3C43D39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6954"/>
            <a:ext cx="10515600" cy="2122981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4000" dirty="0">
                <a:solidFill>
                  <a:schemeClr val="tx1"/>
                </a:solidFill>
              </a:rPr>
              <a:t>我們要做三個主題的造型饅頭 </a:t>
            </a:r>
            <a:r>
              <a:rPr lang="en-US" altLang="zh-TW" sz="4000" dirty="0">
                <a:solidFill>
                  <a:schemeClr val="tx1"/>
                </a:solidFill>
              </a:rPr>
              <a:t>, </a:t>
            </a:r>
            <a:r>
              <a:rPr lang="zh-TW" altLang="en-US" sz="4000" dirty="0">
                <a:solidFill>
                  <a:schemeClr val="tx1"/>
                </a:solidFill>
              </a:rPr>
              <a:t>分別是動物造型、三麗鷗造型和食物造型。</a:t>
            </a:r>
          </a:p>
        </p:txBody>
      </p:sp>
    </p:spTree>
    <p:extLst>
      <p:ext uri="{BB962C8B-B14F-4D97-AF65-F5344CB8AC3E}">
        <p14:creationId xmlns:p14="http://schemas.microsoft.com/office/powerpoint/2010/main" val="33068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7957686-487A-4245-814E-58B1C25C6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6868"/>
            <a:ext cx="9367684" cy="2827422"/>
          </a:xfrm>
        </p:spPr>
        <p:txBody>
          <a:bodyPr rtlCol="0"/>
          <a:lstStyle/>
          <a:p>
            <a:pPr rtl="0"/>
            <a:r>
              <a:rPr lang="zh-TW" altLang="en-US" dirty="0"/>
              <a:t>準備過程 </a:t>
            </a:r>
            <a:r>
              <a:rPr lang="en-US" altLang="zh-TW" dirty="0"/>
              <a:t> - </a:t>
            </a:r>
            <a:r>
              <a:rPr lang="zh-TW" altLang="en-US" dirty="0"/>
              <a:t>到圖書館借書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B6566BB-9632-4FD7-9FFC-FD3C43D39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6955"/>
            <a:ext cx="10515600" cy="1681316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zh-TW" altLang="en-US" dirty="0">
                <a:solidFill>
                  <a:srgbClr val="080808"/>
                </a:solidFill>
              </a:rPr>
              <a:t>我們在到圖書館搜尋有關造型饅頭的書</a:t>
            </a:r>
            <a:r>
              <a:rPr lang="en-US" altLang="zh-TW" dirty="0">
                <a:solidFill>
                  <a:srgbClr val="080808"/>
                </a:solidFill>
              </a:rPr>
              <a:t>,</a:t>
            </a:r>
            <a:r>
              <a:rPr lang="zh-TW" altLang="en-US" dirty="0">
                <a:solidFill>
                  <a:srgbClr val="080808"/>
                </a:solidFill>
              </a:rPr>
              <a:t>可惜現場沒有。</a:t>
            </a:r>
            <a:endParaRPr lang="en-US" altLang="zh-TW" dirty="0">
              <a:solidFill>
                <a:srgbClr val="080808"/>
              </a:solidFill>
            </a:endParaRPr>
          </a:p>
          <a:p>
            <a:pPr rtl="0"/>
            <a:r>
              <a:rPr lang="zh-TW" altLang="en-US" dirty="0">
                <a:solidFill>
                  <a:srgbClr val="080808"/>
                </a:solidFill>
              </a:rPr>
              <a:t>在網上搜查可以跨館預約書</a:t>
            </a:r>
            <a:r>
              <a:rPr lang="en-US" altLang="zh-TW" dirty="0">
                <a:solidFill>
                  <a:srgbClr val="080808"/>
                </a:solidFill>
              </a:rPr>
              <a:t>, </a:t>
            </a:r>
            <a:r>
              <a:rPr lang="zh-TW" altLang="en-US" dirty="0">
                <a:solidFill>
                  <a:srgbClr val="080808"/>
                </a:solidFill>
              </a:rPr>
              <a:t>再到附近圖書館取書。</a:t>
            </a:r>
            <a:endParaRPr lang="en-US" altLang="zh-TW" dirty="0">
              <a:solidFill>
                <a:srgbClr val="080808"/>
              </a:solidFill>
            </a:endParaRPr>
          </a:p>
          <a:p>
            <a:pPr rtl="0"/>
            <a:r>
              <a:rPr lang="zh-TW" altLang="en-US" dirty="0">
                <a:solidFill>
                  <a:srgbClr val="080808"/>
                </a:solidFill>
              </a:rPr>
              <a:t>我們一起看書</a:t>
            </a:r>
            <a:r>
              <a:rPr lang="en-US" altLang="zh-TW" dirty="0">
                <a:solidFill>
                  <a:srgbClr val="080808"/>
                </a:solidFill>
              </a:rPr>
              <a:t>,</a:t>
            </a:r>
            <a:r>
              <a:rPr lang="zh-TW" altLang="en-US" dirty="0">
                <a:solidFill>
                  <a:srgbClr val="080808"/>
                </a:solidFill>
              </a:rPr>
              <a:t>看做法和討論想要做的造型。</a:t>
            </a:r>
            <a:endParaRPr lang="en-US" altLang="zh-TW" dirty="0">
              <a:solidFill>
                <a:srgbClr val="080808"/>
              </a:solidFill>
            </a:endParaRPr>
          </a:p>
          <a:p>
            <a:pPr rtl="0"/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258390A-B86B-75BC-5CB2-224A161FA3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829" b="15829"/>
          <a:stretch/>
        </p:blipFill>
        <p:spPr>
          <a:xfrm>
            <a:off x="528123" y="4194101"/>
            <a:ext cx="2423891" cy="21678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07EA9D9-0D9E-25F8-FADE-E81C3CDA64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4368" b="24368"/>
          <a:stretch/>
        </p:blipFill>
        <p:spPr>
          <a:xfrm>
            <a:off x="3367462" y="4194101"/>
            <a:ext cx="2528323" cy="21678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87B0682-1D9D-FFE0-6EFE-195DA43BE06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829" b="15829"/>
          <a:stretch/>
        </p:blipFill>
        <p:spPr>
          <a:xfrm>
            <a:off x="6311233" y="4194101"/>
            <a:ext cx="2557625" cy="2167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C1452DD-86CF-4468-4A83-EBBC779347C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5829" b="15829"/>
          <a:stretch/>
        </p:blipFill>
        <p:spPr>
          <a:xfrm>
            <a:off x="9284305" y="4194101"/>
            <a:ext cx="2379572" cy="2167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673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7957686-487A-4245-814E-58B1C25C6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877" y="793632"/>
            <a:ext cx="10960510" cy="2514601"/>
          </a:xfrm>
        </p:spPr>
        <p:txBody>
          <a:bodyPr rtlCol="0"/>
          <a:lstStyle/>
          <a:p>
            <a:pPr rtl="0"/>
            <a:r>
              <a:rPr lang="zh-TW" altLang="en-US" dirty="0"/>
              <a:t>準備過程 </a:t>
            </a:r>
            <a:r>
              <a:rPr lang="en-US" altLang="zh-TW" dirty="0"/>
              <a:t> - </a:t>
            </a:r>
            <a:r>
              <a:rPr lang="zh-TW" altLang="en-US" dirty="0"/>
              <a:t>上造型饅頭的體驗課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B6566BB-9632-4FD7-9FFC-FD3C43D39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6954"/>
            <a:ext cx="10515600" cy="2064775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dirty="0">
                <a:solidFill>
                  <a:srgbClr val="080808"/>
                </a:solidFill>
              </a:rPr>
              <a:t>我們從來沒有做過饅頭</a:t>
            </a:r>
            <a:r>
              <a:rPr lang="en-US" altLang="zh-TW" dirty="0">
                <a:solidFill>
                  <a:srgbClr val="080808"/>
                </a:solidFill>
              </a:rPr>
              <a:t>,</a:t>
            </a:r>
            <a:r>
              <a:rPr lang="zh-TW" altLang="en-US" dirty="0">
                <a:solidFill>
                  <a:srgbClr val="080808"/>
                </a:solidFill>
              </a:rPr>
              <a:t>沒有經驗。 我們一起去上課</a:t>
            </a:r>
            <a:r>
              <a:rPr lang="en-US" altLang="zh-TW" dirty="0">
                <a:solidFill>
                  <a:srgbClr val="080808"/>
                </a:solidFill>
              </a:rPr>
              <a:t>, </a:t>
            </a:r>
            <a:r>
              <a:rPr lang="zh-TW" altLang="en-US" dirty="0">
                <a:solidFill>
                  <a:srgbClr val="080808"/>
                </a:solidFill>
              </a:rPr>
              <a:t>體驗如何做出造型饅頭。老師教我們材料攪拌的先後次序、揉麵糰手法和技巧、麵糰的染顏色方法、做出每一個造型</a:t>
            </a:r>
            <a:r>
              <a:rPr lang="zh-TW" altLang="en-US">
                <a:solidFill>
                  <a:srgbClr val="080808"/>
                </a:solidFill>
              </a:rPr>
              <a:t>的</a:t>
            </a:r>
            <a:r>
              <a:rPr lang="zh-TW" altLang="en-US" smtClean="0">
                <a:solidFill>
                  <a:srgbClr val="080808"/>
                </a:solidFill>
              </a:rPr>
              <a:t>主體和配件，再利用</a:t>
            </a:r>
            <a:r>
              <a:rPr lang="zh-TW" altLang="en-US" dirty="0">
                <a:solidFill>
                  <a:srgbClr val="080808"/>
                </a:solidFill>
              </a:rPr>
              <a:t>工具去幫助自己完成造型。</a:t>
            </a:r>
            <a:endParaRPr lang="en-US" altLang="zh-TW" dirty="0">
              <a:solidFill>
                <a:srgbClr val="080808"/>
              </a:solidFill>
            </a:endParaRPr>
          </a:p>
          <a:p>
            <a:pPr rtl="0"/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4E68567-EAEF-4C2B-568A-720C9D4039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33" t="1036" r="37654" b="-1036"/>
          <a:stretch/>
        </p:blipFill>
        <p:spPr>
          <a:xfrm>
            <a:off x="193040" y="4124053"/>
            <a:ext cx="1871789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C890445-F368-FD81-03DF-71D1B704187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829" b="15829"/>
          <a:stretch/>
        </p:blipFill>
        <p:spPr>
          <a:xfrm>
            <a:off x="2237268" y="4147749"/>
            <a:ext cx="2370988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77390B1-BFF7-488A-3599-8A5F153C8D6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829" b="15829"/>
          <a:stretch/>
        </p:blipFill>
        <p:spPr>
          <a:xfrm>
            <a:off x="7326429" y="4124052"/>
            <a:ext cx="2370989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8350214F-04AF-0601-2ABF-8C99DBB53A5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5829" b="15829"/>
          <a:stretch/>
        </p:blipFill>
        <p:spPr>
          <a:xfrm>
            <a:off x="9820190" y="4124052"/>
            <a:ext cx="2159866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70EB3FB3-7D2B-3359-A779-9E29C39C431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5829" b="15829"/>
          <a:stretch/>
        </p:blipFill>
        <p:spPr>
          <a:xfrm>
            <a:off x="4781848" y="4139106"/>
            <a:ext cx="2370988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3135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7957686-487A-4245-814E-58B1C25C6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120" y="760706"/>
            <a:ext cx="10960510" cy="930444"/>
          </a:xfrm>
        </p:spPr>
        <p:txBody>
          <a:bodyPr rtlCol="0"/>
          <a:lstStyle/>
          <a:p>
            <a:pPr rtl="0"/>
            <a:r>
              <a:rPr lang="zh-TW" altLang="en-US" dirty="0"/>
              <a:t>準備過程 </a:t>
            </a:r>
            <a:r>
              <a:rPr lang="en-US" altLang="zh-TW" dirty="0"/>
              <a:t> - </a:t>
            </a:r>
            <a:r>
              <a:rPr lang="zh-TW" altLang="en-US" dirty="0"/>
              <a:t>上造型饅頭的體驗課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B6566BB-9632-4FD7-9FFC-FD3C43D39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0354"/>
            <a:ext cx="10515600" cy="1767414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dirty="0">
                <a:solidFill>
                  <a:srgbClr val="060606"/>
                </a:solidFill>
              </a:rPr>
              <a:t>然後老師教我們做和看發酵的量杯方法和放入保溫盒內發酵。完成後再放入蒸籠蒸</a:t>
            </a:r>
            <a:r>
              <a:rPr lang="en-US" altLang="zh-TW" dirty="0">
                <a:solidFill>
                  <a:srgbClr val="060606"/>
                </a:solidFill>
              </a:rPr>
              <a:t>15</a:t>
            </a:r>
            <a:r>
              <a:rPr lang="zh-TW" altLang="en-US" dirty="0">
                <a:solidFill>
                  <a:srgbClr val="060606"/>
                </a:solidFill>
              </a:rPr>
              <a:t>分鐘。關火悶</a:t>
            </a:r>
            <a:r>
              <a:rPr lang="en-US" altLang="zh-TW" dirty="0">
                <a:solidFill>
                  <a:srgbClr val="060606"/>
                </a:solidFill>
              </a:rPr>
              <a:t>2</a:t>
            </a:r>
            <a:r>
              <a:rPr lang="zh-TW" altLang="en-US" dirty="0">
                <a:solidFill>
                  <a:srgbClr val="060606"/>
                </a:solidFill>
              </a:rPr>
              <a:t>分鐘平移開蓋防止滴水。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4E68567-EAEF-4C2B-568A-720C9D4039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829" b="15829"/>
          <a:stretch/>
        </p:blipFill>
        <p:spPr>
          <a:xfrm>
            <a:off x="2654502" y="4375355"/>
            <a:ext cx="2023263" cy="1947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C890445-F368-FD81-03DF-71D1B704187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829" b="15829"/>
          <a:stretch/>
        </p:blipFill>
        <p:spPr>
          <a:xfrm>
            <a:off x="7068804" y="4375354"/>
            <a:ext cx="2365700" cy="1947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77390B1-BFF7-488A-3599-8A5F153C8D6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829" b="15829"/>
          <a:stretch/>
        </p:blipFill>
        <p:spPr>
          <a:xfrm>
            <a:off x="516571" y="4375353"/>
            <a:ext cx="2024666" cy="1947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8350214F-04AF-0601-2ABF-8C99DBB53A5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828" r="8828"/>
          <a:stretch/>
        </p:blipFill>
        <p:spPr>
          <a:xfrm>
            <a:off x="9547769" y="4375355"/>
            <a:ext cx="2121215" cy="1947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70EB3FB3-7D2B-3359-A779-9E29C39C431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5829" b="15829"/>
          <a:stretch/>
        </p:blipFill>
        <p:spPr>
          <a:xfrm>
            <a:off x="4791030" y="4375355"/>
            <a:ext cx="2164509" cy="1947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2051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7957686-487A-4245-814E-58B1C25C6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116" y="659018"/>
            <a:ext cx="5992550" cy="1138732"/>
          </a:xfrm>
        </p:spPr>
        <p:txBody>
          <a:bodyPr rtlCol="0"/>
          <a:lstStyle/>
          <a:p>
            <a:pPr rtl="0"/>
            <a:r>
              <a:rPr lang="zh-TW" altLang="en-US" dirty="0"/>
              <a:t>制作材料及工具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B6566BB-9632-4FD7-9FFC-FD3C43D39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116" y="1343332"/>
            <a:ext cx="11523407" cy="1852152"/>
          </a:xfrm>
        </p:spPr>
        <p:txBody>
          <a:bodyPr rtlCol="0">
            <a:normAutofit fontScale="92500"/>
          </a:bodyPr>
          <a:lstStyle/>
          <a:p>
            <a:r>
              <a:rPr lang="zh-TW" altLang="en-US" sz="2500" dirty="0">
                <a:solidFill>
                  <a:srgbClr val="FF0000"/>
                </a:solidFill>
              </a:rPr>
              <a:t>材料</a:t>
            </a:r>
            <a:r>
              <a:rPr lang="en-US" altLang="zh-TW" sz="2500" dirty="0">
                <a:solidFill>
                  <a:srgbClr val="FF0000"/>
                </a:solidFill>
              </a:rPr>
              <a:t>: </a:t>
            </a:r>
            <a:r>
              <a:rPr lang="zh-TW" altLang="en-US" sz="2500" dirty="0">
                <a:solidFill>
                  <a:schemeClr val="tx1"/>
                </a:solidFill>
              </a:rPr>
              <a:t>中筋麵粉</a:t>
            </a:r>
            <a:r>
              <a:rPr lang="en-US" altLang="zh-TW" sz="2500" dirty="0">
                <a:solidFill>
                  <a:schemeClr val="tx1"/>
                </a:solidFill>
              </a:rPr>
              <a:t>(</a:t>
            </a:r>
            <a:r>
              <a:rPr lang="zh-TW" altLang="en-US" sz="2500" dirty="0">
                <a:solidFill>
                  <a:schemeClr val="tx1"/>
                </a:solidFill>
              </a:rPr>
              <a:t>每</a:t>
            </a:r>
            <a:r>
              <a:rPr lang="en-US" altLang="zh-TW" sz="2500" dirty="0" err="1">
                <a:solidFill>
                  <a:schemeClr val="tx1"/>
                </a:solidFill>
              </a:rPr>
              <a:t>100g</a:t>
            </a:r>
            <a:r>
              <a:rPr lang="en-US" altLang="zh-TW" sz="2500" dirty="0">
                <a:solidFill>
                  <a:schemeClr val="tx1"/>
                </a:solidFill>
              </a:rPr>
              <a:t>)</a:t>
            </a:r>
            <a:r>
              <a:rPr lang="zh-TW" altLang="en-US" sz="2500" dirty="0">
                <a:solidFill>
                  <a:schemeClr val="tx1"/>
                </a:solidFill>
              </a:rPr>
              <a:t>、全脂</a:t>
            </a:r>
            <a:r>
              <a:rPr lang="zh-TW" altLang="en-US" sz="2400" dirty="0">
                <a:solidFill>
                  <a:schemeClr val="tx1"/>
                </a:solidFill>
              </a:rPr>
              <a:t>鮮奶</a:t>
            </a:r>
            <a:r>
              <a:rPr lang="en-US" altLang="zh-TW" sz="2500" dirty="0">
                <a:solidFill>
                  <a:schemeClr val="tx1"/>
                </a:solidFill>
              </a:rPr>
              <a:t>(50-</a:t>
            </a:r>
            <a:r>
              <a:rPr lang="en-US" altLang="zh-TW" sz="2500" dirty="0" err="1">
                <a:solidFill>
                  <a:schemeClr val="tx1"/>
                </a:solidFill>
              </a:rPr>
              <a:t>52g</a:t>
            </a:r>
            <a:r>
              <a:rPr lang="en-US" altLang="zh-TW" sz="2500" dirty="0">
                <a:solidFill>
                  <a:schemeClr val="tx1"/>
                </a:solidFill>
              </a:rPr>
              <a:t> )</a:t>
            </a:r>
            <a:r>
              <a:rPr lang="zh-TW" altLang="en-US" sz="2500" dirty="0">
                <a:solidFill>
                  <a:schemeClr val="tx1"/>
                </a:solidFill>
              </a:rPr>
              <a:t>、酵母</a:t>
            </a:r>
            <a:r>
              <a:rPr lang="en-US" altLang="zh-TW" sz="2500" dirty="0" err="1">
                <a:solidFill>
                  <a:schemeClr val="tx1"/>
                </a:solidFill>
              </a:rPr>
              <a:t>1g</a:t>
            </a:r>
            <a:r>
              <a:rPr lang="en-US" altLang="zh-TW" sz="2500" dirty="0">
                <a:solidFill>
                  <a:schemeClr val="tx1"/>
                </a:solidFill>
              </a:rPr>
              <a:t> </a:t>
            </a:r>
            <a:r>
              <a:rPr lang="zh-TW" altLang="en-US" sz="2500" dirty="0">
                <a:solidFill>
                  <a:schemeClr val="tx1"/>
                </a:solidFill>
              </a:rPr>
              <a:t>、白糖</a:t>
            </a:r>
            <a:r>
              <a:rPr lang="en-US" altLang="zh-TW" sz="2500" dirty="0" err="1">
                <a:solidFill>
                  <a:schemeClr val="tx1"/>
                </a:solidFill>
              </a:rPr>
              <a:t>13g</a:t>
            </a:r>
            <a:r>
              <a:rPr lang="en-US" altLang="zh-TW" sz="2500" dirty="0">
                <a:solidFill>
                  <a:schemeClr val="tx1"/>
                </a:solidFill>
              </a:rPr>
              <a:t> </a:t>
            </a:r>
            <a:r>
              <a:rPr lang="zh-TW" altLang="en-US" sz="2500" dirty="0">
                <a:solidFill>
                  <a:schemeClr val="tx1"/>
                </a:solidFill>
              </a:rPr>
              <a:t>、椰子油</a:t>
            </a:r>
            <a:r>
              <a:rPr lang="en-US" altLang="zh-TW" sz="2500" dirty="0" err="1">
                <a:solidFill>
                  <a:schemeClr val="tx1"/>
                </a:solidFill>
              </a:rPr>
              <a:t>1g</a:t>
            </a:r>
            <a:r>
              <a:rPr lang="zh-TW" altLang="en-US" sz="2500" dirty="0">
                <a:solidFill>
                  <a:schemeClr val="tx1">
                    <a:lumMod val="95000"/>
                    <a:lumOff val="5000"/>
                    <a:alpha val="70000"/>
                  </a:schemeClr>
                </a:solidFill>
              </a:rPr>
              <a:t>。</a:t>
            </a:r>
            <a:endParaRPr lang="en-US" altLang="zh-TW" sz="2500" dirty="0">
              <a:solidFill>
                <a:schemeClr val="tx1">
                  <a:lumMod val="95000"/>
                  <a:lumOff val="5000"/>
                  <a:alpha val="70000"/>
                </a:schemeClr>
              </a:solidFill>
            </a:endParaRPr>
          </a:p>
          <a:p>
            <a:r>
              <a:rPr lang="zh-TW" altLang="en-US" sz="2500" dirty="0">
                <a:solidFill>
                  <a:srgbClr val="FF0000">
                    <a:alpha val="70000"/>
                  </a:srgbClr>
                </a:solidFill>
              </a:rPr>
              <a:t>染色</a:t>
            </a:r>
            <a:r>
              <a:rPr lang="en-US" altLang="zh-TW" sz="2500" dirty="0">
                <a:solidFill>
                  <a:srgbClr val="FF0000">
                    <a:alpha val="70000"/>
                  </a:srgbClr>
                </a:solidFill>
              </a:rPr>
              <a:t>:  </a:t>
            </a:r>
            <a:r>
              <a:rPr lang="zh-TW" altLang="en-US" sz="2500" dirty="0">
                <a:solidFill>
                  <a:srgbClr val="080808"/>
                </a:solidFill>
              </a:rPr>
              <a:t>天然蔬菜色粉。</a:t>
            </a:r>
            <a:endParaRPr lang="en-US" altLang="zh-TW" sz="2500" dirty="0">
              <a:solidFill>
                <a:srgbClr val="080808"/>
              </a:solidFill>
            </a:endParaRPr>
          </a:p>
          <a:p>
            <a:pPr rtl="0"/>
            <a:r>
              <a:rPr lang="zh-TW" altLang="en-US" sz="2500" dirty="0">
                <a:solidFill>
                  <a:srgbClr val="FF0000">
                    <a:alpha val="70000"/>
                  </a:srgbClr>
                </a:solidFill>
              </a:rPr>
              <a:t>工具</a:t>
            </a:r>
            <a:r>
              <a:rPr lang="en-US" altLang="zh-TW" sz="2500" dirty="0">
                <a:solidFill>
                  <a:srgbClr val="FF0000">
                    <a:alpha val="70000"/>
                  </a:srgbClr>
                </a:solidFill>
              </a:rPr>
              <a:t>:  </a:t>
            </a:r>
            <a:r>
              <a:rPr lang="zh-TW" altLang="en-US" sz="2500" dirty="0">
                <a:solidFill>
                  <a:srgbClr val="080808"/>
                </a:solidFill>
              </a:rPr>
              <a:t>壓麵機 、電子秤、桿麵棍、卡尺、</a:t>
            </a:r>
            <a:r>
              <a:rPr lang="zh-TW" altLang="en-US" sz="2500" dirty="0">
                <a:solidFill>
                  <a:schemeClr val="tx1"/>
                </a:solidFill>
              </a:rPr>
              <a:t>瓶</a:t>
            </a:r>
            <a:r>
              <a:rPr lang="zh-TW" altLang="en-US" sz="2500" dirty="0">
                <a:solidFill>
                  <a:srgbClr val="080808"/>
                </a:solidFill>
              </a:rPr>
              <a:t>蓋、水彩筆、模具、饅頭紙、保鮮盒、蒸籠。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724B806-ADD4-5767-CF0A-289939BE20F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6930"/>
          <a:stretch/>
        </p:blipFill>
        <p:spPr>
          <a:xfrm>
            <a:off x="511276" y="3310432"/>
            <a:ext cx="3239403" cy="3063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FF68B51-1390-C672-E0D4-F9EA00929498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710962" y="3310431"/>
            <a:ext cx="2986385" cy="3063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E5FEC6C-800D-5678-B732-37A28F10070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13286"/>
          <a:stretch/>
        </p:blipFill>
        <p:spPr>
          <a:xfrm>
            <a:off x="8657629" y="3310430"/>
            <a:ext cx="2986385" cy="3063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2747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7957686-487A-4245-814E-58B1C25C6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101" y="618210"/>
            <a:ext cx="5992550" cy="2827422"/>
          </a:xfrm>
        </p:spPr>
        <p:txBody>
          <a:bodyPr rtlCol="0"/>
          <a:lstStyle/>
          <a:p>
            <a:pPr rtl="0"/>
            <a:r>
              <a:rPr lang="zh-TW" altLang="en-US" dirty="0"/>
              <a:t>制作過程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B6566BB-9632-4FD7-9FFC-FD3C43D39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987" y="1339648"/>
            <a:ext cx="5633013" cy="5100482"/>
          </a:xfrm>
        </p:spPr>
        <p:txBody>
          <a:bodyPr rtlCol="0">
            <a:normAutofit/>
          </a:bodyPr>
          <a:lstStyle/>
          <a:p>
            <a:r>
              <a:rPr lang="en-US" altLang="zh-TW" dirty="0">
                <a:solidFill>
                  <a:srgbClr val="080808"/>
                </a:solidFill>
              </a:rPr>
              <a:t>1. </a:t>
            </a:r>
            <a:r>
              <a:rPr lang="zh-TW" altLang="en-US" dirty="0">
                <a:solidFill>
                  <a:srgbClr val="080808"/>
                </a:solidFill>
              </a:rPr>
              <a:t>打麵團  </a:t>
            </a:r>
            <a:r>
              <a:rPr lang="en-US" altLang="zh-TW" dirty="0"/>
              <a:t>:  </a:t>
            </a:r>
            <a:r>
              <a:rPr lang="zh-TW" altLang="en-US" dirty="0">
                <a:solidFill>
                  <a:schemeClr val="tx1"/>
                </a:solidFill>
              </a:rPr>
              <a:t>先將鮮奶、酵母、白糖攪拌</a:t>
            </a:r>
            <a:r>
              <a:rPr lang="en-US" altLang="zh-TW" dirty="0">
                <a:solidFill>
                  <a:schemeClr val="tx1"/>
                </a:solidFill>
              </a:rPr>
              <a:t>-&gt;</a:t>
            </a:r>
            <a:r>
              <a:rPr lang="zh-TW" altLang="en-US" dirty="0">
                <a:solidFill>
                  <a:schemeClr val="tx1"/>
                </a:solidFill>
              </a:rPr>
              <a:t>將中筋麵粉加入</a:t>
            </a:r>
            <a:r>
              <a:rPr lang="en-US" altLang="zh-TW" dirty="0">
                <a:solidFill>
                  <a:schemeClr val="tx1"/>
                </a:solidFill>
              </a:rPr>
              <a:t>-&gt;</a:t>
            </a:r>
            <a:r>
              <a:rPr lang="zh-TW" altLang="en-US" dirty="0">
                <a:solidFill>
                  <a:schemeClr val="tx1"/>
                </a:solidFill>
              </a:rPr>
              <a:t>加入椰子油</a:t>
            </a:r>
            <a:r>
              <a:rPr lang="en-US" altLang="zh-TW" dirty="0">
                <a:solidFill>
                  <a:schemeClr val="tx1"/>
                </a:solidFill>
              </a:rPr>
              <a:t>-&gt;</a:t>
            </a:r>
            <a:r>
              <a:rPr lang="zh-TW" altLang="en-US" dirty="0">
                <a:solidFill>
                  <a:schemeClr val="tx1"/>
                </a:solidFill>
              </a:rPr>
              <a:t>有材料打成糰大約</a:t>
            </a:r>
            <a:r>
              <a:rPr lang="en-US" altLang="zh-TW" dirty="0">
                <a:solidFill>
                  <a:schemeClr val="tx1"/>
                </a:solidFill>
              </a:rPr>
              <a:t>10-15</a:t>
            </a:r>
            <a:r>
              <a:rPr lang="zh-TW" altLang="en-US" dirty="0">
                <a:solidFill>
                  <a:schemeClr val="tx1"/>
                </a:solidFill>
              </a:rPr>
              <a:t>分鐘。</a:t>
            </a:r>
            <a:endParaRPr lang="en-US" altLang="zh-TW" dirty="0">
              <a:solidFill>
                <a:schemeClr val="tx1"/>
              </a:solidFill>
            </a:endParaRPr>
          </a:p>
          <a:p>
            <a:endParaRPr lang="en-US" altLang="zh-TW" sz="2800" dirty="0">
              <a:solidFill>
                <a:schemeClr val="tx1">
                  <a:lumMod val="95000"/>
                  <a:lumOff val="5000"/>
                  <a:alpha val="70000"/>
                </a:schemeClr>
              </a:solidFill>
            </a:endParaRPr>
          </a:p>
          <a:p>
            <a:endParaRPr lang="en-US" altLang="zh-TW" sz="2800" dirty="0">
              <a:solidFill>
                <a:schemeClr val="tx1">
                  <a:lumMod val="95000"/>
                  <a:lumOff val="5000"/>
                  <a:alpha val="70000"/>
                </a:schemeClr>
              </a:solidFill>
            </a:endParaRPr>
          </a:p>
          <a:p>
            <a:endParaRPr lang="en-US" altLang="zh-TW" sz="2800" dirty="0">
              <a:solidFill>
                <a:schemeClr val="tx1">
                  <a:lumMod val="95000"/>
                  <a:lumOff val="5000"/>
                  <a:alpha val="70000"/>
                </a:schemeClr>
              </a:solidFill>
            </a:endParaRPr>
          </a:p>
          <a:p>
            <a:endParaRPr lang="en-US" altLang="zh-TW" sz="2800" dirty="0">
              <a:solidFill>
                <a:schemeClr val="tx1">
                  <a:lumMod val="95000"/>
                  <a:lumOff val="5000"/>
                  <a:alpha val="70000"/>
                </a:schemeClr>
              </a:solidFill>
            </a:endParaRPr>
          </a:p>
          <a:p>
            <a:endParaRPr lang="en-US" altLang="zh-TW" sz="2800" dirty="0">
              <a:solidFill>
                <a:schemeClr val="tx1">
                  <a:lumMod val="95000"/>
                  <a:lumOff val="5000"/>
                  <a:alpha val="70000"/>
                </a:schemeClr>
              </a:solidFill>
            </a:endParaRPr>
          </a:p>
          <a:p>
            <a:endParaRPr lang="en-US" altLang="zh-TW" sz="2800" dirty="0">
              <a:solidFill>
                <a:schemeClr val="tx1">
                  <a:lumMod val="95000"/>
                  <a:lumOff val="5000"/>
                  <a:alpha val="70000"/>
                </a:schemeClr>
              </a:solidFill>
            </a:endParaRPr>
          </a:p>
          <a:p>
            <a:endParaRPr lang="en-US" altLang="zh-TW" dirty="0"/>
          </a:p>
          <a:p>
            <a:pPr rtl="0"/>
            <a:endParaRPr lang="zh-TW" altLang="en-US" dirty="0"/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323C31C6-83BE-7E51-713A-B13732AE9B86}"/>
              </a:ext>
            </a:extLst>
          </p:cNvPr>
          <p:cNvSpPr txBox="1">
            <a:spLocks/>
          </p:cNvSpPr>
          <p:nvPr/>
        </p:nvSpPr>
        <p:spPr>
          <a:xfrm>
            <a:off x="6703702" y="1238048"/>
            <a:ext cx="5194761" cy="49167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None/>
              <a:defRPr sz="2800" kern="1200">
                <a:solidFill>
                  <a:schemeClr val="tx2">
                    <a:alpha val="7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8001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800" kern="1200">
                <a:solidFill>
                  <a:schemeClr val="tx2">
                    <a:alpha val="7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12573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2">
                    <a:alpha val="7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6573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alpha val="7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21145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alpha val="7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>
                <a:solidFill>
                  <a:srgbClr val="080808"/>
                </a:solidFill>
              </a:rPr>
              <a:t>2. </a:t>
            </a:r>
            <a:r>
              <a:rPr lang="zh-TW" altLang="en-US" dirty="0">
                <a:solidFill>
                  <a:srgbClr val="080808"/>
                </a:solidFill>
              </a:rPr>
              <a:t>揉麵 </a:t>
            </a:r>
            <a:r>
              <a:rPr lang="en-US" altLang="zh-TW" dirty="0">
                <a:solidFill>
                  <a:srgbClr val="080808"/>
                </a:solidFill>
              </a:rPr>
              <a:t>(</a:t>
            </a:r>
            <a:r>
              <a:rPr lang="zh-TW" altLang="en-US" dirty="0">
                <a:solidFill>
                  <a:srgbClr val="080808"/>
                </a:solidFill>
              </a:rPr>
              <a:t>染色</a:t>
            </a:r>
            <a:r>
              <a:rPr lang="en-US" altLang="zh-TW" dirty="0">
                <a:solidFill>
                  <a:srgbClr val="080808"/>
                </a:solidFill>
              </a:rPr>
              <a:t>-&gt;</a:t>
            </a:r>
            <a:r>
              <a:rPr lang="zh-TW" altLang="en-US" dirty="0">
                <a:solidFill>
                  <a:srgbClr val="080808"/>
                </a:solidFill>
              </a:rPr>
              <a:t>排氣</a:t>
            </a:r>
            <a:r>
              <a:rPr lang="en-US" altLang="zh-TW" dirty="0">
                <a:solidFill>
                  <a:srgbClr val="080808"/>
                </a:solidFill>
              </a:rPr>
              <a:t>):</a:t>
            </a:r>
            <a:r>
              <a:rPr lang="zh-TW" altLang="en-US" dirty="0">
                <a:solidFill>
                  <a:schemeClr val="tx1"/>
                </a:solidFill>
              </a:rPr>
              <a:t>用天然植物粉少量多次調至需要顏色</a:t>
            </a:r>
            <a:r>
              <a:rPr lang="en-US" altLang="zh-TW" dirty="0">
                <a:solidFill>
                  <a:schemeClr val="tx1"/>
                </a:solidFill>
              </a:rPr>
              <a:t>-&gt;</a:t>
            </a:r>
            <a:r>
              <a:rPr lang="zh-TW" altLang="en-US" dirty="0">
                <a:solidFill>
                  <a:schemeClr val="tx1"/>
                </a:solidFill>
              </a:rPr>
              <a:t>排氣分出主</a:t>
            </a:r>
            <a:r>
              <a:rPr lang="zh-TW" altLang="en-US" dirty="0">
                <a:solidFill>
                  <a:srgbClr val="080808"/>
                </a:solidFill>
              </a:rPr>
              <a:t>體</a:t>
            </a:r>
            <a:r>
              <a:rPr lang="zh-TW" altLang="en-US" dirty="0">
                <a:solidFill>
                  <a:schemeClr val="tx1"/>
                </a:solidFill>
              </a:rPr>
              <a:t>克數</a:t>
            </a:r>
            <a:r>
              <a:rPr lang="en-US" altLang="zh-TW" dirty="0">
                <a:solidFill>
                  <a:schemeClr val="tx1"/>
                </a:solidFill>
              </a:rPr>
              <a:t>,</a:t>
            </a:r>
            <a:r>
              <a:rPr lang="zh-TW" altLang="en-US" dirty="0">
                <a:solidFill>
                  <a:schemeClr val="tx1"/>
                </a:solidFill>
              </a:rPr>
              <a:t>用</a:t>
            </a:r>
            <a:r>
              <a:rPr lang="zh-TW" altLang="en-US" sz="2800" dirty="0">
                <a:solidFill>
                  <a:srgbClr val="080808"/>
                </a:solidFill>
              </a:rPr>
              <a:t>桿麵棍</a:t>
            </a:r>
            <a:r>
              <a:rPr lang="zh-TW" altLang="en-US" dirty="0">
                <a:solidFill>
                  <a:schemeClr val="tx1"/>
                </a:solidFill>
              </a:rPr>
              <a:t>揉至麵糰有延伸性。</a:t>
            </a:r>
            <a:endParaRPr lang="en-US" altLang="zh-TW" dirty="0">
              <a:solidFill>
                <a:schemeClr val="tx1"/>
              </a:solidFill>
            </a:endParaRPr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2A76955-FE83-94B3-DCF6-8352091D65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829" b="15829"/>
          <a:stretch/>
        </p:blipFill>
        <p:spPr>
          <a:xfrm>
            <a:off x="388538" y="3437315"/>
            <a:ext cx="2295923" cy="2994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84E74F0-D6F4-B363-2DAF-A716D373B3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772" b="14772"/>
          <a:stretch/>
        </p:blipFill>
        <p:spPr>
          <a:xfrm>
            <a:off x="9625648" y="3428999"/>
            <a:ext cx="2300369" cy="2994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6C5DB04-F1CE-7220-CE38-978535A600C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829" b="15829"/>
          <a:stretch/>
        </p:blipFill>
        <p:spPr>
          <a:xfrm>
            <a:off x="2710122" y="3445632"/>
            <a:ext cx="2295924" cy="2994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A86858B-CEB8-A4B1-B5D3-75E448D991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5105140" y="3437315"/>
            <a:ext cx="2121045" cy="2994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C087A750-5EDA-58F3-5A2C-782A4935EAA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628" b="1173"/>
          <a:stretch/>
        </p:blipFill>
        <p:spPr>
          <a:xfrm>
            <a:off x="7226185" y="3420686"/>
            <a:ext cx="2300369" cy="3002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3518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uminousVTI">
  <a:themeElements>
    <a:clrScheme name="Custom 54">
      <a:dk1>
        <a:sysClr val="windowText" lastClr="000000"/>
      </a:dk1>
      <a:lt1>
        <a:sysClr val="window" lastClr="FFFFFF"/>
      </a:lt1>
      <a:dk2>
        <a:srgbClr val="201449"/>
      </a:dk2>
      <a:lt2>
        <a:srgbClr val="EEEEEE"/>
      </a:lt2>
      <a:accent1>
        <a:srgbClr val="F900A0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8477FE"/>
      </a:folHlink>
    </a:clrScheme>
    <a:fontScheme name="Custom 51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1756302_TF00537603_Win32" id="{218F9313-6326-4300-B6C2-2C48EDE3474B}" vid="{F0DA9C23-6347-4712-9040-550661456AB9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6052644-F409-493B-8E91-969D43897F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AAFE2A1-77F8-441E-9B9F-DD61C354F4FE}">
  <ds:schemaRefs>
    <ds:schemaRef ds:uri="http://schemas.microsoft.com/office/2006/documentManagement/types"/>
    <ds:schemaRef ds:uri="http://schemas.microsoft.com/sharepoint/v3"/>
    <ds:schemaRef ds:uri="71af3243-3dd4-4a8d-8c0d-dd76da1f02a5"/>
    <ds:schemaRef ds:uri="http://www.w3.org/XML/1998/namespace"/>
    <ds:schemaRef ds:uri="http://schemas.microsoft.com/office/infopath/2007/PartnerControls"/>
    <ds:schemaRef ds:uri="230e9df3-be65-4c73-a93b-d1236ebd677e"/>
    <ds:schemaRef ds:uri="http://purl.org/dc/terms/"/>
    <ds:schemaRef ds:uri="http://schemas.openxmlformats.org/package/2006/metadata/core-properties"/>
    <ds:schemaRef ds:uri="http://purl.org/dc/dcmitype/"/>
    <ds:schemaRef ds:uri="16c05727-aa75-4e4a-9b5f-8a80a1165891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5CF4B188-9E41-4609-81DC-EA2587D009A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鮮艷設計</Template>
  <TotalTime>16407</TotalTime>
  <Words>891</Words>
  <Application>Microsoft Office PowerPoint</Application>
  <PresentationFormat>寬螢幕</PresentationFormat>
  <Paragraphs>89</Paragraphs>
  <Slides>19</Slides>
  <Notes>19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9" baseType="lpstr">
      <vt:lpstr>Angsana New</vt:lpstr>
      <vt:lpstr>Microsoft JhengHei UI</vt:lpstr>
      <vt:lpstr>Sabon Next LT</vt:lpstr>
      <vt:lpstr>王漢宗波卡體一空陰</vt:lpstr>
      <vt:lpstr>標楷體</vt:lpstr>
      <vt:lpstr>Arial</vt:lpstr>
      <vt:lpstr>Cambria</vt:lpstr>
      <vt:lpstr>Times New Roman</vt:lpstr>
      <vt:lpstr>Wingdings</vt:lpstr>
      <vt:lpstr>LuminousVTI</vt:lpstr>
      <vt:lpstr>四年愛班- 造型饅頭 DIY</vt:lpstr>
      <vt:lpstr>PowerPoint 簡報</vt:lpstr>
      <vt:lpstr>動機</vt:lpstr>
      <vt:lpstr>說明</vt:lpstr>
      <vt:lpstr>準備過程  - 到圖書館借書</vt:lpstr>
      <vt:lpstr>準備過程  - 上造型饅頭的體驗課</vt:lpstr>
      <vt:lpstr>準備過程  - 上造型饅頭的體驗課</vt:lpstr>
      <vt:lpstr>制作材料及工具</vt:lpstr>
      <vt:lpstr>制作過程</vt:lpstr>
      <vt:lpstr>制作過程</vt:lpstr>
      <vt:lpstr>制作過程</vt:lpstr>
      <vt:lpstr>失敗和遇到的困難與如何克服</vt:lpstr>
      <vt:lpstr>失敗和遇到的困難與如何克服</vt:lpstr>
      <vt:lpstr>完成作品 -動物造型</vt:lpstr>
      <vt:lpstr>完成作品 -三麗鷗造型</vt:lpstr>
      <vt:lpstr>完成作品 -食物造型</vt:lpstr>
      <vt:lpstr>捐贈 -善牧兒童之家</vt:lpstr>
      <vt:lpstr>感想</vt:lpstr>
      <vt:lpstr>  謝謝大家收聽!</vt:lpstr>
    </vt:vector>
  </TitlesOfParts>
  <Company>C.M.T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四年愛班- 造型饅頭 DIY</dc:title>
  <dc:creator>Phoebe Chan</dc:creator>
  <cp:lastModifiedBy>kk k</cp:lastModifiedBy>
  <cp:revision>67</cp:revision>
  <cp:lastPrinted>2024-08-29T07:36:46Z</cp:lastPrinted>
  <dcterms:created xsi:type="dcterms:W3CDTF">2024-07-31T03:29:16Z</dcterms:created>
  <dcterms:modified xsi:type="dcterms:W3CDTF">2024-09-21T09:32:23Z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