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sldIdLst>
    <p:sldId id="256" r:id="rId3"/>
    <p:sldId id="257" r:id="rId4"/>
    <p:sldId id="261" r:id="rId5"/>
    <p:sldId id="258" r:id="rId6"/>
    <p:sldId id="263" r:id="rId7"/>
    <p:sldId id="264" r:id="rId8"/>
    <p:sldId id="260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996" autoAdjust="0"/>
    <p:restoredTop sz="94660"/>
  </p:normalViewPr>
  <p:slideViewPr>
    <p:cSldViewPr snapToGrid="0">
      <p:cViewPr varScale="1">
        <p:scale>
          <a:sx n="78" d="100"/>
          <a:sy n="78" d="100"/>
        </p:scale>
        <p:origin x="101" y="2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2B442-7174-4001-AC80-19E438F75D6B}" type="datetimeFigureOut">
              <a:rPr lang="zh-TW" altLang="en-US" smtClean="0"/>
              <a:t>2023/9/9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7D92-C68B-453A-A8EF-3E3DE6BD5C8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86075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2B442-7174-4001-AC80-19E438F75D6B}" type="datetimeFigureOut">
              <a:rPr lang="zh-TW" altLang="en-US" smtClean="0"/>
              <a:t>2023/9/9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7D92-C68B-453A-A8EF-3E3DE6BD5C8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7138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2B442-7174-4001-AC80-19E438F75D6B}" type="datetimeFigureOut">
              <a:rPr lang="zh-TW" altLang="en-US" smtClean="0"/>
              <a:t>2023/9/9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7D92-C68B-453A-A8EF-3E3DE6BD5C8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1131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2B442-7174-4001-AC80-19E438F75D6B}" type="datetimeFigureOut">
              <a:rPr lang="zh-TW" altLang="en-US" smtClean="0"/>
              <a:t>2023/9/9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7D92-C68B-453A-A8EF-3E3DE6BD5C8D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70228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2B442-7174-4001-AC80-19E438F75D6B}" type="datetimeFigureOut">
              <a:rPr lang="zh-TW" altLang="en-US" smtClean="0"/>
              <a:t>2023/9/9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7D92-C68B-453A-A8EF-3E3DE6BD5C8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003506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2B442-7174-4001-AC80-19E438F75D6B}" type="datetimeFigureOut">
              <a:rPr lang="zh-TW" altLang="en-US" smtClean="0"/>
              <a:t>2023/9/9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7D92-C68B-453A-A8EF-3E3DE6BD5C8D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77372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2B442-7174-4001-AC80-19E438F75D6B}" type="datetimeFigureOut">
              <a:rPr lang="zh-TW" altLang="en-US" smtClean="0"/>
              <a:t>2023/9/9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7D92-C68B-453A-A8EF-3E3DE6BD5C8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286832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2B442-7174-4001-AC80-19E438F75D6B}" type="datetimeFigureOut">
              <a:rPr lang="zh-TW" altLang="en-US" smtClean="0"/>
              <a:t>2023/9/9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7D92-C68B-453A-A8EF-3E3DE6BD5C8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97949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2B442-7174-4001-AC80-19E438F75D6B}" type="datetimeFigureOut">
              <a:rPr lang="zh-TW" altLang="en-US" smtClean="0"/>
              <a:t>2023/9/9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7D92-C68B-453A-A8EF-3E3DE6BD5C8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010694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2B442-7174-4001-AC80-19E438F75D6B}" type="datetimeFigureOut">
              <a:rPr lang="zh-TW" altLang="en-US" smtClean="0"/>
              <a:t>2023/9/9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7D92-C68B-453A-A8EF-3E3DE6BD5C8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30234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1862B442-7174-4001-AC80-19E438F75D6B}" type="datetimeFigureOut">
              <a:rPr lang="zh-TW" altLang="en-US" smtClean="0"/>
              <a:t>2023/9/9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D3B7D92-C68B-453A-A8EF-3E3DE6BD5C8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34167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2B442-7174-4001-AC80-19E438F75D6B}" type="datetimeFigureOut">
              <a:rPr lang="zh-TW" altLang="en-US" smtClean="0"/>
              <a:t>2023/9/9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7D92-C68B-453A-A8EF-3E3DE6BD5C8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47876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2B442-7174-4001-AC80-19E438F75D6B}" type="datetimeFigureOut">
              <a:rPr lang="zh-TW" altLang="en-US" smtClean="0"/>
              <a:t>2023/9/9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7D92-C68B-453A-A8EF-3E3DE6BD5C8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6849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2B442-7174-4001-AC80-19E438F75D6B}" type="datetimeFigureOut">
              <a:rPr lang="zh-TW" altLang="en-US" smtClean="0"/>
              <a:t>2023/9/9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7D92-C68B-453A-A8EF-3E3DE6BD5C8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33584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2B442-7174-4001-AC80-19E438F75D6B}" type="datetimeFigureOut">
              <a:rPr lang="zh-TW" altLang="en-US" smtClean="0"/>
              <a:t>2023/9/9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7D92-C68B-453A-A8EF-3E3DE6BD5C8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9273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2B442-7174-4001-AC80-19E438F75D6B}" type="datetimeFigureOut">
              <a:rPr lang="zh-TW" altLang="en-US" smtClean="0"/>
              <a:t>2023/9/9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7D92-C68B-453A-A8EF-3E3DE6BD5C8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0247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2B442-7174-4001-AC80-19E438F75D6B}" type="datetimeFigureOut">
              <a:rPr lang="zh-TW" altLang="en-US" smtClean="0"/>
              <a:t>2023/9/9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7D92-C68B-453A-A8EF-3E3DE6BD5C8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7400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2B442-7174-4001-AC80-19E438F75D6B}" type="datetimeFigureOut">
              <a:rPr lang="zh-TW" altLang="en-US" smtClean="0"/>
              <a:t>2023/9/9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7D92-C68B-453A-A8EF-3E3DE6BD5C8D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825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2B442-7174-4001-AC80-19E438F75D6B}" type="datetimeFigureOut">
              <a:rPr lang="zh-TW" altLang="en-US" smtClean="0"/>
              <a:t>2023/9/9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7D92-C68B-453A-A8EF-3E3DE6BD5C8D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319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2B442-7174-4001-AC80-19E438F75D6B}" type="datetimeFigureOut">
              <a:rPr lang="zh-TW" altLang="en-US" smtClean="0"/>
              <a:t>2023/9/9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7D92-C68B-453A-A8EF-3E3DE6BD5C8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25824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2B442-7174-4001-AC80-19E438F75D6B}" type="datetimeFigureOut">
              <a:rPr lang="zh-TW" altLang="en-US" smtClean="0"/>
              <a:t>2023/9/9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7D92-C68B-453A-A8EF-3E3DE6BD5C8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5835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2B442-7174-4001-AC80-19E438F75D6B}" type="datetimeFigureOut">
              <a:rPr lang="zh-TW" altLang="en-US" smtClean="0"/>
              <a:t>2023/9/9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7D92-C68B-453A-A8EF-3E3DE6BD5C8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4398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862B442-7174-4001-AC80-19E438F75D6B}" type="datetimeFigureOut">
              <a:rPr lang="zh-TW" altLang="en-US" smtClean="0"/>
              <a:t>2023/9/9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3B7D92-C68B-453A-A8EF-3E3DE6BD5C8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1156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1862B442-7174-4001-AC80-19E438F75D6B}" type="datetimeFigureOut">
              <a:rPr lang="zh-TW" altLang="en-US" smtClean="0"/>
              <a:t>2023/9/9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D3B7D92-C68B-453A-A8EF-3E3DE6BD5C8D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3349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DCEE06E-9D3B-4562-A1C7-25003B73F9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2497010"/>
          </a:xfrm>
        </p:spPr>
        <p:txBody>
          <a:bodyPr/>
          <a:lstStyle/>
          <a:p>
            <a:r>
              <a:rPr lang="zh-TW" altLang="en-US" b="1" dirty="0"/>
              <a:t>小小劇場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1CDEA4D0-9BE2-41FA-9A46-034EFD9046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219327"/>
            <a:ext cx="9144000" cy="2387600"/>
          </a:xfrm>
        </p:spPr>
        <p:txBody>
          <a:bodyPr>
            <a:normAutofit/>
          </a:bodyPr>
          <a:lstStyle/>
          <a:p>
            <a:r>
              <a:rPr lang="zh-TW" altLang="en-US" sz="3200" dirty="0"/>
              <a:t>二年信班</a:t>
            </a:r>
            <a:endParaRPr lang="en-US" altLang="zh-TW" sz="3200" dirty="0"/>
          </a:p>
          <a:p>
            <a:r>
              <a:rPr lang="zh-TW" altLang="en-US" sz="3200" dirty="0"/>
              <a:t>賴彥槐</a:t>
            </a:r>
            <a:endParaRPr lang="en-US" altLang="zh-TW" sz="3200" dirty="0"/>
          </a:p>
          <a:p>
            <a:r>
              <a:rPr lang="en-US" altLang="zh-TW" sz="3200" dirty="0"/>
              <a:t>2023</a:t>
            </a:r>
          </a:p>
          <a:p>
            <a:r>
              <a:rPr lang="zh-TW" altLang="en-US" sz="3200" dirty="0"/>
              <a:t>參與者：我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3200" dirty="0"/>
              <a:t>媽媽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3200" dirty="0"/>
              <a:t>妹妹</a:t>
            </a:r>
          </a:p>
        </p:txBody>
      </p:sp>
    </p:spTree>
    <p:extLst>
      <p:ext uri="{BB962C8B-B14F-4D97-AF65-F5344CB8AC3E}">
        <p14:creationId xmlns:p14="http://schemas.microsoft.com/office/powerpoint/2010/main" val="2648043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8BB8831-97EC-4E38-8866-DE0D5742C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動機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CD71F28-ACD5-48D2-8935-7BD4640967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331036" cy="348735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zh-TW" altLang="en-US" sz="4000" dirty="0"/>
              <a:t>我和妹妹喜歡聽故事</a:t>
            </a:r>
            <a:endParaRPr lang="en-US" altLang="zh-TW" sz="4000" dirty="0"/>
          </a:p>
          <a:p>
            <a:pPr marL="514350" indent="-514350">
              <a:buFont typeface="+mj-lt"/>
              <a:buAutoNum type="arabicPeriod"/>
            </a:pPr>
            <a:r>
              <a:rPr lang="zh-TW" altLang="en-US" sz="4000" dirty="0"/>
              <a:t>想嚐試更豐富的說故事方式</a:t>
            </a:r>
            <a:endParaRPr lang="en-US" altLang="zh-TW" sz="4000" dirty="0"/>
          </a:p>
          <a:p>
            <a:pPr marL="514350" indent="-514350">
              <a:buFont typeface="+mj-lt"/>
              <a:buAutoNum type="arabicPeriod"/>
            </a:pPr>
            <a:r>
              <a:rPr lang="zh-TW" altLang="en-US" sz="4000" dirty="0"/>
              <a:t>增進自己口說表達的能力</a:t>
            </a:r>
            <a:endParaRPr lang="en-US" altLang="zh-TW" sz="4000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0E8DE3C-557C-4135-90AC-D634DA0A7361}"/>
              </a:ext>
            </a:extLst>
          </p:cNvPr>
          <p:cNvSpPr/>
          <p:nvPr/>
        </p:nvSpPr>
        <p:spPr>
          <a:xfrm>
            <a:off x="1097280" y="4312705"/>
            <a:ext cx="7330127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400" b="1" dirty="0"/>
              <a:t>目標</a:t>
            </a:r>
            <a:endParaRPr lang="en-US" altLang="zh-TW" sz="4400" b="1" dirty="0"/>
          </a:p>
          <a:p>
            <a:pPr algn="ctr"/>
            <a:r>
              <a:rPr lang="zh-TW" altLang="en-US" sz="4000" dirty="0"/>
              <a:t>利用簡單材料，動手做出可以表演的小小劇場</a:t>
            </a:r>
            <a:endParaRPr lang="en-US" altLang="zh-TW" sz="4000" dirty="0"/>
          </a:p>
        </p:txBody>
      </p:sp>
    </p:spTree>
    <p:extLst>
      <p:ext uri="{BB962C8B-B14F-4D97-AF65-F5344CB8AC3E}">
        <p14:creationId xmlns:p14="http://schemas.microsoft.com/office/powerpoint/2010/main" val="137104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8D3CA4-A74C-4FFC-8A02-DF840486D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238" y="266939"/>
            <a:ext cx="10058400" cy="1450757"/>
          </a:xfrm>
        </p:spPr>
        <p:txBody>
          <a:bodyPr/>
          <a:lstStyle/>
          <a:p>
            <a:r>
              <a:rPr lang="zh-TW" altLang="en-US" dirty="0"/>
              <a:t>兩個故事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9386B357-5557-444E-9AD8-5FE6E7DC10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219" y="1579417"/>
            <a:ext cx="5424439" cy="4068330"/>
          </a:xfrm>
        </p:spPr>
      </p:pic>
    </p:spTree>
    <p:extLst>
      <p:ext uri="{BB962C8B-B14F-4D97-AF65-F5344CB8AC3E}">
        <p14:creationId xmlns:p14="http://schemas.microsoft.com/office/powerpoint/2010/main" val="15384658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 21">
            <a:extLst>
              <a:ext uri="{FF2B5EF4-FFF2-40B4-BE49-F238E27FC236}">
                <a16:creationId xmlns:a16="http://schemas.microsoft.com/office/drawing/2014/main" id="{56AE14E7-3EC4-4057-9BF0-0286B331D4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4" y="4277776"/>
            <a:ext cx="3378278" cy="2117632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2974594-3834-40D4-81B0-C020279A21F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1114" y="290344"/>
            <a:ext cx="10515600" cy="924246"/>
          </a:xfrm>
        </p:spPr>
        <p:txBody>
          <a:bodyPr/>
          <a:lstStyle/>
          <a:p>
            <a:r>
              <a:rPr lang="zh-TW" altLang="en-US" dirty="0"/>
              <a:t>過程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D0C3CC4-7F47-4E35-BB5E-1A8CC21A0D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84649" y="1790098"/>
            <a:ext cx="2773276" cy="2079957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4624A13B-31E7-489B-91D1-89A718A3A8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058" y="1565263"/>
            <a:ext cx="3251200" cy="2438400"/>
          </a:xfrm>
          <a:prstGeom prst="rect">
            <a:avLst/>
          </a:prstGeom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91E644A9-DC20-4C75-9638-9CA2BBC50F56}"/>
              </a:ext>
            </a:extLst>
          </p:cNvPr>
          <p:cNvGrpSpPr/>
          <p:nvPr/>
        </p:nvGrpSpPr>
        <p:grpSpPr>
          <a:xfrm>
            <a:off x="2951598" y="4198962"/>
            <a:ext cx="8042921" cy="2438400"/>
            <a:chOff x="2951598" y="4198962"/>
            <a:chExt cx="8042921" cy="2438400"/>
          </a:xfrm>
        </p:grpSpPr>
        <p:sp>
          <p:nvSpPr>
            <p:cNvPr id="19" name="箭號: 弧形下彎 18">
              <a:extLst>
                <a:ext uri="{FF2B5EF4-FFF2-40B4-BE49-F238E27FC236}">
                  <a16:creationId xmlns:a16="http://schemas.microsoft.com/office/drawing/2014/main" id="{0E9B354A-B7BB-404B-BFB7-2103540C32D7}"/>
                </a:ext>
              </a:extLst>
            </p:cNvPr>
            <p:cNvSpPr/>
            <p:nvPr/>
          </p:nvSpPr>
          <p:spPr>
            <a:xfrm rot="20464901" flipH="1" flipV="1">
              <a:off x="6124111" y="5157777"/>
              <a:ext cx="4870408" cy="1149418"/>
            </a:xfrm>
            <a:prstGeom prst="curved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501BE192-01D1-4938-AEAE-2BD391D5DF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1754" y="4198962"/>
              <a:ext cx="3251200" cy="2438400"/>
            </a:xfrm>
            <a:prstGeom prst="rect">
              <a:avLst/>
            </a:prstGeom>
          </p:spPr>
        </p:pic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712E8139-9F95-45C8-A666-51DFCAC547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1598" y="4198962"/>
              <a:ext cx="3158257" cy="2368694"/>
            </a:xfrm>
            <a:prstGeom prst="rect">
              <a:avLst/>
            </a:prstGeom>
          </p:spPr>
        </p:pic>
      </p:grp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36CA92E6-3249-40BE-B190-876CBCEA9EFA}"/>
              </a:ext>
            </a:extLst>
          </p:cNvPr>
          <p:cNvGrpSpPr/>
          <p:nvPr/>
        </p:nvGrpSpPr>
        <p:grpSpPr>
          <a:xfrm>
            <a:off x="1159970" y="290344"/>
            <a:ext cx="8187230" cy="2978727"/>
            <a:chOff x="1159970" y="290344"/>
            <a:chExt cx="8187230" cy="2978727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2FBAB3AE-E770-40F5-B934-5DAB0F2B0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3674" y="830671"/>
              <a:ext cx="3251200" cy="2438400"/>
            </a:xfrm>
            <a:prstGeom prst="rect">
              <a:avLst/>
            </a:prstGeom>
          </p:spPr>
        </p:pic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015BE1E1-B529-41CE-B103-7E9AC33D6B5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290344"/>
              <a:ext cx="3251200" cy="2438400"/>
            </a:xfrm>
            <a:prstGeom prst="rect">
              <a:avLst/>
            </a:prstGeom>
          </p:spPr>
        </p:pic>
        <p:sp>
          <p:nvSpPr>
            <p:cNvPr id="18" name="箭號: 弧形下彎 17">
              <a:extLst>
                <a:ext uri="{FF2B5EF4-FFF2-40B4-BE49-F238E27FC236}">
                  <a16:creationId xmlns:a16="http://schemas.microsoft.com/office/drawing/2014/main" id="{5A3F2A7A-E109-42D0-96BC-56619F379673}"/>
                </a:ext>
              </a:extLst>
            </p:cNvPr>
            <p:cNvSpPr/>
            <p:nvPr/>
          </p:nvSpPr>
          <p:spPr>
            <a:xfrm rot="20427067">
              <a:off x="1159970" y="606137"/>
              <a:ext cx="5273383" cy="1216906"/>
            </a:xfrm>
            <a:prstGeom prst="curved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628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38EE362-DB01-40BA-A53C-965D47331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667" y="0"/>
            <a:ext cx="10058400" cy="1450757"/>
          </a:xfrm>
        </p:spPr>
        <p:txBody>
          <a:bodyPr/>
          <a:lstStyle/>
          <a:p>
            <a:r>
              <a:rPr lang="zh-TW" altLang="en-US" dirty="0"/>
              <a:t>成品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D4AF9385-CE28-45FB-A9EB-3A910414B4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654" y="689740"/>
            <a:ext cx="7756635" cy="581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2071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67E7947E-9187-47D7-B759-ABB66C1E0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試演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2193F2B2-711F-4C54-A496-5069AC8FC5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590" y="526485"/>
            <a:ext cx="7436838" cy="609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652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9223162-ACFC-4F9A-8CA7-0774991D6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心得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7DCDA17-2839-4AD5-913E-5733947AFE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zh-TW" altLang="en-US" sz="4000"/>
              <a:t>事先規劃</a:t>
            </a:r>
            <a:endParaRPr lang="en-US" altLang="zh-TW" sz="4000" dirty="0"/>
          </a:p>
          <a:p>
            <a:pPr marL="514350" indent="-514350">
              <a:buFont typeface="+mj-lt"/>
              <a:buAutoNum type="arabicPeriod"/>
            </a:pPr>
            <a:r>
              <a:rPr lang="zh-TW" altLang="en-US" sz="4000" dirty="0"/>
              <a:t>每天做一點</a:t>
            </a:r>
            <a:endParaRPr lang="en-US" altLang="zh-TW" sz="4000" dirty="0"/>
          </a:p>
          <a:p>
            <a:pPr marL="514350" indent="-514350">
              <a:buFont typeface="+mj-lt"/>
              <a:buAutoNum type="arabicPeriod"/>
            </a:pPr>
            <a:r>
              <a:rPr lang="zh-TW" altLang="en-US" sz="4000" dirty="0"/>
              <a:t>人物場景的畫法</a:t>
            </a:r>
            <a:endParaRPr lang="en-US" altLang="zh-TW" sz="4000" dirty="0"/>
          </a:p>
          <a:p>
            <a:pPr marL="514350" indent="-514350">
              <a:buFont typeface="+mj-lt"/>
              <a:buAutoNum type="arabicPeriod"/>
            </a:pPr>
            <a:r>
              <a:rPr lang="zh-TW" altLang="en-US" sz="4000" dirty="0"/>
              <a:t>勞作技巧</a:t>
            </a:r>
            <a:endParaRPr lang="en-US" altLang="zh-TW" sz="4000" dirty="0"/>
          </a:p>
          <a:p>
            <a:pPr marL="514350" indent="-514350">
              <a:buFont typeface="+mj-lt"/>
              <a:buAutoNum type="arabicPeriod"/>
            </a:pPr>
            <a:r>
              <a:rPr lang="zh-TW" altLang="en-US" sz="4000" dirty="0"/>
              <a:t>手動口說</a:t>
            </a:r>
            <a:endParaRPr lang="en-US" altLang="zh-TW" sz="4000" dirty="0"/>
          </a:p>
          <a:p>
            <a:pPr marL="514350" indent="-514350">
              <a:buFont typeface="+mj-lt"/>
              <a:buAutoNum type="arabicPeriod"/>
            </a:pPr>
            <a:r>
              <a:rPr lang="zh-TW" altLang="en-US" sz="4000" dirty="0"/>
              <a:t>上台報告</a:t>
            </a:r>
            <a:endParaRPr lang="en-US" altLang="zh-TW" sz="4000" dirty="0"/>
          </a:p>
        </p:txBody>
      </p:sp>
    </p:spTree>
    <p:extLst>
      <p:ext uri="{BB962C8B-B14F-4D97-AF65-F5344CB8AC3E}">
        <p14:creationId xmlns:p14="http://schemas.microsoft.com/office/powerpoint/2010/main" val="392475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136DE061-50E8-423F-A40F-6DA94FB8E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謝謝聆聽</a:t>
            </a:r>
            <a:r>
              <a:rPr lang="en-US" altLang="zh-TW" dirty="0"/>
              <a:t>!</a:t>
            </a:r>
            <a:endParaRPr lang="zh-TW" altLang="en-US" dirty="0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049495E7-6D39-46FB-AB2C-7A3D02B18C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09015472"/>
      </p:ext>
    </p:extLst>
  </p:cSld>
  <p:clrMapOvr>
    <a:masterClrMapping/>
  </p:clrMapOvr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回顧">
  <a:themeElements>
    <a:clrScheme name="回顧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顧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顧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TM02900720[[fn=要素]]</Template>
  <TotalTime>145</TotalTime>
  <Words>78</Words>
  <Application>Microsoft Office PowerPoint</Application>
  <PresentationFormat>寬螢幕</PresentationFormat>
  <Paragraphs>23</Paragraphs>
  <Slides>8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8</vt:i4>
      </vt:variant>
    </vt:vector>
  </HeadingPairs>
  <TitlesOfParts>
    <vt:vector size="15" baseType="lpstr">
      <vt:lpstr>新細明體</vt:lpstr>
      <vt:lpstr>標楷體</vt:lpstr>
      <vt:lpstr>Calibri</vt:lpstr>
      <vt:lpstr>Calibri Light</vt:lpstr>
      <vt:lpstr>Wingdings 2</vt:lpstr>
      <vt:lpstr>HDOfficeLightV0</vt:lpstr>
      <vt:lpstr>回顧</vt:lpstr>
      <vt:lpstr>小小劇場</vt:lpstr>
      <vt:lpstr>動機</vt:lpstr>
      <vt:lpstr>兩個故事</vt:lpstr>
      <vt:lpstr>過程</vt:lpstr>
      <vt:lpstr>成品</vt:lpstr>
      <vt:lpstr>試演</vt:lpstr>
      <vt:lpstr>心得</vt:lpstr>
      <vt:lpstr>謝謝聆聽!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攜帶式劇場</dc:title>
  <dc:creator>M-J Lai</dc:creator>
  <cp:lastModifiedBy>user</cp:lastModifiedBy>
  <cp:revision>15</cp:revision>
  <dcterms:created xsi:type="dcterms:W3CDTF">2023-08-30T04:44:42Z</dcterms:created>
  <dcterms:modified xsi:type="dcterms:W3CDTF">2023-09-09T02:58:27Z</dcterms:modified>
</cp:coreProperties>
</file>