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EF8AF80-6363-476B-BFCA-0672357BB24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2608E9-35EB-4EB2-ADB6-662CA22070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我想要做布丁給大家吃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dirty="0" smtClean="0"/>
              <a:t>二年義班劉書妍</a:t>
            </a:r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4" name="圖片 3" descr="布丁插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1008111" cy="9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4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</a:t>
            </a:r>
            <a:endParaRPr lang="zh-TW" altLang="en-US" dirty="0"/>
          </a:p>
        </p:txBody>
      </p:sp>
      <p:pic>
        <p:nvPicPr>
          <p:cNvPr id="5" name="內容版面配置區 4" descr="20190912_084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385" r="6488"/>
          <a:stretch>
            <a:fillRect/>
          </a:stretch>
        </p:blipFill>
        <p:spPr>
          <a:xfrm>
            <a:off x="1763688" y="2348880"/>
            <a:ext cx="5544616" cy="3843459"/>
          </a:xfrm>
        </p:spPr>
      </p:pic>
      <p:pic>
        <p:nvPicPr>
          <p:cNvPr id="4" name="內容版面配置區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1121702" cy="100811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195890" y="11800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將打蛋液加入溫牛奶中輕輕    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攪拌均勻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</a:t>
            </a:r>
            <a:endParaRPr lang="zh-TW" altLang="en-US" dirty="0"/>
          </a:p>
        </p:txBody>
      </p:sp>
      <p:pic>
        <p:nvPicPr>
          <p:cNvPr id="5" name="內容版面配置區 4" descr="20190912_084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447"/>
          <a:stretch>
            <a:fillRect/>
          </a:stretch>
        </p:blipFill>
        <p:spPr>
          <a:xfrm>
            <a:off x="1619672" y="2420888"/>
            <a:ext cx="5904656" cy="3799096"/>
          </a:xfrm>
        </p:spPr>
      </p:pic>
      <p:pic>
        <p:nvPicPr>
          <p:cNvPr id="4" name="內容版面配置區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1121702" cy="10081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3728" y="98072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600" dirty="0" smtClean="0">
                <a:solidFill>
                  <a:schemeClr val="accent1"/>
                </a:solidFill>
              </a:rPr>
              <a:t>將牛奶蛋液中用濾網過濾去除結塊的蛋白</a:t>
            </a:r>
            <a:endParaRPr lang="zh-TW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</a:t>
            </a:r>
            <a:endParaRPr lang="zh-TW" altLang="en-US" dirty="0"/>
          </a:p>
        </p:txBody>
      </p:sp>
      <p:pic>
        <p:nvPicPr>
          <p:cNvPr id="4" name="內容版面配置區 3" descr="布丁插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1121702" cy="10081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3728" y="98072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600" dirty="0" smtClean="0">
                <a:solidFill>
                  <a:schemeClr val="accent1"/>
                </a:solidFill>
              </a:rPr>
              <a:t>將牛奶蛋液倒入有焦糖的瓶子中</a:t>
            </a:r>
            <a:endParaRPr lang="zh-TW" altLang="en-US" sz="3600" dirty="0">
              <a:solidFill>
                <a:schemeClr val="accent1"/>
              </a:solidFill>
            </a:endParaRPr>
          </a:p>
        </p:txBody>
      </p:sp>
      <p:pic>
        <p:nvPicPr>
          <p:cNvPr id="8" name="內容版面配置區 7" descr="20190912_0844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501"/>
          <a:stretch>
            <a:fillRect/>
          </a:stretch>
        </p:blipFill>
        <p:spPr>
          <a:xfrm>
            <a:off x="1763688" y="2492896"/>
            <a:ext cx="6048672" cy="3946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</a:t>
            </a:r>
            <a:endParaRPr lang="zh-TW" altLang="en-US" dirty="0"/>
          </a:p>
        </p:txBody>
      </p:sp>
      <p:pic>
        <p:nvPicPr>
          <p:cNvPr id="4" name="內容版面配置區 3" descr="布丁插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1121702" cy="10081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3728" y="98072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600" dirty="0" smtClean="0">
                <a:solidFill>
                  <a:schemeClr val="accent1"/>
                </a:solidFill>
              </a:rPr>
              <a:t>把布丁杯放入電鍋開始蒸布丁</a:t>
            </a:r>
            <a:endParaRPr lang="zh-TW" altLang="en-US" sz="3600" dirty="0">
              <a:solidFill>
                <a:schemeClr val="accent1"/>
              </a:solidFill>
            </a:endParaRPr>
          </a:p>
        </p:txBody>
      </p:sp>
      <p:pic>
        <p:nvPicPr>
          <p:cNvPr id="9" name="內容版面配置區 8" descr="20190912_0844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447" r="3301"/>
          <a:stretch>
            <a:fillRect/>
          </a:stretch>
        </p:blipFill>
        <p:spPr>
          <a:xfrm>
            <a:off x="1979712" y="2348880"/>
            <a:ext cx="5832648" cy="3924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</a:t>
            </a:r>
            <a:endParaRPr lang="zh-TW" altLang="en-US" dirty="0"/>
          </a:p>
        </p:txBody>
      </p:sp>
      <p:pic>
        <p:nvPicPr>
          <p:cNvPr id="4" name="內容版面配置區 3" descr="布丁插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1121702" cy="10081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51720" y="134076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000" dirty="0" smtClean="0">
                <a:solidFill>
                  <a:schemeClr val="accent1"/>
                </a:solidFill>
              </a:rPr>
              <a:t>美味布丁完成</a:t>
            </a:r>
            <a:endParaRPr lang="zh-TW" altLang="en-US" sz="4000" dirty="0">
              <a:solidFill>
                <a:schemeClr val="accent1"/>
              </a:solidFill>
            </a:endParaRPr>
          </a:p>
        </p:txBody>
      </p:sp>
      <p:pic>
        <p:nvPicPr>
          <p:cNvPr id="6" name="圖片 5" descr="20190912_084435.jpg"/>
          <p:cNvPicPr>
            <a:picLocks noChangeAspect="1"/>
          </p:cNvPicPr>
          <p:nvPr/>
        </p:nvPicPr>
        <p:blipFill>
          <a:blip r:embed="rId3" cstate="print"/>
          <a:srcRect l="20863" r="7476"/>
          <a:stretch>
            <a:fillRect/>
          </a:stretch>
        </p:blipFill>
        <p:spPr>
          <a:xfrm>
            <a:off x="1691680" y="2420888"/>
            <a:ext cx="562609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/>
              <a:t>謝謝大家</a:t>
            </a:r>
            <a:r>
              <a:rPr lang="en-US" altLang="zh-TW" sz="8000" dirty="0" smtClean="0"/>
              <a:t>~</a:t>
            </a:r>
            <a:endParaRPr lang="zh-TW" altLang="en-US" sz="8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布丁插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22574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麥哲倫計畫的封面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7"/>
          <a:stretch>
            <a:fillRect/>
          </a:stretch>
        </p:blipFill>
        <p:spPr>
          <a:xfrm>
            <a:off x="1331640" y="2492896"/>
            <a:ext cx="6272361" cy="3294392"/>
          </a:xfrm>
        </p:spPr>
      </p:pic>
      <p:pic>
        <p:nvPicPr>
          <p:cNvPr id="5" name="圖片 4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268760"/>
            <a:ext cx="1008111" cy="9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1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做布丁的材料</a:t>
            </a:r>
            <a:endParaRPr lang="zh-TW" altLang="en-US" dirty="0"/>
          </a:p>
        </p:txBody>
      </p:sp>
      <p:pic>
        <p:nvPicPr>
          <p:cNvPr id="4" name="內容版面配置區 3" descr="20190912_084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322" r="10738"/>
          <a:stretch>
            <a:fillRect/>
          </a:stretch>
        </p:blipFill>
        <p:spPr>
          <a:xfrm>
            <a:off x="1907704" y="2564904"/>
            <a:ext cx="5112568" cy="3712729"/>
          </a:xfrm>
        </p:spPr>
      </p:pic>
      <p:pic>
        <p:nvPicPr>
          <p:cNvPr id="5" name="圖片 4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1008111" cy="90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r>
              <a:rPr lang="zh-TW" altLang="en-US" dirty="0" smtClean="0"/>
              <a:t>     準備好材料</a:t>
            </a:r>
            <a:endParaRPr lang="zh-TW" altLang="en-US" dirty="0"/>
          </a:p>
        </p:txBody>
      </p:sp>
      <p:pic>
        <p:nvPicPr>
          <p:cNvPr id="5" name="內容版面配置區 4" descr="20190912_084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10" r="-3075" b="-13660"/>
          <a:stretch>
            <a:fillRect/>
          </a:stretch>
        </p:blipFill>
        <p:spPr>
          <a:xfrm>
            <a:off x="1115616" y="2492896"/>
            <a:ext cx="6552728" cy="4206690"/>
          </a:xfrm>
        </p:spPr>
      </p:pic>
      <p:pic>
        <p:nvPicPr>
          <p:cNvPr id="4" name="圖片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1008111" cy="90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/>
              <a:t>     開始製作焦糖</a:t>
            </a:r>
            <a:endParaRPr lang="zh-TW" altLang="en-US" dirty="0"/>
          </a:p>
        </p:txBody>
      </p:sp>
      <p:pic>
        <p:nvPicPr>
          <p:cNvPr id="5" name="內容版面配置區 4" descr="20190912_084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35" r="9676"/>
          <a:stretch>
            <a:fillRect/>
          </a:stretch>
        </p:blipFill>
        <p:spPr>
          <a:xfrm>
            <a:off x="1763688" y="2276872"/>
            <a:ext cx="5694488" cy="3888432"/>
          </a:xfrm>
        </p:spPr>
      </p:pic>
      <p:pic>
        <p:nvPicPr>
          <p:cNvPr id="4" name="圖片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1008111" cy="90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/>
              <a:t>     焦糖製作完成</a:t>
            </a:r>
            <a:endParaRPr lang="zh-TW" altLang="en-US" dirty="0"/>
          </a:p>
        </p:txBody>
      </p:sp>
      <p:pic>
        <p:nvPicPr>
          <p:cNvPr id="5" name="內容版面配置區 4" descr="20190912_084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322" r="8613"/>
          <a:stretch>
            <a:fillRect/>
          </a:stretch>
        </p:blipFill>
        <p:spPr>
          <a:xfrm>
            <a:off x="1475655" y="2348880"/>
            <a:ext cx="5626809" cy="3960440"/>
          </a:xfrm>
        </p:spPr>
      </p:pic>
      <p:pic>
        <p:nvPicPr>
          <p:cNvPr id="4" name="圖片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1008111" cy="90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/>
              <a:t>     開始製作布丁</a:t>
            </a:r>
            <a:endParaRPr lang="zh-TW" altLang="en-US" dirty="0"/>
          </a:p>
        </p:txBody>
      </p:sp>
      <p:pic>
        <p:nvPicPr>
          <p:cNvPr id="5" name="內容版面配置區 4" descr="20190912_084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35" r="10738"/>
          <a:stretch>
            <a:fillRect/>
          </a:stretch>
        </p:blipFill>
        <p:spPr>
          <a:xfrm>
            <a:off x="1691679" y="2348880"/>
            <a:ext cx="5609495" cy="3888432"/>
          </a:xfrm>
        </p:spPr>
      </p:pic>
      <p:pic>
        <p:nvPicPr>
          <p:cNvPr id="4" name="圖片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1008111" cy="90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熱牛奶</a:t>
            </a:r>
            <a:endParaRPr lang="zh-TW" altLang="en-US" dirty="0"/>
          </a:p>
        </p:txBody>
      </p:sp>
      <p:pic>
        <p:nvPicPr>
          <p:cNvPr id="5" name="內容版面配置區 4" descr="20190912_084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22" r="10738"/>
          <a:stretch>
            <a:fillRect/>
          </a:stretch>
        </p:blipFill>
        <p:spPr>
          <a:xfrm>
            <a:off x="1547664" y="2348880"/>
            <a:ext cx="6048672" cy="3897592"/>
          </a:xfrm>
        </p:spPr>
      </p:pic>
      <p:pic>
        <p:nvPicPr>
          <p:cNvPr id="4" name="圖片 3" descr="布丁插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1008111" cy="90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開始攪拌蛋黃</a:t>
            </a:r>
            <a:endParaRPr lang="zh-TW" altLang="en-US" dirty="0"/>
          </a:p>
        </p:txBody>
      </p:sp>
      <p:pic>
        <p:nvPicPr>
          <p:cNvPr id="4" name="內容版面配置區 3" descr="布丁插畫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1121702" cy="1008112"/>
          </a:xfrm>
          <a:prstGeom prst="rect">
            <a:avLst/>
          </a:prstGeom>
        </p:spPr>
      </p:pic>
      <p:pic>
        <p:nvPicPr>
          <p:cNvPr id="5" name="圖片 4" descr="20190912_084408.jpg"/>
          <p:cNvPicPr>
            <a:picLocks noChangeAspect="1"/>
          </p:cNvPicPr>
          <p:nvPr/>
        </p:nvPicPr>
        <p:blipFill>
          <a:blip r:embed="rId3" cstate="print"/>
          <a:srcRect l="22438" r="12988" b="4244"/>
          <a:stretch>
            <a:fillRect/>
          </a:stretch>
        </p:blipFill>
        <p:spPr>
          <a:xfrm>
            <a:off x="1979712" y="2420888"/>
            <a:ext cx="5256584" cy="378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99</Words>
  <Application>Microsoft Office PowerPoint</Application>
  <PresentationFormat>如螢幕大小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奧斯丁</vt:lpstr>
      <vt:lpstr>我想要做布丁給大家吃</vt:lpstr>
      <vt:lpstr>麥哲倫計畫的封面</vt:lpstr>
      <vt:lpstr>      做布丁的材料</vt:lpstr>
      <vt:lpstr>      準備好材料</vt:lpstr>
      <vt:lpstr>      開始製作焦糖</vt:lpstr>
      <vt:lpstr>      焦糖製作完成</vt:lpstr>
      <vt:lpstr>      開始製作布丁</vt:lpstr>
      <vt:lpstr>      熱牛奶</vt:lpstr>
      <vt:lpstr>      開始攪拌蛋黃</vt:lpstr>
      <vt:lpstr>      </vt:lpstr>
      <vt:lpstr>       </vt:lpstr>
      <vt:lpstr>       </vt:lpstr>
      <vt:lpstr>       </vt:lpstr>
      <vt:lpstr>       </vt:lpstr>
      <vt:lpstr>謝謝大家~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2019-09-18T07:53:03Z</dcterms:created>
  <dcterms:modified xsi:type="dcterms:W3CDTF">2019-09-18T14:20:10Z</dcterms:modified>
</cp:coreProperties>
</file>