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73" r:id="rId9"/>
    <p:sldId id="271" r:id="rId10"/>
    <p:sldId id="270" r:id="rId11"/>
    <p:sldId id="262" r:id="rId12"/>
    <p:sldId id="264" r:id="rId13"/>
    <p:sldId id="274" r:id="rId14"/>
    <p:sldId id="266" r:id="rId15"/>
    <p:sldId id="275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12FEF-B86F-47B0-923D-2E4B366D0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A4A0099-7959-46AC-835B-03A6E93AC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D07DBF-8402-4946-8147-5282D098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DF7C-F414-448A-9250-28F12A8CD105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13BAA7-F9F1-4E06-B1EE-37934EEC4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E99815-6753-4C07-8762-050F806F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5B42-2032-43FF-A77A-5463D4425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72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6C525A-7AA5-4D87-BE54-71D7C450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27FED13-D380-4D3B-B5CA-22D4C90B7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1577B8-18CE-4373-959E-6AD4D1B3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DF7C-F414-448A-9250-28F12A8CD105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315FF5-A7D1-4CB7-A854-5E14CEE4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80AA43-886E-436E-AF4A-8D7CEFFB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5B42-2032-43FF-A77A-5463D4425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3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739AA4F-59A6-432D-94F4-B7674C1E4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823123A-C863-4FA0-A8A9-8231296DE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7C3BCC-40DB-47A2-AA9C-CF8E64FF1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DF7C-F414-448A-9250-28F12A8CD105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D3C96E-7697-427F-8DAA-96A010B2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9AA40F-28DD-4ABE-A8CF-A6517699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5B42-2032-43FF-A77A-5463D4425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01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D4943E-5C15-4DF3-9078-68958E0C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F0F8D8-6C55-459B-8A5F-679B7A815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EB16F8-EFC6-4F76-81C0-13D750A8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DF7C-F414-448A-9250-28F12A8CD105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3C47EA-A242-4867-98BB-F7E87B43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F05CB7-7BFF-461E-9807-AFF2907E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5B42-2032-43FF-A77A-5463D4425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15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DB8439-0B53-40A5-8842-6795625B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12785CD-9068-46C5-A9E6-CA132F807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C9B9F4-8A16-4016-BF20-6409E4DD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DF7C-F414-448A-9250-28F12A8CD105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325474-CB56-4017-89AC-B921773F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278C06-4B1B-4C5B-9916-C934C5E7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5B42-2032-43FF-A77A-5463D4425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55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28B9F1-91D3-4D7B-98A5-BEA6E439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268DE2-04AA-4DD5-BF24-57880EAB4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A82E7A-75B2-4D95-BBDA-705BC4C2F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A7D8DC-286D-4BE7-A15C-DF5ED264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DF7C-F414-448A-9250-28F12A8CD105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C927B9A-DCBD-46B2-8989-E9DC5249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36E1BC-90A0-49A8-9A5A-BE0AEB91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5B42-2032-43FF-A77A-5463D4425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95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211959-0A91-4BC6-A7A8-1DA65B73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F5D955A-4153-4A59-A5C2-9CD4C3758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CE7C0A7-4200-405D-91CA-14CFEEB58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15557B6-F42F-4047-960B-16997301A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EB0177D-2D81-4DFA-B868-2F9CECC57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A8C02ED-382E-48F1-8D77-BD06821F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DF7C-F414-448A-9250-28F12A8CD105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219BD92-7616-475D-9209-4E7F124A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7192DAF-3342-42FF-A0C3-A38D4AA9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5B42-2032-43FF-A77A-5463D4425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77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58BDBF-8EF0-4FE2-9456-680B5FB3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E5368B4-1BB6-432F-8245-20EE9B5F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DF7C-F414-448A-9250-28F12A8CD105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35961AB-379E-46A6-BD73-D8594286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9FB00E-9E45-4A43-A5B0-E9353688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5B42-2032-43FF-A77A-5463D4425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88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2C4DEDA-33A2-469F-BD4F-D8B30BCE6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DF7C-F414-448A-9250-28F12A8CD105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8A4C7D7-D368-4467-9AC8-32DD0CA4F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FAA2C0B-6335-4679-AEB8-43C636EB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5B42-2032-43FF-A77A-5463D4425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82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077A74-55C9-4683-871D-2CC9D3B4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EF6338-7294-4E75-9C12-B51423317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DEC35DD-C461-482E-9D5F-D0D9D6FBC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ECA579F-59E5-4028-AC6F-EB562E94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DF7C-F414-448A-9250-28F12A8CD105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CA4D4A6-DD80-4943-BB79-E658E625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38B61A0-07B8-40E1-BA6D-5EF59E6C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5B42-2032-43FF-A77A-5463D4425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62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03F66A-189D-49F0-91E3-24DDFB86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8BC5F79-816B-4A0F-943A-C5E40D4BD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A7FE186-E9E3-49F5-B4CB-6B4D04B21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3E40671-7002-4CBC-9F79-71DE9EEB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DF7C-F414-448A-9250-28F12A8CD105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965A27-E916-4B77-B317-54588C22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07BB2A0-DEF0-4F1F-8917-61A011B3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5B42-2032-43FF-A77A-5463D4425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26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4B6FB72-0F7A-4535-A6BE-E2FE62AF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7E66E95-0A7B-4174-A0ED-D772637E6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32E968-16AA-42FF-857D-4A6A624AB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ADF7C-F414-448A-9250-28F12A8CD105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B12C11-6FF5-42AE-90DB-52A3E7649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BCD317-7E11-4372-87EA-BA1AC73FC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05B42-2032-43FF-A77A-5463D4425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40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e7B-xF5kD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HpPcN1_0k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5AB88AA-0987-44A0-9F8E-69055E9B6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D16EB66-4B2D-42C7-854D-38A9DE89E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" y="485775"/>
            <a:ext cx="11944350" cy="3305175"/>
          </a:xfrm>
        </p:spPr>
        <p:txBody>
          <a:bodyPr>
            <a:noAutofit/>
          </a:bodyPr>
          <a:lstStyle/>
          <a:p>
            <a:r>
              <a:rPr lang="en-US" altLang="zh-TW" sz="9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sz="9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焊接</a:t>
            </a:r>
            <a:r>
              <a:rPr lang="en-US" altLang="zh-TW" sz="9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9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組裝四足獸</a:t>
            </a:r>
            <a:br>
              <a:rPr lang="en-US" altLang="zh-TW" sz="9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95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F89A4D6-BEA0-400D-BE26-7AAEFD0DD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1040" y="4124960"/>
            <a:ext cx="3870959" cy="2733040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北昌國小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二年忠班</a:t>
            </a:r>
            <a:b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王彥凱</a:t>
            </a:r>
          </a:p>
        </p:txBody>
      </p:sp>
    </p:spTree>
    <p:extLst>
      <p:ext uri="{BB962C8B-B14F-4D97-AF65-F5344CB8AC3E}">
        <p14:creationId xmlns:p14="http://schemas.microsoft.com/office/powerpoint/2010/main" val="249927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780954-80EC-429D-BEFB-901AACD2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420475" cy="1086645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裁剪好的材料</a:t>
            </a:r>
            <a:endParaRPr lang="zh-TW" altLang="en-US" sz="4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31D5CB9-9B89-491F-A2F8-C8EAF3946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676" y="952500"/>
            <a:ext cx="12258675" cy="5887245"/>
          </a:xfrm>
        </p:spPr>
      </p:pic>
    </p:spTree>
    <p:extLst>
      <p:ext uri="{BB962C8B-B14F-4D97-AF65-F5344CB8AC3E}">
        <p14:creationId xmlns:p14="http://schemas.microsoft.com/office/powerpoint/2010/main" val="16252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E4A51F-2AD9-4C00-8ACE-76958F8A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95374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組裝四足獸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EE48598-AEE1-4C61-9006-1DA46BE11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5374"/>
            <a:ext cx="12192000" cy="5762625"/>
          </a:xfrm>
        </p:spPr>
      </p:pic>
    </p:spTree>
    <p:extLst>
      <p:ext uri="{BB962C8B-B14F-4D97-AF65-F5344CB8AC3E}">
        <p14:creationId xmlns:p14="http://schemas.microsoft.com/office/powerpoint/2010/main" val="73439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2C9E72-CF46-40AB-AF07-AB435289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製作完成品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CEAB438-7B96-4F51-8D59-5BA4AF4F6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25562"/>
            <a:ext cx="12192001" cy="5532437"/>
          </a:xfrm>
        </p:spPr>
      </p:pic>
    </p:spTree>
    <p:extLst>
      <p:ext uri="{BB962C8B-B14F-4D97-AF65-F5344CB8AC3E}">
        <p14:creationId xmlns:p14="http://schemas.microsoft.com/office/powerpoint/2010/main" val="75266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764B79-864C-4C94-AD0C-4B4E2888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49" y="1600200"/>
            <a:ext cx="11696700" cy="1434306"/>
          </a:xfrm>
        </p:spPr>
        <p:txBody>
          <a:bodyPr>
            <a:noAutofit/>
          </a:bodyPr>
          <a:lstStyle/>
          <a:p>
            <a:r>
              <a:rPr lang="zh-TW" altLang="en-US" sz="8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四足獸組裝過程影片分享</a:t>
            </a:r>
            <a:endParaRPr lang="zh-TW" altLang="en-US" sz="8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40CD35-A6FC-4B23-BD24-53F06C137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3034506"/>
            <a:ext cx="10715625" cy="2556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影片約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分的時間，請大家耐心觀賞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https://youtu.be/he7B-xF5kDc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446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DDA748-73B8-4735-BA68-530B6DDC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415263-7498-441E-AF2A-A1359F92F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25563"/>
            <a:ext cx="12125325" cy="5532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學會焊接是一個很棒的事情，因為家裡的玩具如果壞了，我就可以自己維修，這樣就不用再浪費錢重買玩具了。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而且爸爸工作忙的時候，我也可以幫忙他。現在我會自己修理家中壞掉玩具了。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媽媽一直告訴我要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心平氣和」才能做好每件事情。所以我都很仔細的去焊接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也很有耐心的去組裝，才能完成這次的作品。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最後，我要感謝爸爸特地抽空教我，還有媽媽幫我拍照片。</a:t>
            </a:r>
          </a:p>
        </p:txBody>
      </p:sp>
    </p:spTree>
    <p:extLst>
      <p:ext uri="{BB962C8B-B14F-4D97-AF65-F5344CB8AC3E}">
        <p14:creationId xmlns:p14="http://schemas.microsoft.com/office/powerpoint/2010/main" val="13603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6"/>
    </mc:Choice>
    <mc:Fallback xmlns="">
      <p:transition spd="slow" advTm="963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E42AF10-3BE1-486F-9111-084DD2B7A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0"/>
            <a:ext cx="12187238" cy="6858000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E536F9-1608-473D-A776-2FD90B547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4301" y="962026"/>
            <a:ext cx="10963275" cy="3681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9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謝謝大家用心的</a:t>
            </a:r>
            <a:r>
              <a:rPr lang="en-US" altLang="zh-TW" sz="9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  <a:p>
            <a:pPr marL="0" indent="0">
              <a:buNone/>
            </a:pPr>
            <a:r>
              <a:rPr lang="en-US" altLang="zh-TW" sz="9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9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聆聽與觀賞</a:t>
            </a:r>
            <a:r>
              <a:rPr lang="en-US" altLang="zh-TW" sz="9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</a:p>
          <a:p>
            <a:pPr marL="0" indent="0">
              <a:buNone/>
            </a:pPr>
            <a:endParaRPr lang="en-US" altLang="zh-TW" sz="5400" b="1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DD7C78E-CF99-4C8A-A845-221D02D85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5" y="2428875"/>
            <a:ext cx="3569494" cy="442912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43494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C111A0-02AD-47A0-8EB8-E7F7AA25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築夢團隊成員：爸爸、媽媽、我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492C7B3-9A60-475D-A0DE-2383CF1D9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7800"/>
            <a:ext cx="12191999" cy="5410200"/>
          </a:xfrm>
        </p:spPr>
      </p:pic>
    </p:spTree>
    <p:extLst>
      <p:ext uri="{BB962C8B-B14F-4D97-AF65-F5344CB8AC3E}">
        <p14:creationId xmlns:p14="http://schemas.microsoft.com/office/powerpoint/2010/main" val="75368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31CD12-7641-4398-A73C-B51449FA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製作動機：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8D9223-B383-4CA0-8C06-8F6174FDA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50"/>
            <a:ext cx="12192000" cy="5429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從小我對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的事情就很感興趣，例如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拼圖、組裝樂高、用紙箱做玩具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等等。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每天看爸爸修理著各式各樣的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3C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物品，我都非常好奇的在旁邊觀看。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因為要參加“仿生機器人創作比賽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，所以有買材料在家裡練習，我在練習時，線路都會不小心扯斷掉，每次都要請爸爸幫我焊接，所以就有了請爸爸教我焊接的想法。另外，如果我學會了我就能自己維修家裡壞掉的玩具了。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834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BA151A-BFCA-4D31-8B2D-0B93FAA7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製作過程：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34AC73-2825-4EEB-8C14-72F4BF820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6899"/>
            <a:ext cx="10515600" cy="746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焊接準備的材料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C93B548-5DE1-4A76-B5BB-A5BCD4926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894690"/>
            <a:ext cx="12189619" cy="4963310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41238B55-936A-4ED3-9A2C-90A7DFD44EC7}"/>
              </a:ext>
            </a:extLst>
          </p:cNvPr>
          <p:cNvSpPr txBox="1">
            <a:spLocks/>
          </p:cNvSpPr>
          <p:nvPr/>
        </p:nvSpPr>
        <p:spPr>
          <a:xfrm>
            <a:off x="1990090" y="4033520"/>
            <a:ext cx="8391525" cy="104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焊錫         恆溫烙鐵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A0C04470-90BE-425E-8C64-56B825F8B02B}"/>
              </a:ext>
            </a:extLst>
          </p:cNvPr>
          <p:cNvSpPr txBox="1">
            <a:spLocks/>
          </p:cNvSpPr>
          <p:nvPr/>
        </p:nvSpPr>
        <p:spPr>
          <a:xfrm>
            <a:off x="2580640" y="6132285"/>
            <a:ext cx="9034779" cy="130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烙鐵清潔球   電子斜口鉗</a:t>
            </a:r>
          </a:p>
        </p:txBody>
      </p:sp>
    </p:spTree>
    <p:extLst>
      <p:ext uri="{BB962C8B-B14F-4D97-AF65-F5344CB8AC3E}">
        <p14:creationId xmlns:p14="http://schemas.microsoft.com/office/powerpoint/2010/main" val="383621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68917C-EA99-4084-8737-0F1C3B28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10772775" cy="1162845"/>
          </a:xfrm>
        </p:spPr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請爸爸講解如何焊接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756CAE81-1DAC-48EB-8591-BE058F240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28700"/>
            <a:ext cx="12192001" cy="5811045"/>
          </a:xfrm>
        </p:spPr>
      </p:pic>
    </p:spTree>
    <p:extLst>
      <p:ext uri="{BB962C8B-B14F-4D97-AF65-F5344CB8AC3E}">
        <p14:creationId xmlns:p14="http://schemas.microsoft.com/office/powerpoint/2010/main" val="167638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9BC6B2-6D88-448C-A432-276AA584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先拿家中不要的玩具試著練習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BB77B72-66BC-4ED7-8FFF-76CCAF782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8250"/>
            <a:ext cx="12192000" cy="5619749"/>
          </a:xfrm>
        </p:spPr>
      </p:pic>
    </p:spTree>
    <p:extLst>
      <p:ext uri="{BB962C8B-B14F-4D97-AF65-F5344CB8AC3E}">
        <p14:creationId xmlns:p14="http://schemas.microsoft.com/office/powerpoint/2010/main" val="411102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CFEBA6-7C03-459B-B7E6-A5B75E3F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焊接馬達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BBAB280-4326-4788-9759-699164EBF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86125" y="-2047875"/>
            <a:ext cx="5619750" cy="12192000"/>
          </a:xfrm>
        </p:spPr>
      </p:pic>
    </p:spTree>
    <p:extLst>
      <p:ext uri="{BB962C8B-B14F-4D97-AF65-F5344CB8AC3E}">
        <p14:creationId xmlns:p14="http://schemas.microsoft.com/office/powerpoint/2010/main" val="369881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A1B9D2-4824-4657-8F9C-B5F87A177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560512"/>
            <a:ext cx="11849100" cy="1325563"/>
          </a:xfrm>
        </p:spPr>
        <p:txBody>
          <a:bodyPr>
            <a:noAutofit/>
          </a:bodyPr>
          <a:lstStyle/>
          <a:p>
            <a:r>
              <a:rPr lang="zh-TW" altLang="en-US" sz="8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練習焊接的過程影片分享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D58259-D6C7-412C-806B-283D7CF68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3019423"/>
            <a:ext cx="10363201" cy="2438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影片約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分鐘的時間，請大家耐心觀賞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  <a:p>
            <a:pPr marL="0" indent="0">
              <a:buNone/>
            </a:pP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https://youtu.be/bHpPcN1_0kM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746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8C1015-8223-4D77-A309-5A4FEC66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準備四足獸的材料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886FA14-AF7F-47F2-99E3-3BBFCC603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29781" y="-2004219"/>
            <a:ext cx="5532436" cy="12192001"/>
          </a:xfr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6BD870A5-6E75-47EF-9BD1-D6A49B73B6EA}"/>
              </a:ext>
            </a:extLst>
          </p:cNvPr>
          <p:cNvSpPr txBox="1">
            <a:spLocks/>
          </p:cNvSpPr>
          <p:nvPr/>
        </p:nvSpPr>
        <p:spPr>
          <a:xfrm>
            <a:off x="548639" y="3048000"/>
            <a:ext cx="10290811" cy="3322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專用剪刀 </a:t>
            </a:r>
            <a:br>
              <a:rPr lang="en-US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</a:t>
            </a:r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吸管 </a:t>
            </a:r>
            <a:br>
              <a:rPr lang="en-US" altLang="zh-TW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br>
              <a:rPr lang="en-US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br>
              <a:rPr lang="en-US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馬達及組裝的零件</a:t>
            </a:r>
          </a:p>
        </p:txBody>
      </p:sp>
    </p:spTree>
    <p:extLst>
      <p:ext uri="{BB962C8B-B14F-4D97-AF65-F5344CB8AC3E}">
        <p14:creationId xmlns:p14="http://schemas.microsoft.com/office/powerpoint/2010/main" val="207974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402</Words>
  <Application>Microsoft Office PowerPoint</Application>
  <PresentationFormat>寬螢幕</PresentationFormat>
  <Paragraphs>35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標楷體</vt:lpstr>
      <vt:lpstr>Arial</vt:lpstr>
      <vt:lpstr>Calibri</vt:lpstr>
      <vt:lpstr>Calibri Light</vt:lpstr>
      <vt:lpstr>Office 佈景主題</vt:lpstr>
      <vt:lpstr>DIY焊接-組裝四足獸 </vt:lpstr>
      <vt:lpstr>築夢團隊成員：爸爸、媽媽、我</vt:lpstr>
      <vt:lpstr>製作動機：</vt:lpstr>
      <vt:lpstr>製作過程：</vt:lpstr>
      <vt:lpstr>2.請爸爸講解如何焊接</vt:lpstr>
      <vt:lpstr>3.先拿家中不要的玩具試著練習</vt:lpstr>
      <vt:lpstr>4.焊接馬達</vt:lpstr>
      <vt:lpstr>練習焊接的過程影片分享</vt:lpstr>
      <vt:lpstr>6.準備四足獸的材料</vt:lpstr>
      <vt:lpstr>7.裁剪好的材料</vt:lpstr>
      <vt:lpstr>8.組裝四足獸</vt:lpstr>
      <vt:lpstr>製作完成品</vt:lpstr>
      <vt:lpstr>四足獸組裝過程影片分享</vt:lpstr>
      <vt:lpstr>心得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DIY焊接-組裝四腳獸 </dc:title>
  <dc:creator>user</dc:creator>
  <cp:lastModifiedBy>user</cp:lastModifiedBy>
  <cp:revision>54</cp:revision>
  <dcterms:created xsi:type="dcterms:W3CDTF">2021-08-03T04:47:21Z</dcterms:created>
  <dcterms:modified xsi:type="dcterms:W3CDTF">2021-09-21T14:02:20Z</dcterms:modified>
</cp:coreProperties>
</file>