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Montserrat" charset="0"/>
      <p:regular r:id="rId16"/>
    </p:embeddedFont>
    <p:embeddedFont>
      <p:font typeface="Montserrat Medium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-10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8.png"/><Relationship Id="rId5" Type="http://schemas.openxmlformats.org/officeDocument/2006/relationships/image" Target="../media/image61.sv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7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8.sv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jpg"/><Relationship Id="rId5" Type="http://schemas.openxmlformats.org/officeDocument/2006/relationships/image" Target="../media/image2.svg"/><Relationship Id="rId10" Type="http://schemas.openxmlformats.org/officeDocument/2006/relationships/image" Target="../media/image8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31.jpe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0.sv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51.svg"/><Relationship Id="rId2" Type="http://schemas.openxmlformats.org/officeDocument/2006/relationships/image" Target="../media/image3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5.png"/><Relationship Id="rId5" Type="http://schemas.openxmlformats.org/officeDocument/2006/relationships/image" Target="../media/image1.png"/><Relationship Id="rId15" Type="http://schemas.openxmlformats.org/officeDocument/2006/relationships/image" Target="../media/image37.png"/><Relationship Id="rId10" Type="http://schemas.openxmlformats.org/officeDocument/2006/relationships/image" Target="../media/image49.svg"/><Relationship Id="rId4" Type="http://schemas.openxmlformats.org/officeDocument/2006/relationships/image" Target="../media/image47.svg"/><Relationship Id="rId9" Type="http://schemas.openxmlformats.org/officeDocument/2006/relationships/image" Target="../media/image34.png"/><Relationship Id="rId1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55.svg"/><Relationship Id="rId4" Type="http://schemas.openxmlformats.org/officeDocument/2006/relationships/image" Target="../media/image47.sv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png"/><Relationship Id="rId18" Type="http://schemas.openxmlformats.org/officeDocument/2006/relationships/hyperlink" Target="&#29492;&#23376;&#20332;&#27611;&#34809;.mp3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hyperlink" Target="&#21809;&#36339;HAKKA%20HAKKA.mp4" TargetMode="External"/><Relationship Id="rId2" Type="http://schemas.openxmlformats.org/officeDocument/2006/relationships/image" Target="../media/image1.png"/><Relationship Id="rId16" Type="http://schemas.openxmlformats.org/officeDocument/2006/relationships/hyperlink" Target="&#26376;&#20809;&#33775;&#33775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4.svg"/><Relationship Id="rId5" Type="http://schemas.openxmlformats.org/officeDocument/2006/relationships/image" Target="../media/image36.svg"/><Relationship Id="rId15" Type="http://schemas.openxmlformats.org/officeDocument/2006/relationships/image" Target="../media/image4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78802"/>
            <a:ext cx="14886895" cy="146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1"/>
              </a:lnSpc>
            </a:pPr>
            <a:r>
              <a:rPr lang="en-US" sz="9661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唱跳客家童謠</a:t>
            </a:r>
          </a:p>
        </p:txBody>
      </p:sp>
      <p:sp>
        <p:nvSpPr>
          <p:cNvPr id="3" name="Freeform 3"/>
          <p:cNvSpPr/>
          <p:nvPr/>
        </p:nvSpPr>
        <p:spPr>
          <a:xfrm rot="2266174">
            <a:off x="-5895769" y="-4570098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040979">
            <a:off x="12070379" y="8240578"/>
            <a:ext cx="1100357" cy="1194417"/>
          </a:xfrm>
          <a:custGeom>
            <a:avLst/>
            <a:gdLst/>
            <a:ahLst/>
            <a:cxnLst/>
            <a:rect l="l" t="t" r="r" b="b"/>
            <a:pathLst>
              <a:path w="1100357" h="1194417">
                <a:moveTo>
                  <a:pt x="0" y="0"/>
                </a:moveTo>
                <a:lnTo>
                  <a:pt x="1100356" y="0"/>
                </a:lnTo>
                <a:lnTo>
                  <a:pt x="1100356" y="1194417"/>
                </a:lnTo>
                <a:lnTo>
                  <a:pt x="0" y="119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314923" y="6941752"/>
            <a:ext cx="9407206" cy="7455211"/>
          </a:xfrm>
          <a:custGeom>
            <a:avLst/>
            <a:gdLst/>
            <a:ahLst/>
            <a:cxnLst/>
            <a:rect l="l" t="t" r="r" b="b"/>
            <a:pathLst>
              <a:path w="9407206" h="7455211">
                <a:moveTo>
                  <a:pt x="9407206" y="0"/>
                </a:moveTo>
                <a:lnTo>
                  <a:pt x="0" y="0"/>
                </a:lnTo>
                <a:lnTo>
                  <a:pt x="0" y="7455211"/>
                </a:lnTo>
                <a:lnTo>
                  <a:pt x="9407206" y="7455211"/>
                </a:lnTo>
                <a:lnTo>
                  <a:pt x="9407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0322" y="253874"/>
            <a:ext cx="1343705" cy="1335307"/>
          </a:xfrm>
          <a:custGeom>
            <a:avLst/>
            <a:gdLst/>
            <a:ahLst/>
            <a:cxnLst/>
            <a:rect l="l" t="t" r="r" b="b"/>
            <a:pathLst>
              <a:path w="1343705" h="1335307">
                <a:moveTo>
                  <a:pt x="0" y="0"/>
                </a:moveTo>
                <a:lnTo>
                  <a:pt x="1343705" y="0"/>
                </a:lnTo>
                <a:lnTo>
                  <a:pt x="1343705" y="1335307"/>
                </a:lnTo>
                <a:lnTo>
                  <a:pt x="0" y="1335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65009">
            <a:off x="15765856" y="1494779"/>
            <a:ext cx="849454" cy="1240079"/>
          </a:xfrm>
          <a:custGeom>
            <a:avLst/>
            <a:gdLst/>
            <a:ahLst/>
            <a:cxnLst/>
            <a:rect l="l" t="t" r="r" b="b"/>
            <a:pathLst>
              <a:path w="849454" h="1240079">
                <a:moveTo>
                  <a:pt x="0" y="0"/>
                </a:moveTo>
                <a:lnTo>
                  <a:pt x="849455" y="0"/>
                </a:lnTo>
                <a:lnTo>
                  <a:pt x="849455" y="1240079"/>
                </a:lnTo>
                <a:lnTo>
                  <a:pt x="0" y="1240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9334" y="6832826"/>
            <a:ext cx="2505507" cy="3217344"/>
          </a:xfrm>
          <a:custGeom>
            <a:avLst/>
            <a:gdLst/>
            <a:ahLst/>
            <a:cxnLst/>
            <a:rect l="l" t="t" r="r" b="b"/>
            <a:pathLst>
              <a:path w="2505507" h="3217344">
                <a:moveTo>
                  <a:pt x="0" y="0"/>
                </a:moveTo>
                <a:lnTo>
                  <a:pt x="2505506" y="0"/>
                </a:lnTo>
                <a:lnTo>
                  <a:pt x="2505506" y="3217344"/>
                </a:lnTo>
                <a:lnTo>
                  <a:pt x="0" y="3217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81850" y="7300447"/>
            <a:ext cx="2314686" cy="2679810"/>
          </a:xfrm>
          <a:custGeom>
            <a:avLst/>
            <a:gdLst/>
            <a:ahLst/>
            <a:cxnLst/>
            <a:rect l="l" t="t" r="r" b="b"/>
            <a:pathLst>
              <a:path w="2314686" h="2679810">
                <a:moveTo>
                  <a:pt x="0" y="0"/>
                </a:moveTo>
                <a:lnTo>
                  <a:pt x="2314686" y="0"/>
                </a:lnTo>
                <a:lnTo>
                  <a:pt x="2314686" y="2679811"/>
                </a:lnTo>
                <a:lnTo>
                  <a:pt x="0" y="26798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6661" y="4174135"/>
            <a:ext cx="1059751" cy="1367420"/>
          </a:xfrm>
          <a:custGeom>
            <a:avLst/>
            <a:gdLst/>
            <a:ahLst/>
            <a:cxnLst/>
            <a:rect l="l" t="t" r="r" b="b"/>
            <a:pathLst>
              <a:path w="1059751" h="1367420">
                <a:moveTo>
                  <a:pt x="0" y="0"/>
                </a:moveTo>
                <a:lnTo>
                  <a:pt x="1059750" y="0"/>
                </a:lnTo>
                <a:lnTo>
                  <a:pt x="1059750" y="1367420"/>
                </a:lnTo>
                <a:lnTo>
                  <a:pt x="0" y="136742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68386" y="7399164"/>
            <a:ext cx="1884595" cy="2877244"/>
          </a:xfrm>
          <a:custGeom>
            <a:avLst/>
            <a:gdLst/>
            <a:ahLst/>
            <a:cxnLst/>
            <a:rect l="l" t="t" r="r" b="b"/>
            <a:pathLst>
              <a:path w="1884595" h="2877244">
                <a:moveTo>
                  <a:pt x="0" y="0"/>
                </a:moveTo>
                <a:lnTo>
                  <a:pt x="1884595" y="0"/>
                </a:lnTo>
                <a:lnTo>
                  <a:pt x="1884595" y="2877244"/>
                </a:lnTo>
                <a:lnTo>
                  <a:pt x="0" y="28772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52687" y="7067771"/>
            <a:ext cx="2092692" cy="3094554"/>
          </a:xfrm>
          <a:custGeom>
            <a:avLst/>
            <a:gdLst/>
            <a:ahLst/>
            <a:cxnLst/>
            <a:rect l="l" t="t" r="r" b="b"/>
            <a:pathLst>
              <a:path w="2092692" h="3094554">
                <a:moveTo>
                  <a:pt x="0" y="0"/>
                </a:moveTo>
                <a:lnTo>
                  <a:pt x="2092692" y="0"/>
                </a:lnTo>
                <a:lnTo>
                  <a:pt x="2092692" y="3094554"/>
                </a:lnTo>
                <a:lnTo>
                  <a:pt x="0" y="30945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5881" y="3125419"/>
            <a:ext cx="12094073" cy="201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40"/>
              </a:lnSpc>
            </a:pPr>
            <a:r>
              <a:rPr lang="en-US" sz="11867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謝謝大家的聆聽</a:t>
            </a:r>
          </a:p>
        </p:txBody>
      </p:sp>
      <p:sp>
        <p:nvSpPr>
          <p:cNvPr id="3" name="Freeform 3"/>
          <p:cNvSpPr/>
          <p:nvPr/>
        </p:nvSpPr>
        <p:spPr>
          <a:xfrm rot="2946975">
            <a:off x="-5358997" y="7460942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5"/>
                </a:lnTo>
                <a:lnTo>
                  <a:pt x="0" y="784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614954">
            <a:off x="12785743" y="-3308131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2"/>
                </a:lnTo>
                <a:lnTo>
                  <a:pt x="0" y="7795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040979">
            <a:off x="2213560" y="1708315"/>
            <a:ext cx="622470" cy="675680"/>
          </a:xfrm>
          <a:custGeom>
            <a:avLst/>
            <a:gdLst/>
            <a:ahLst/>
            <a:cxnLst/>
            <a:rect l="l" t="t" r="r" b="b"/>
            <a:pathLst>
              <a:path w="622470" h="675680">
                <a:moveTo>
                  <a:pt x="0" y="0"/>
                </a:moveTo>
                <a:lnTo>
                  <a:pt x="622470" y="0"/>
                </a:lnTo>
                <a:lnTo>
                  <a:pt x="622470" y="675680"/>
                </a:lnTo>
                <a:lnTo>
                  <a:pt x="0" y="675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9824">
            <a:off x="15038507" y="2058700"/>
            <a:ext cx="604987" cy="883193"/>
          </a:xfrm>
          <a:custGeom>
            <a:avLst/>
            <a:gdLst/>
            <a:ahLst/>
            <a:cxnLst/>
            <a:rect l="l" t="t" r="r" b="b"/>
            <a:pathLst>
              <a:path w="604987" h="883193">
                <a:moveTo>
                  <a:pt x="0" y="0"/>
                </a:moveTo>
                <a:lnTo>
                  <a:pt x="604987" y="0"/>
                </a:lnTo>
                <a:lnTo>
                  <a:pt x="604987" y="883193"/>
                </a:lnTo>
                <a:lnTo>
                  <a:pt x="0" y="883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88218" y="5850105"/>
            <a:ext cx="2471082" cy="4206097"/>
          </a:xfrm>
          <a:custGeom>
            <a:avLst/>
            <a:gdLst/>
            <a:ahLst/>
            <a:cxnLst/>
            <a:rect l="l" t="t" r="r" b="b"/>
            <a:pathLst>
              <a:path w="2471082" h="4206097">
                <a:moveTo>
                  <a:pt x="0" y="0"/>
                </a:moveTo>
                <a:lnTo>
                  <a:pt x="2471082" y="0"/>
                </a:lnTo>
                <a:lnTo>
                  <a:pt x="2471082" y="4206097"/>
                </a:lnTo>
                <a:lnTo>
                  <a:pt x="0" y="4206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1604" y="5450150"/>
            <a:ext cx="2655323" cy="4500548"/>
          </a:xfrm>
          <a:custGeom>
            <a:avLst/>
            <a:gdLst/>
            <a:ahLst/>
            <a:cxnLst/>
            <a:rect l="l" t="t" r="r" b="b"/>
            <a:pathLst>
              <a:path w="2655323" h="4500548">
                <a:moveTo>
                  <a:pt x="0" y="0"/>
                </a:moveTo>
                <a:lnTo>
                  <a:pt x="2655323" y="0"/>
                </a:lnTo>
                <a:lnTo>
                  <a:pt x="2655323" y="4500547"/>
                </a:lnTo>
                <a:lnTo>
                  <a:pt x="0" y="45005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08889" y="2165386"/>
            <a:ext cx="1059751" cy="1367420"/>
          </a:xfrm>
          <a:custGeom>
            <a:avLst/>
            <a:gdLst/>
            <a:ahLst/>
            <a:cxnLst/>
            <a:rect l="l" t="t" r="r" b="b"/>
            <a:pathLst>
              <a:path w="1059751" h="1367420">
                <a:moveTo>
                  <a:pt x="0" y="0"/>
                </a:moveTo>
                <a:lnTo>
                  <a:pt x="1059750" y="0"/>
                </a:lnTo>
                <a:lnTo>
                  <a:pt x="1059750" y="1367421"/>
                </a:lnTo>
                <a:lnTo>
                  <a:pt x="0" y="13674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98756" y="5687353"/>
            <a:ext cx="2775606" cy="4531602"/>
          </a:xfrm>
          <a:custGeom>
            <a:avLst/>
            <a:gdLst/>
            <a:ahLst/>
            <a:cxnLst/>
            <a:rect l="l" t="t" r="r" b="b"/>
            <a:pathLst>
              <a:path w="2775606" h="4531602">
                <a:moveTo>
                  <a:pt x="0" y="0"/>
                </a:moveTo>
                <a:lnTo>
                  <a:pt x="2775606" y="0"/>
                </a:lnTo>
                <a:lnTo>
                  <a:pt x="2775606" y="4531601"/>
                </a:lnTo>
                <a:lnTo>
                  <a:pt x="0" y="45316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5279" y="2261602"/>
            <a:ext cx="14725068" cy="430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7"/>
              </a:lnSpc>
            </a:pPr>
            <a:r>
              <a:rPr lang="en-US" sz="6577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我是客家人，從我很小的時候，長輩就會跟我說客語，也會放客語童謠給我聽，我也會試著擺動身體，因此，我有了想要邊唱客家童謠，一邊跳舞的念頭。</a:t>
            </a:r>
          </a:p>
        </p:txBody>
      </p:sp>
      <p:sp>
        <p:nvSpPr>
          <p:cNvPr id="3" name="Freeform 3"/>
          <p:cNvSpPr/>
          <p:nvPr/>
        </p:nvSpPr>
        <p:spPr>
          <a:xfrm rot="2266174">
            <a:off x="-3644407" y="8252885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427226" y="8947274"/>
            <a:ext cx="860774" cy="1339726"/>
          </a:xfrm>
          <a:custGeom>
            <a:avLst/>
            <a:gdLst/>
            <a:ahLst/>
            <a:cxnLst/>
            <a:rect l="l" t="t" r="r" b="b"/>
            <a:pathLst>
              <a:path w="860774" h="1339726">
                <a:moveTo>
                  <a:pt x="0" y="0"/>
                </a:moveTo>
                <a:lnTo>
                  <a:pt x="860774" y="0"/>
                </a:lnTo>
                <a:lnTo>
                  <a:pt x="860774" y="1339726"/>
                </a:lnTo>
                <a:lnTo>
                  <a:pt x="0" y="1339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80161" y="4162089"/>
            <a:ext cx="1128625" cy="1195894"/>
          </a:xfrm>
          <a:custGeom>
            <a:avLst/>
            <a:gdLst/>
            <a:ahLst/>
            <a:cxnLst/>
            <a:rect l="l" t="t" r="r" b="b"/>
            <a:pathLst>
              <a:path w="1128625" h="1195894">
                <a:moveTo>
                  <a:pt x="0" y="0"/>
                </a:moveTo>
                <a:lnTo>
                  <a:pt x="1128625" y="0"/>
                </a:lnTo>
                <a:lnTo>
                  <a:pt x="1128625" y="1195894"/>
                </a:lnTo>
                <a:lnTo>
                  <a:pt x="0" y="1195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62160" flipH="1">
            <a:off x="15148690" y="-4369236"/>
            <a:ext cx="9407206" cy="7455211"/>
          </a:xfrm>
          <a:custGeom>
            <a:avLst/>
            <a:gdLst/>
            <a:ahLst/>
            <a:cxnLst/>
            <a:rect l="l" t="t" r="r" b="b"/>
            <a:pathLst>
              <a:path w="9407206" h="7455211">
                <a:moveTo>
                  <a:pt x="9407206" y="0"/>
                </a:moveTo>
                <a:lnTo>
                  <a:pt x="0" y="0"/>
                </a:lnTo>
                <a:lnTo>
                  <a:pt x="0" y="7455211"/>
                </a:lnTo>
                <a:lnTo>
                  <a:pt x="9407206" y="7455211"/>
                </a:lnTo>
                <a:lnTo>
                  <a:pt x="94072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83694" y="5690912"/>
            <a:ext cx="2775606" cy="4531602"/>
          </a:xfrm>
          <a:custGeom>
            <a:avLst/>
            <a:gdLst/>
            <a:ahLst/>
            <a:cxnLst/>
            <a:rect l="l" t="t" r="r" b="b"/>
            <a:pathLst>
              <a:path w="2775606" h="4531602">
                <a:moveTo>
                  <a:pt x="0" y="0"/>
                </a:moveTo>
                <a:lnTo>
                  <a:pt x="2775606" y="0"/>
                </a:lnTo>
                <a:lnTo>
                  <a:pt x="2775606" y="4531601"/>
                </a:lnTo>
                <a:lnTo>
                  <a:pt x="0" y="45316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6872" y="6963613"/>
            <a:ext cx="2856402" cy="2933404"/>
          </a:xfrm>
          <a:custGeom>
            <a:avLst/>
            <a:gdLst/>
            <a:ahLst/>
            <a:cxnLst/>
            <a:rect l="l" t="t" r="r" b="b"/>
            <a:pathLst>
              <a:path w="2856402" h="2933404">
                <a:moveTo>
                  <a:pt x="0" y="0"/>
                </a:moveTo>
                <a:lnTo>
                  <a:pt x="2856402" y="0"/>
                </a:lnTo>
                <a:lnTo>
                  <a:pt x="2856402" y="2933404"/>
                </a:lnTo>
                <a:lnTo>
                  <a:pt x="0" y="29334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24876" y="6886151"/>
            <a:ext cx="3050005" cy="3400849"/>
          </a:xfrm>
          <a:custGeom>
            <a:avLst/>
            <a:gdLst/>
            <a:ahLst/>
            <a:cxnLst/>
            <a:rect l="l" t="t" r="r" b="b"/>
            <a:pathLst>
              <a:path w="3050005" h="3400849">
                <a:moveTo>
                  <a:pt x="0" y="0"/>
                </a:moveTo>
                <a:lnTo>
                  <a:pt x="3050006" y="0"/>
                </a:lnTo>
                <a:lnTo>
                  <a:pt x="3050006" y="3400849"/>
                </a:lnTo>
                <a:lnTo>
                  <a:pt x="0" y="34008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23659" y="815207"/>
            <a:ext cx="8069412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動機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266174">
            <a:off x="-4523762" y="8313077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76626">
            <a:off x="12809038" y="-5208193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2"/>
                </a:lnTo>
                <a:lnTo>
                  <a:pt x="0" y="7795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42348" y="4966673"/>
            <a:ext cx="353653" cy="35365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2BE9E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7041424" y="6732050"/>
            <a:ext cx="446020" cy="777377"/>
          </a:xfrm>
          <a:custGeom>
            <a:avLst/>
            <a:gdLst/>
            <a:ahLst/>
            <a:cxnLst/>
            <a:rect l="l" t="t" r="r" b="b"/>
            <a:pathLst>
              <a:path w="446020" h="777377">
                <a:moveTo>
                  <a:pt x="0" y="0"/>
                </a:moveTo>
                <a:lnTo>
                  <a:pt x="446020" y="0"/>
                </a:lnTo>
                <a:lnTo>
                  <a:pt x="446020" y="777377"/>
                </a:lnTo>
                <a:lnTo>
                  <a:pt x="0" y="7773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96446" y="2748726"/>
            <a:ext cx="1059751" cy="1367420"/>
          </a:xfrm>
          <a:custGeom>
            <a:avLst/>
            <a:gdLst/>
            <a:ahLst/>
            <a:cxnLst/>
            <a:rect l="l" t="t" r="r" b="b"/>
            <a:pathLst>
              <a:path w="1059751" h="1367420">
                <a:moveTo>
                  <a:pt x="0" y="0"/>
                </a:moveTo>
                <a:lnTo>
                  <a:pt x="1059751" y="0"/>
                </a:lnTo>
                <a:lnTo>
                  <a:pt x="1059751" y="1367420"/>
                </a:lnTo>
                <a:lnTo>
                  <a:pt x="0" y="13674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96002" y="7960119"/>
            <a:ext cx="8310788" cy="51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27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我問奶奶有沒有要推薦的歌曲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89843" y="1212546"/>
            <a:ext cx="729336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過程(選歌曲)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08042" y="8188480"/>
            <a:ext cx="6998872" cy="5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6"/>
              </a:lnSpc>
            </a:pPr>
            <a:r>
              <a:rPr lang="en-US" sz="280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我試著自己上網查看看有沒有適合的歌曲</a:t>
            </a:r>
            <a:endParaRPr lang="en-US" sz="2804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96" y="3960604"/>
            <a:ext cx="5029200" cy="3771900"/>
          </a:xfrm>
          <a:prstGeom prst="rect">
            <a:avLst/>
          </a:prstGeom>
        </p:spPr>
      </p:pic>
      <p:pic>
        <p:nvPicPr>
          <p:cNvPr id="1026" name="Picture 2" descr="I:\我的雲端硬碟\彭威翔\哲真\113麥哲倫\照片\LINE_ALBUM_113年哲真麥哲倫_240831_1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877" y="3960604"/>
            <a:ext cx="3155202" cy="42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 15"/>
          <p:cNvSpPr/>
          <p:nvPr/>
        </p:nvSpPr>
        <p:spPr>
          <a:xfrm>
            <a:off x="5715000" y="532032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4006" y="423189"/>
            <a:ext cx="10222344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過程(練習唱歌跳舞)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78255" y="1559189"/>
            <a:ext cx="14530789" cy="481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6"/>
              </a:lnSpc>
            </a:pPr>
            <a:r>
              <a:rPr lang="en-US" sz="35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最後，我選了三首歌，分別是月光華華、猴仔摎毛蟹、hakka hakka。</a:t>
            </a:r>
          </a:p>
          <a:p>
            <a:pPr algn="ctr">
              <a:lnSpc>
                <a:spcPts val="5606"/>
              </a:lnSpc>
            </a:pPr>
            <a:r>
              <a:rPr lang="en-US" sz="35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我先練習唱一星期，</a:t>
            </a:r>
          </a:p>
          <a:p>
            <a:pPr algn="ctr">
              <a:lnSpc>
                <a:spcPts val="5606"/>
              </a:lnSpc>
            </a:pPr>
            <a:r>
              <a:rPr lang="en-US" sz="35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練熟以後，</a:t>
            </a:r>
          </a:p>
          <a:p>
            <a:pPr algn="ctr">
              <a:lnSpc>
                <a:spcPts val="5606"/>
              </a:lnSpc>
            </a:pPr>
            <a:r>
              <a:rPr lang="en-US" sz="35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再加上動作。</a:t>
            </a:r>
          </a:p>
          <a:p>
            <a:pPr algn="ctr">
              <a:lnSpc>
                <a:spcPts val="5606"/>
              </a:lnSpc>
            </a:pPr>
            <a:r>
              <a:rPr lang="en-US" sz="35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我每周練習兩次，</a:t>
            </a:r>
          </a:p>
          <a:p>
            <a:pPr algn="ctr">
              <a:lnSpc>
                <a:spcPts val="5606"/>
              </a:lnSpc>
            </a:pPr>
            <a:r>
              <a:rPr lang="en-US" sz="35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每次三十分鐘 。</a:t>
            </a:r>
          </a:p>
          <a:p>
            <a:pPr algn="ctr">
              <a:lnSpc>
                <a:spcPts val="4806"/>
              </a:lnSpc>
            </a:pPr>
            <a:endParaRPr lang="en-US" sz="3504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Freeform 4"/>
          <p:cNvSpPr/>
          <p:nvPr/>
        </p:nvSpPr>
        <p:spPr>
          <a:xfrm rot="2266174">
            <a:off x="-5523009" y="-5074467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577974">
            <a:off x="14947708" y="-2917456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1"/>
                </a:lnTo>
                <a:lnTo>
                  <a:pt x="0" y="7795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8789" y="7282421"/>
            <a:ext cx="1500511" cy="1491133"/>
          </a:xfrm>
          <a:custGeom>
            <a:avLst/>
            <a:gdLst/>
            <a:ahLst/>
            <a:cxnLst/>
            <a:rect l="l" t="t" r="r" b="b"/>
            <a:pathLst>
              <a:path w="1500511" h="1491133">
                <a:moveTo>
                  <a:pt x="0" y="0"/>
                </a:moveTo>
                <a:lnTo>
                  <a:pt x="1500511" y="0"/>
                </a:lnTo>
                <a:lnTo>
                  <a:pt x="1500511" y="1491133"/>
                </a:lnTo>
                <a:lnTo>
                  <a:pt x="0" y="149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20233">
            <a:off x="14976623" y="2478976"/>
            <a:ext cx="1047155" cy="675891"/>
          </a:xfrm>
          <a:custGeom>
            <a:avLst/>
            <a:gdLst/>
            <a:ahLst/>
            <a:cxnLst/>
            <a:rect l="l" t="t" r="r" b="b"/>
            <a:pathLst>
              <a:path w="1047155" h="675891">
                <a:moveTo>
                  <a:pt x="0" y="0"/>
                </a:moveTo>
                <a:lnTo>
                  <a:pt x="1047155" y="0"/>
                </a:lnTo>
                <a:lnTo>
                  <a:pt x="1047155" y="675891"/>
                </a:lnTo>
                <a:lnTo>
                  <a:pt x="0" y="675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6835" y="8387376"/>
            <a:ext cx="631420" cy="870924"/>
          </a:xfrm>
          <a:custGeom>
            <a:avLst/>
            <a:gdLst/>
            <a:ahLst/>
            <a:cxnLst/>
            <a:rect l="l" t="t" r="r" b="b"/>
            <a:pathLst>
              <a:path w="631420" h="870924">
                <a:moveTo>
                  <a:pt x="0" y="0"/>
                </a:moveTo>
                <a:lnTo>
                  <a:pt x="631420" y="0"/>
                </a:lnTo>
                <a:lnTo>
                  <a:pt x="631420" y="870924"/>
                </a:lnTo>
                <a:lnTo>
                  <a:pt x="0" y="870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I:\我的雲端硬碟\彭威翔\哲真\113麥哲倫\照片\LINE_ALBUM_113年哲真麥哲倫_240831_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9662"/>
            <a:ext cx="4763691" cy="6351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我的雲端硬碟\彭威翔\哲真\113麥哲倫\照片\LINE_ALBUM_113年哲真麥哲倫_240831_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389202"/>
            <a:ext cx="4718553" cy="6291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8114" y="759840"/>
            <a:ext cx="8244019" cy="160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練習時的照片</a:t>
            </a:r>
          </a:p>
        </p:txBody>
      </p:sp>
      <p:sp>
        <p:nvSpPr>
          <p:cNvPr id="3" name="Freeform 3"/>
          <p:cNvSpPr/>
          <p:nvPr/>
        </p:nvSpPr>
        <p:spPr>
          <a:xfrm rot="2266174">
            <a:off x="15620371" y="8925723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577974">
            <a:off x="-3651099" y="-3203125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2"/>
                </a:lnTo>
                <a:lnTo>
                  <a:pt x="0" y="7795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040979">
            <a:off x="4171716" y="993626"/>
            <a:ext cx="792451" cy="860191"/>
          </a:xfrm>
          <a:custGeom>
            <a:avLst/>
            <a:gdLst/>
            <a:ahLst/>
            <a:cxnLst/>
            <a:rect l="l" t="t" r="r" b="b"/>
            <a:pathLst>
              <a:path w="792451" h="860191">
                <a:moveTo>
                  <a:pt x="0" y="0"/>
                </a:moveTo>
                <a:lnTo>
                  <a:pt x="792451" y="0"/>
                </a:lnTo>
                <a:lnTo>
                  <a:pt x="792451" y="860191"/>
                </a:lnTo>
                <a:lnTo>
                  <a:pt x="0" y="8601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45276" y="7813954"/>
            <a:ext cx="860774" cy="1339726"/>
          </a:xfrm>
          <a:custGeom>
            <a:avLst/>
            <a:gdLst/>
            <a:ahLst/>
            <a:cxnLst/>
            <a:rect l="l" t="t" r="r" b="b"/>
            <a:pathLst>
              <a:path w="860774" h="1339726">
                <a:moveTo>
                  <a:pt x="0" y="0"/>
                </a:moveTo>
                <a:lnTo>
                  <a:pt x="860774" y="0"/>
                </a:lnTo>
                <a:lnTo>
                  <a:pt x="860774" y="1339726"/>
                </a:lnTo>
                <a:lnTo>
                  <a:pt x="0" y="13397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788995">
            <a:off x="13007514" y="985328"/>
            <a:ext cx="775894" cy="966846"/>
          </a:xfrm>
          <a:custGeom>
            <a:avLst/>
            <a:gdLst/>
            <a:ahLst/>
            <a:cxnLst/>
            <a:rect l="l" t="t" r="r" b="b"/>
            <a:pathLst>
              <a:path w="775894" h="966846">
                <a:moveTo>
                  <a:pt x="0" y="0"/>
                </a:moveTo>
                <a:lnTo>
                  <a:pt x="775893" y="0"/>
                </a:lnTo>
                <a:lnTo>
                  <a:pt x="775893" y="966845"/>
                </a:lnTo>
                <a:lnTo>
                  <a:pt x="0" y="966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41162" y="5143500"/>
            <a:ext cx="1500511" cy="1491133"/>
          </a:xfrm>
          <a:custGeom>
            <a:avLst/>
            <a:gdLst/>
            <a:ahLst/>
            <a:cxnLst/>
            <a:rect l="l" t="t" r="r" b="b"/>
            <a:pathLst>
              <a:path w="1500511" h="1491133">
                <a:moveTo>
                  <a:pt x="0" y="0"/>
                </a:moveTo>
                <a:lnTo>
                  <a:pt x="1500511" y="0"/>
                </a:lnTo>
                <a:lnTo>
                  <a:pt x="1500511" y="1491133"/>
                </a:lnTo>
                <a:lnTo>
                  <a:pt x="0" y="14911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076" name="Picture 4" descr="I:\我的雲端硬碟\彭威翔\哲真\113麥哲倫\照片\LINE_ALBUM_113年哲真麥哲倫_240831_1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01285"/>
            <a:ext cx="382905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我的雲端硬碟\彭威翔\哲真\113麥哲倫\照片\LINE_ALBUM_113年哲真麥哲倫_240831_1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50" y="3460964"/>
            <a:ext cx="3642153" cy="4856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:\我的雲端硬碟\彭威翔\哲真\113麥哲倫\照片\LINE_ALBUM_113年哲真麥哲倫_240831_1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854" y="3444635"/>
            <a:ext cx="3650979" cy="486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70657" y="904875"/>
            <a:ext cx="12525482" cy="119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8"/>
              </a:lnSpc>
            </a:pPr>
            <a:r>
              <a:rPr lang="en-US" sz="7073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         遇到的困難</a:t>
            </a:r>
          </a:p>
        </p:txBody>
      </p:sp>
      <p:sp>
        <p:nvSpPr>
          <p:cNvPr id="5" name="Freeform 5"/>
          <p:cNvSpPr/>
          <p:nvPr/>
        </p:nvSpPr>
        <p:spPr>
          <a:xfrm rot="2624342">
            <a:off x="14836361" y="2941755"/>
            <a:ext cx="1074038" cy="812241"/>
          </a:xfrm>
          <a:custGeom>
            <a:avLst/>
            <a:gdLst/>
            <a:ahLst/>
            <a:cxnLst/>
            <a:rect l="l" t="t" r="r" b="b"/>
            <a:pathLst>
              <a:path w="1074038" h="812241">
                <a:moveTo>
                  <a:pt x="0" y="0"/>
                </a:moveTo>
                <a:lnTo>
                  <a:pt x="1074038" y="0"/>
                </a:lnTo>
                <a:lnTo>
                  <a:pt x="1074038" y="812241"/>
                </a:lnTo>
                <a:lnTo>
                  <a:pt x="0" y="812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66174">
            <a:off x="13644771" y="-5650573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76626">
            <a:off x="13361424" y="6541524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2"/>
                </a:lnTo>
                <a:lnTo>
                  <a:pt x="0" y="77957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8599" y="5739447"/>
            <a:ext cx="1481581" cy="1400350"/>
          </a:xfrm>
          <a:custGeom>
            <a:avLst/>
            <a:gdLst/>
            <a:ahLst/>
            <a:cxnLst/>
            <a:rect l="l" t="t" r="r" b="b"/>
            <a:pathLst>
              <a:path w="1481581" h="1400350">
                <a:moveTo>
                  <a:pt x="0" y="0"/>
                </a:moveTo>
                <a:lnTo>
                  <a:pt x="1481581" y="0"/>
                </a:lnTo>
                <a:lnTo>
                  <a:pt x="1481581" y="1400351"/>
                </a:lnTo>
                <a:lnTo>
                  <a:pt x="0" y="14003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897374" y="0"/>
            <a:ext cx="2115167" cy="2583410"/>
          </a:xfrm>
          <a:custGeom>
            <a:avLst/>
            <a:gdLst/>
            <a:ahLst/>
            <a:cxnLst/>
            <a:rect l="l" t="t" r="r" b="b"/>
            <a:pathLst>
              <a:path w="2115167" h="2583410">
                <a:moveTo>
                  <a:pt x="0" y="0"/>
                </a:moveTo>
                <a:lnTo>
                  <a:pt x="2115167" y="0"/>
                </a:lnTo>
                <a:lnTo>
                  <a:pt x="2115167" y="2583410"/>
                </a:lnTo>
                <a:lnTo>
                  <a:pt x="0" y="25834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07382" y="776116"/>
            <a:ext cx="2395783" cy="1323670"/>
          </a:xfrm>
          <a:custGeom>
            <a:avLst/>
            <a:gdLst/>
            <a:ahLst/>
            <a:cxnLst/>
            <a:rect l="l" t="t" r="r" b="b"/>
            <a:pathLst>
              <a:path w="2395783" h="1323670">
                <a:moveTo>
                  <a:pt x="0" y="0"/>
                </a:moveTo>
                <a:lnTo>
                  <a:pt x="2395783" y="0"/>
                </a:lnTo>
                <a:lnTo>
                  <a:pt x="2395783" y="1323670"/>
                </a:lnTo>
                <a:lnTo>
                  <a:pt x="0" y="13236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35628" y="3476625"/>
            <a:ext cx="4188681" cy="177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7"/>
              </a:lnSpc>
            </a:pPr>
            <a:r>
              <a:rPr lang="en-US" sz="3505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練習唱歌時，</a:t>
            </a:r>
          </a:p>
          <a:p>
            <a:pPr algn="l">
              <a:lnSpc>
                <a:spcPts val="4557"/>
              </a:lnSpc>
            </a:pPr>
            <a:r>
              <a:rPr lang="en-US" sz="3505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我對歌詞不熟悉，</a:t>
            </a:r>
          </a:p>
          <a:p>
            <a:pPr algn="l">
              <a:lnSpc>
                <a:spcPts val="4557"/>
              </a:lnSpc>
            </a:pPr>
            <a:r>
              <a:rPr lang="en-US" sz="3505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不知道歌曲的意思。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7382" y="6867714"/>
            <a:ext cx="4199135" cy="127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4"/>
              </a:lnSpc>
            </a:pPr>
            <a:r>
              <a:rPr lang="en-US" sz="3726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跳舞時，</a:t>
            </a:r>
          </a:p>
          <a:p>
            <a:pPr algn="l">
              <a:lnSpc>
                <a:spcPts val="4844"/>
              </a:lnSpc>
            </a:pPr>
            <a:r>
              <a:rPr lang="en-US" sz="3726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動作一直記不熟。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6180" y="3581400"/>
            <a:ext cx="202642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63"/>
              </a:lnSpc>
            </a:pPr>
            <a:r>
              <a:rPr lang="en-US" sz="10302">
                <a:solidFill>
                  <a:srgbClr val="A69AAB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6180" y="6776276"/>
            <a:ext cx="212253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63"/>
              </a:lnSpc>
            </a:pPr>
            <a:r>
              <a:rPr lang="en-US" sz="10302">
                <a:solidFill>
                  <a:srgbClr val="A69AAB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98488"/>
            <a:ext cx="33782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905" y="5773915"/>
            <a:ext cx="2878137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624342">
            <a:off x="14836361" y="2941755"/>
            <a:ext cx="1074038" cy="812241"/>
          </a:xfrm>
          <a:custGeom>
            <a:avLst/>
            <a:gdLst/>
            <a:ahLst/>
            <a:cxnLst/>
            <a:rect l="l" t="t" r="r" b="b"/>
            <a:pathLst>
              <a:path w="1074038" h="812241">
                <a:moveTo>
                  <a:pt x="0" y="0"/>
                </a:moveTo>
                <a:lnTo>
                  <a:pt x="1074038" y="0"/>
                </a:lnTo>
                <a:lnTo>
                  <a:pt x="1074038" y="812241"/>
                </a:lnTo>
                <a:lnTo>
                  <a:pt x="0" y="812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66174">
            <a:off x="13644771" y="-5650573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476626">
            <a:off x="13361424" y="6541524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2"/>
                </a:lnTo>
                <a:lnTo>
                  <a:pt x="0" y="77957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04583" y="1768879"/>
            <a:ext cx="1738589" cy="1412604"/>
          </a:xfrm>
          <a:custGeom>
            <a:avLst/>
            <a:gdLst/>
            <a:ahLst/>
            <a:cxnLst/>
            <a:rect l="l" t="t" r="r" b="b"/>
            <a:pathLst>
              <a:path w="1738589" h="1412604">
                <a:moveTo>
                  <a:pt x="0" y="0"/>
                </a:moveTo>
                <a:lnTo>
                  <a:pt x="1738589" y="0"/>
                </a:lnTo>
                <a:lnTo>
                  <a:pt x="1738589" y="1412603"/>
                </a:lnTo>
                <a:lnTo>
                  <a:pt x="0" y="14126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79863" y="6089457"/>
            <a:ext cx="2675793" cy="3956810"/>
          </a:xfrm>
          <a:custGeom>
            <a:avLst/>
            <a:gdLst/>
            <a:ahLst/>
            <a:cxnLst/>
            <a:rect l="l" t="t" r="r" b="b"/>
            <a:pathLst>
              <a:path w="2675793" h="3956810">
                <a:moveTo>
                  <a:pt x="0" y="0"/>
                </a:moveTo>
                <a:lnTo>
                  <a:pt x="2675793" y="0"/>
                </a:lnTo>
                <a:lnTo>
                  <a:pt x="2675793" y="3956810"/>
                </a:lnTo>
                <a:lnTo>
                  <a:pt x="0" y="3956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359198"/>
            <a:ext cx="13812010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800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        解決的辦法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44717" y="3660152"/>
            <a:ext cx="4717307" cy="136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2"/>
              </a:lnSpc>
            </a:pPr>
            <a:r>
              <a:rPr lang="en-US" sz="3948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1上網查歌曲的歌詞</a:t>
            </a:r>
          </a:p>
          <a:p>
            <a:pPr algn="l">
              <a:lnSpc>
                <a:spcPts val="5132"/>
              </a:lnSpc>
            </a:pPr>
            <a:r>
              <a:rPr lang="en-US" sz="3948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2問奶奶歌曲的意思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0263" y="6306510"/>
            <a:ext cx="4289600" cy="1930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8"/>
              </a:lnSpc>
            </a:pPr>
            <a:r>
              <a:rPr lang="en-US" sz="3806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1增加練習時間</a:t>
            </a:r>
          </a:p>
          <a:p>
            <a:pPr algn="l">
              <a:lnSpc>
                <a:spcPts val="4948"/>
              </a:lnSpc>
            </a:pPr>
            <a:r>
              <a:rPr lang="en-US" sz="3806">
                <a:solidFill>
                  <a:srgbClr val="B19FC2"/>
                </a:solidFill>
                <a:latin typeface="Mango AC"/>
                <a:ea typeface="Mango AC"/>
                <a:cs typeface="Mango AC"/>
                <a:sym typeface="Mango AC"/>
              </a:rPr>
              <a:t>2自己編舞，比較容易記          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8122" y="3622529"/>
            <a:ext cx="202642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63"/>
              </a:lnSpc>
            </a:pPr>
            <a:r>
              <a:rPr lang="en-US" sz="10302">
                <a:solidFill>
                  <a:srgbClr val="A69AAB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8122" y="6505762"/>
            <a:ext cx="212253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63"/>
              </a:lnSpc>
            </a:pPr>
            <a:r>
              <a:rPr lang="en-US" sz="10302">
                <a:solidFill>
                  <a:srgbClr val="A69AAB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517130"/>
            <a:ext cx="27797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99029" y="656506"/>
            <a:ext cx="10222344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心得</a:t>
            </a:r>
          </a:p>
        </p:txBody>
      </p:sp>
      <p:sp>
        <p:nvSpPr>
          <p:cNvPr id="3" name="Freeform 3"/>
          <p:cNvSpPr/>
          <p:nvPr/>
        </p:nvSpPr>
        <p:spPr>
          <a:xfrm rot="2266174">
            <a:off x="-5109365" y="-3923458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577974">
            <a:off x="14947708" y="-3331812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2"/>
                </a:lnTo>
                <a:lnTo>
                  <a:pt x="0" y="7795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58789" y="7282421"/>
            <a:ext cx="1500511" cy="1491133"/>
          </a:xfrm>
          <a:custGeom>
            <a:avLst/>
            <a:gdLst/>
            <a:ahLst/>
            <a:cxnLst/>
            <a:rect l="l" t="t" r="r" b="b"/>
            <a:pathLst>
              <a:path w="1500511" h="1491133">
                <a:moveTo>
                  <a:pt x="0" y="0"/>
                </a:moveTo>
                <a:lnTo>
                  <a:pt x="1500511" y="0"/>
                </a:lnTo>
                <a:lnTo>
                  <a:pt x="1500511" y="1491133"/>
                </a:lnTo>
                <a:lnTo>
                  <a:pt x="0" y="149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220233">
            <a:off x="14976623" y="2478976"/>
            <a:ext cx="1047155" cy="675891"/>
          </a:xfrm>
          <a:custGeom>
            <a:avLst/>
            <a:gdLst/>
            <a:ahLst/>
            <a:cxnLst/>
            <a:rect l="l" t="t" r="r" b="b"/>
            <a:pathLst>
              <a:path w="1047155" h="675891">
                <a:moveTo>
                  <a:pt x="0" y="0"/>
                </a:moveTo>
                <a:lnTo>
                  <a:pt x="1047155" y="0"/>
                </a:lnTo>
                <a:lnTo>
                  <a:pt x="1047155" y="675891"/>
                </a:lnTo>
                <a:lnTo>
                  <a:pt x="0" y="675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835" y="8387376"/>
            <a:ext cx="631420" cy="870924"/>
          </a:xfrm>
          <a:custGeom>
            <a:avLst/>
            <a:gdLst/>
            <a:ahLst/>
            <a:cxnLst/>
            <a:rect l="l" t="t" r="r" b="b"/>
            <a:pathLst>
              <a:path w="631420" h="870924">
                <a:moveTo>
                  <a:pt x="0" y="0"/>
                </a:moveTo>
                <a:lnTo>
                  <a:pt x="631420" y="0"/>
                </a:lnTo>
                <a:lnTo>
                  <a:pt x="631420" y="870924"/>
                </a:lnTo>
                <a:lnTo>
                  <a:pt x="0" y="870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736761" y="1422315"/>
            <a:ext cx="8136935" cy="898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這次做麥哲倫，</a:t>
            </a:r>
          </a:p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我學會唱三首課家童謠，並了解意思，覺得很有成就感。</a:t>
            </a:r>
          </a:p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學習唱客語歌</a:t>
            </a:r>
          </a:p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要定時練習</a:t>
            </a:r>
          </a:p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還要努力的記熟動作、歌詞。</a:t>
            </a:r>
          </a:p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雖然很累，</a:t>
            </a:r>
          </a:p>
          <a:p>
            <a:pPr algn="ctr">
              <a:lnSpc>
                <a:spcPts val="5484"/>
              </a:lnSpc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但我完成了我的目標。</a:t>
            </a:r>
          </a:p>
          <a:p>
            <a:pPr algn="ctr">
              <a:lnSpc>
                <a:spcPts val="5484"/>
              </a:lnSpc>
            </a:pPr>
            <a:endParaRPr lang="en-US" sz="342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364"/>
              </a:lnSpc>
            </a:pPr>
            <a:endParaRPr lang="en-US" sz="342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364"/>
              </a:lnSpc>
            </a:pPr>
            <a:endParaRPr lang="en-US" sz="342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364"/>
              </a:lnSpc>
            </a:pPr>
            <a:endParaRPr lang="en-US" sz="342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364"/>
              </a:lnSpc>
            </a:pPr>
            <a:endParaRPr lang="en-US" sz="342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364"/>
              </a:lnSpc>
            </a:pPr>
            <a:endParaRPr lang="en-US" sz="342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4096" y="6025297"/>
            <a:ext cx="3096897" cy="3753815"/>
          </a:xfrm>
          <a:custGeom>
            <a:avLst/>
            <a:gdLst/>
            <a:ahLst/>
            <a:cxnLst/>
            <a:rect l="l" t="t" r="r" b="b"/>
            <a:pathLst>
              <a:path w="3096897" h="3753815">
                <a:moveTo>
                  <a:pt x="0" y="0"/>
                </a:moveTo>
                <a:lnTo>
                  <a:pt x="3096898" y="0"/>
                </a:lnTo>
                <a:lnTo>
                  <a:pt x="3096898" y="3753816"/>
                </a:lnTo>
                <a:lnTo>
                  <a:pt x="0" y="37538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06063" y="6156734"/>
            <a:ext cx="2820927" cy="3622378"/>
          </a:xfrm>
          <a:custGeom>
            <a:avLst/>
            <a:gdLst/>
            <a:ahLst/>
            <a:cxnLst/>
            <a:rect l="l" t="t" r="r" b="b"/>
            <a:pathLst>
              <a:path w="2820927" h="3622378">
                <a:moveTo>
                  <a:pt x="0" y="0"/>
                </a:moveTo>
                <a:lnTo>
                  <a:pt x="2820927" y="0"/>
                </a:lnTo>
                <a:lnTo>
                  <a:pt x="2820927" y="3622379"/>
                </a:lnTo>
                <a:lnTo>
                  <a:pt x="0" y="36223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39531" y="6746798"/>
            <a:ext cx="3373939" cy="3281156"/>
          </a:xfrm>
          <a:custGeom>
            <a:avLst/>
            <a:gdLst/>
            <a:ahLst/>
            <a:cxnLst/>
            <a:rect l="l" t="t" r="r" b="b"/>
            <a:pathLst>
              <a:path w="3373939" h="3281156">
                <a:moveTo>
                  <a:pt x="0" y="0"/>
                </a:moveTo>
                <a:lnTo>
                  <a:pt x="3373939" y="0"/>
                </a:lnTo>
                <a:lnTo>
                  <a:pt x="3373939" y="3281156"/>
                </a:lnTo>
                <a:lnTo>
                  <a:pt x="0" y="3281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4391" y="286054"/>
            <a:ext cx="11052916" cy="400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47"/>
              </a:lnSpc>
            </a:pPr>
            <a:r>
              <a:rPr lang="en-US" sz="13407">
                <a:solidFill>
                  <a:srgbClr val="F69276"/>
                </a:solidFill>
                <a:latin typeface="Mango AC"/>
                <a:ea typeface="Mango AC"/>
                <a:cs typeface="Mango AC"/>
                <a:sym typeface="Mango AC"/>
              </a:rPr>
              <a:t>接下來請大家觀賞我的影片</a:t>
            </a:r>
          </a:p>
        </p:txBody>
      </p:sp>
      <p:sp>
        <p:nvSpPr>
          <p:cNvPr id="3" name="Freeform 3"/>
          <p:cNvSpPr/>
          <p:nvPr/>
        </p:nvSpPr>
        <p:spPr>
          <a:xfrm rot="2266174">
            <a:off x="14847037" y="7131977"/>
            <a:ext cx="7846916" cy="7846916"/>
          </a:xfrm>
          <a:custGeom>
            <a:avLst/>
            <a:gdLst/>
            <a:ahLst/>
            <a:cxnLst/>
            <a:rect l="l" t="t" r="r" b="b"/>
            <a:pathLst>
              <a:path w="7846916" h="7846916">
                <a:moveTo>
                  <a:pt x="0" y="0"/>
                </a:moveTo>
                <a:lnTo>
                  <a:pt x="7846916" y="0"/>
                </a:lnTo>
                <a:lnTo>
                  <a:pt x="7846916" y="7846916"/>
                </a:lnTo>
                <a:lnTo>
                  <a:pt x="0" y="78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577974">
            <a:off x="-3587942" y="-3806159"/>
            <a:ext cx="7795752" cy="7795752"/>
          </a:xfrm>
          <a:custGeom>
            <a:avLst/>
            <a:gdLst/>
            <a:ahLst/>
            <a:cxnLst/>
            <a:rect l="l" t="t" r="r" b="b"/>
            <a:pathLst>
              <a:path w="7795752" h="7795752">
                <a:moveTo>
                  <a:pt x="0" y="0"/>
                </a:moveTo>
                <a:lnTo>
                  <a:pt x="7795752" y="0"/>
                </a:lnTo>
                <a:lnTo>
                  <a:pt x="7795752" y="7795751"/>
                </a:lnTo>
                <a:lnTo>
                  <a:pt x="0" y="7795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00528" y="7318363"/>
            <a:ext cx="860774" cy="1339726"/>
          </a:xfrm>
          <a:custGeom>
            <a:avLst/>
            <a:gdLst/>
            <a:ahLst/>
            <a:cxnLst/>
            <a:rect l="l" t="t" r="r" b="b"/>
            <a:pathLst>
              <a:path w="860774" h="1339726">
                <a:moveTo>
                  <a:pt x="0" y="0"/>
                </a:moveTo>
                <a:lnTo>
                  <a:pt x="860774" y="0"/>
                </a:lnTo>
                <a:lnTo>
                  <a:pt x="860774" y="1339725"/>
                </a:lnTo>
                <a:lnTo>
                  <a:pt x="0" y="133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47563" y="1604390"/>
            <a:ext cx="775894" cy="966846"/>
          </a:xfrm>
          <a:custGeom>
            <a:avLst/>
            <a:gdLst/>
            <a:ahLst/>
            <a:cxnLst/>
            <a:rect l="l" t="t" r="r" b="b"/>
            <a:pathLst>
              <a:path w="775894" h="966846">
                <a:moveTo>
                  <a:pt x="0" y="0"/>
                </a:moveTo>
                <a:lnTo>
                  <a:pt x="775894" y="0"/>
                </a:lnTo>
                <a:lnTo>
                  <a:pt x="775894" y="966846"/>
                </a:lnTo>
                <a:lnTo>
                  <a:pt x="0" y="96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47052" y="6787177"/>
            <a:ext cx="1500511" cy="1491133"/>
          </a:xfrm>
          <a:custGeom>
            <a:avLst/>
            <a:gdLst/>
            <a:ahLst/>
            <a:cxnLst/>
            <a:rect l="l" t="t" r="r" b="b"/>
            <a:pathLst>
              <a:path w="1500511" h="1491133">
                <a:moveTo>
                  <a:pt x="0" y="0"/>
                </a:moveTo>
                <a:lnTo>
                  <a:pt x="1500511" y="0"/>
                </a:lnTo>
                <a:lnTo>
                  <a:pt x="1500511" y="1491132"/>
                </a:lnTo>
                <a:lnTo>
                  <a:pt x="0" y="1491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97307" y="5869891"/>
            <a:ext cx="2875639" cy="4236669"/>
          </a:xfrm>
          <a:custGeom>
            <a:avLst/>
            <a:gdLst/>
            <a:ahLst/>
            <a:cxnLst/>
            <a:rect l="l" t="t" r="r" b="b"/>
            <a:pathLst>
              <a:path w="2875639" h="4236669">
                <a:moveTo>
                  <a:pt x="0" y="0"/>
                </a:moveTo>
                <a:lnTo>
                  <a:pt x="2875640" y="0"/>
                </a:lnTo>
                <a:lnTo>
                  <a:pt x="2875640" y="4236669"/>
                </a:lnTo>
                <a:lnTo>
                  <a:pt x="0" y="42366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367432" y="2340436"/>
            <a:ext cx="1059751" cy="1367420"/>
          </a:xfrm>
          <a:custGeom>
            <a:avLst/>
            <a:gdLst/>
            <a:ahLst/>
            <a:cxnLst/>
            <a:rect l="l" t="t" r="r" b="b"/>
            <a:pathLst>
              <a:path w="1059751" h="1367420">
                <a:moveTo>
                  <a:pt x="0" y="0"/>
                </a:moveTo>
                <a:lnTo>
                  <a:pt x="1059751" y="0"/>
                </a:lnTo>
                <a:lnTo>
                  <a:pt x="1059751" y="1367420"/>
                </a:lnTo>
                <a:lnTo>
                  <a:pt x="0" y="13674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5904" y="6608190"/>
            <a:ext cx="2189249" cy="3340240"/>
          </a:xfrm>
          <a:custGeom>
            <a:avLst/>
            <a:gdLst/>
            <a:ahLst/>
            <a:cxnLst/>
            <a:rect l="l" t="t" r="r" b="b"/>
            <a:pathLst>
              <a:path w="2189249" h="3340240">
                <a:moveTo>
                  <a:pt x="0" y="0"/>
                </a:moveTo>
                <a:lnTo>
                  <a:pt x="2189249" y="0"/>
                </a:lnTo>
                <a:lnTo>
                  <a:pt x="2189249" y="3340239"/>
                </a:lnTo>
                <a:lnTo>
                  <a:pt x="0" y="33402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58020" y="6066544"/>
            <a:ext cx="3776751" cy="3881886"/>
          </a:xfrm>
          <a:custGeom>
            <a:avLst/>
            <a:gdLst/>
            <a:ahLst/>
            <a:cxnLst/>
            <a:rect l="l" t="t" r="r" b="b"/>
            <a:pathLst>
              <a:path w="3776751" h="3881886">
                <a:moveTo>
                  <a:pt x="0" y="0"/>
                </a:moveTo>
                <a:lnTo>
                  <a:pt x="3776751" y="0"/>
                </a:lnTo>
                <a:lnTo>
                  <a:pt x="3776751" y="3881885"/>
                </a:lnTo>
                <a:lnTo>
                  <a:pt x="0" y="38818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2" name="文字方塊 11">
            <a:hlinkClick r:id="rId16" action="ppaction://hlinkfile"/>
          </p:cNvPr>
          <p:cNvSpPr txBox="1"/>
          <p:nvPr/>
        </p:nvSpPr>
        <p:spPr>
          <a:xfrm>
            <a:off x="7086600" y="438424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hlinkClick r:id="rId16" action="ppaction://hlinkfile"/>
              </a:rPr>
              <a:t>月光華華</a:t>
            </a:r>
            <a:endParaRPr lang="en-US" altLang="zh-TW" sz="5400" dirty="0" smtClean="0"/>
          </a:p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62800" y="6455545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hlinkClick r:id="rId17" action="ppaction://hlinkfile"/>
              </a:rPr>
              <a:t>Hakka </a:t>
            </a:r>
            <a:r>
              <a:rPr lang="en-US" altLang="zh-TW" sz="5400" dirty="0" err="1" smtClean="0">
                <a:hlinkClick r:id="rId17" action="ppaction://hlinkfile"/>
              </a:rPr>
              <a:t>Hakka</a:t>
            </a:r>
            <a:endParaRPr lang="zh-TW" altLang="en-US" sz="5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86600" y="8253657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hlinkClick r:id="rId18" action="ppaction://hlinkfile"/>
              </a:rPr>
              <a:t>猴子</a:t>
            </a:r>
            <a:r>
              <a:rPr lang="zh-TW" altLang="en-US" sz="5400" dirty="0">
                <a:hlinkClick r:id="rId18" action="ppaction://hlinkfile"/>
              </a:rPr>
              <a:t>摎</a:t>
            </a:r>
            <a:r>
              <a:rPr lang="zh-TW" altLang="en-US" sz="5400" dirty="0" smtClean="0">
                <a:hlinkClick r:id="rId18" action="ppaction://hlinkfile"/>
              </a:rPr>
              <a:t>毛</a:t>
            </a:r>
            <a:r>
              <a:rPr lang="zh-TW" altLang="en-US" sz="5400" dirty="0">
                <a:hlinkClick r:id="rId18" action="ppaction://hlinkfile"/>
              </a:rPr>
              <a:t>蟹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</Words>
  <Application>Microsoft Office PowerPoint</Application>
  <PresentationFormat>自訂</PresentationFormat>
  <Paragraphs>46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Arial</vt:lpstr>
      <vt:lpstr>新細明體</vt:lpstr>
      <vt:lpstr>Calibri</vt:lpstr>
      <vt:lpstr>Montserrat</vt:lpstr>
      <vt:lpstr>Mango AC</vt:lpstr>
      <vt:lpstr>Montserrat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唱跳客家童謠</dc:title>
  <cp:lastModifiedBy>soar</cp:lastModifiedBy>
  <cp:revision>4</cp:revision>
  <dcterms:created xsi:type="dcterms:W3CDTF">2006-08-16T00:00:00Z</dcterms:created>
  <dcterms:modified xsi:type="dcterms:W3CDTF">2024-10-27T07:56:27Z</dcterms:modified>
  <dc:identifier>DAGOAZln5HM</dc:identifier>
</cp:coreProperties>
</file>