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710" autoAdjust="0"/>
  </p:normalViewPr>
  <p:slideViewPr>
    <p:cSldViewPr>
      <p:cViewPr varScale="1">
        <p:scale>
          <a:sx n="73" d="100"/>
          <a:sy n="73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A4D2C2-5505-47F0-8D6C-87833FDCF1FC}" type="datetimeFigureOut">
              <a:rPr lang="zh-TW" altLang="en-US" smtClean="0"/>
              <a:t>2016/9/11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768C8B-BDB7-4EBB-B3E4-8284ECF956C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07904" y="1484784"/>
            <a:ext cx="5184576" cy="51125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zh-TW" altLang="en-US" sz="73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愛地球行動</a:t>
            </a:r>
            <a:r>
              <a:rPr lang="zh-TW" altLang="en-US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br>
              <a:rPr lang="zh-TW" altLang="en-US" sz="4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zh-TW" altLang="en-US" sz="8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林澤穎</a:t>
            </a:r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內容版面配置區 3" descr="廢乾電池貼紙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695960" cy="511256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廢電池販賣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6912768" cy="3509744"/>
          </a:xfrm>
        </p:spPr>
        <p:txBody>
          <a:bodyPr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但是不能換錢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，只能換食物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換了我最喜歡的多多和茶葉蛋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20160911_172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573016"/>
            <a:ext cx="3411871" cy="1919178"/>
          </a:xfrm>
          <a:prstGeom prst="rect">
            <a:avLst/>
          </a:prstGeom>
        </p:spPr>
      </p:pic>
      <p:pic>
        <p:nvPicPr>
          <p:cNvPr id="5" name="圖片 4" descr="1450080807-42437889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284984"/>
            <a:ext cx="2852931" cy="3187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所得收入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4258816" cy="4085808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資源回收場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50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4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全家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茶葉蛋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多多換算為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4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66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endParaRPr lang="zh-TW" alt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20160911_175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686228">
            <a:off x="4112616" y="2111732"/>
            <a:ext cx="5004048" cy="28147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   捐款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3250704" cy="4013800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本來以為可以賣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很多錢，後來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才賣到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56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所以直接捐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到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7-11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便利商店的愛心捐款箱</a:t>
            </a:r>
            <a:endParaRPr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 descr="20160911_175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240979">
            <a:off x="3231448" y="1780316"/>
            <a:ext cx="5852142" cy="32918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心得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資源回收場賣廢電池的錢比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全家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便利商店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資源回收場可以拿到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全家便利商店只能換食物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所以最後再用自己的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錢捐出去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以後我要把廢電池收集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起來去換錢或食物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2-2-4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37112"/>
            <a:ext cx="173355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132856"/>
            <a:ext cx="4680520" cy="1440160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謝謝大家</a:t>
            </a:r>
            <a:endParaRPr lang="zh-TW" altLang="en-US" sz="8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girl_bg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284984"/>
            <a:ext cx="3552825" cy="32194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目次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2132856"/>
            <a:ext cx="3322712" cy="4191744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3399"/>
                </a:solidFill>
              </a:rPr>
              <a:t>動機、目的</a:t>
            </a:r>
            <a:endParaRPr lang="en-US" altLang="zh-TW" sz="2800" dirty="0" smtClean="0">
              <a:solidFill>
                <a:srgbClr val="FF3399"/>
              </a:solidFill>
            </a:endParaRPr>
          </a:p>
          <a:p>
            <a:r>
              <a:rPr lang="zh-TW" altLang="en-US" sz="2800" dirty="0" smtClean="0">
                <a:solidFill>
                  <a:srgbClr val="FF3399"/>
                </a:solidFill>
              </a:rPr>
              <a:t>收集的</a:t>
            </a:r>
            <a:r>
              <a:rPr lang="zh-TW" altLang="en-US" sz="2800" dirty="0" smtClean="0">
                <a:solidFill>
                  <a:srgbClr val="FF3399"/>
                </a:solidFill>
              </a:rPr>
              <a:t>過程</a:t>
            </a:r>
            <a:endParaRPr lang="en-US" altLang="zh-TW" sz="2800" dirty="0" smtClean="0">
              <a:solidFill>
                <a:srgbClr val="FF3399"/>
              </a:solidFill>
            </a:endParaRPr>
          </a:p>
          <a:p>
            <a:r>
              <a:rPr lang="zh-TW" altLang="en-US" sz="2800" dirty="0" smtClean="0">
                <a:solidFill>
                  <a:srgbClr val="FF3399"/>
                </a:solidFill>
              </a:rPr>
              <a:t>廢電池販賣</a:t>
            </a:r>
            <a:endParaRPr lang="en-US" altLang="zh-TW" sz="2800" dirty="0" smtClean="0">
              <a:solidFill>
                <a:srgbClr val="FF3399"/>
              </a:solidFill>
            </a:endParaRPr>
          </a:p>
          <a:p>
            <a:r>
              <a:rPr lang="zh-TW" altLang="en-US" sz="2800" dirty="0" smtClean="0">
                <a:solidFill>
                  <a:srgbClr val="FF3399"/>
                </a:solidFill>
              </a:rPr>
              <a:t>所得</a:t>
            </a:r>
            <a:r>
              <a:rPr lang="zh-TW" altLang="en-US" sz="2800" dirty="0" smtClean="0">
                <a:solidFill>
                  <a:srgbClr val="FF3399"/>
                </a:solidFill>
              </a:rPr>
              <a:t>收入</a:t>
            </a:r>
            <a:endParaRPr lang="en-US" altLang="zh-TW" sz="2800" dirty="0" smtClean="0">
              <a:solidFill>
                <a:srgbClr val="FF3399"/>
              </a:solidFill>
            </a:endParaRPr>
          </a:p>
          <a:p>
            <a:r>
              <a:rPr lang="zh-TW" altLang="en-US" sz="2800" dirty="0" smtClean="0">
                <a:solidFill>
                  <a:srgbClr val="FF3399"/>
                </a:solidFill>
              </a:rPr>
              <a:t>捐款</a:t>
            </a:r>
            <a:endParaRPr lang="en-US" altLang="zh-TW" sz="2800" dirty="0" smtClean="0">
              <a:solidFill>
                <a:srgbClr val="FF3399"/>
              </a:solidFill>
            </a:endParaRPr>
          </a:p>
          <a:p>
            <a:r>
              <a:rPr lang="zh-TW" altLang="en-US" sz="2800" dirty="0" smtClean="0">
                <a:solidFill>
                  <a:srgbClr val="FF3399"/>
                </a:solidFill>
              </a:rPr>
              <a:t>心得</a:t>
            </a:r>
            <a:endParaRPr lang="en-US" altLang="zh-TW" sz="2800" dirty="0" smtClean="0">
              <a:solidFill>
                <a:srgbClr val="FF3399"/>
              </a:solidFill>
            </a:endParaRPr>
          </a:p>
          <a:p>
            <a:endParaRPr lang="zh-TW" altLang="en-US" dirty="0"/>
          </a:p>
        </p:txBody>
      </p:sp>
      <p:pic>
        <p:nvPicPr>
          <p:cNvPr id="4" name="圖片 3" descr="2-2-4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77072"/>
            <a:ext cx="216024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動機和目的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不要讓廢電池破壞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地球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保護地球由我開始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收集到的廢電池去商店賣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，將賣到的錢捐出去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收集的過程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4906888" cy="1493520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用不要的紙箱製作收集箱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將家裡的廢電池收集起來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2016-07-31 14.09.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49080"/>
            <a:ext cx="3779912" cy="2126201"/>
          </a:xfrm>
          <a:prstGeom prst="rect">
            <a:avLst/>
          </a:prstGeom>
        </p:spPr>
      </p:pic>
      <p:pic>
        <p:nvPicPr>
          <p:cNvPr id="7" name="圖片 6" descr="2016-07-31 14.10.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10158">
            <a:off x="4407536" y="2200027"/>
            <a:ext cx="4956043" cy="2787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收集的過程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917456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向鄰居收集廢電池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20160911_115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852936"/>
            <a:ext cx="3968440" cy="2232248"/>
          </a:xfrm>
          <a:prstGeom prst="rect">
            <a:avLst/>
          </a:prstGeom>
        </p:spPr>
      </p:pic>
      <p:pic>
        <p:nvPicPr>
          <p:cNvPr id="5" name="圖片 4" descr="20160911_115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12776"/>
            <a:ext cx="3672408" cy="2065730"/>
          </a:xfrm>
          <a:prstGeom prst="rect">
            <a:avLst/>
          </a:prstGeom>
        </p:spPr>
      </p:pic>
      <p:pic>
        <p:nvPicPr>
          <p:cNvPr id="6" name="圖片 5" descr="20160911_1159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02528"/>
            <a:ext cx="4320480" cy="2430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收集的過程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917456"/>
          </a:xfrm>
        </p:spPr>
        <p:txBody>
          <a:bodyPr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向鄰居收集廢電池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20160911_12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067944" cy="2288219"/>
          </a:xfrm>
          <a:prstGeom prst="rect">
            <a:avLst/>
          </a:prstGeom>
        </p:spPr>
      </p:pic>
      <p:pic>
        <p:nvPicPr>
          <p:cNvPr id="5" name="圖片 4" descr="20160911_120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933056"/>
            <a:ext cx="4480498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所有的廢電池收集完成</a:t>
            </a:r>
            <a:endParaRPr lang="zh-TW" altLang="en-US" dirty="0"/>
          </a:p>
        </p:txBody>
      </p:sp>
      <p:pic>
        <p:nvPicPr>
          <p:cNvPr id="4" name="內容版面配置區 3" descr="2016-09-08 17.30.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廢電池販賣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552" y="2060848"/>
            <a:ext cx="4032448" cy="410445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拿去資源回收廠賣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因為我下課後，回收場也關門了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，所以媽媽幫我拿去賣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這一次有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9.6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公斤，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賣了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，媽媽說老闆知道我要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捐出去，所以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多給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元，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C:\Users\user\Dropbox\Camera Uploads\20160911_2043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25754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廢電池販賣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3610744" cy="2933680"/>
          </a:xfrm>
        </p:spPr>
        <p:txBody>
          <a:bodyPr/>
          <a:lstStyle/>
          <a:p>
            <a:r>
              <a:rPr lang="zh-TW" altLang="en-US" sz="3200" dirty="0" smtClean="0"/>
              <a:t>另外一小部分拿去全家便利商店賣</a:t>
            </a:r>
            <a:endParaRPr lang="en-US" altLang="zh-TW" sz="3200" dirty="0" smtClean="0"/>
          </a:p>
          <a:p>
            <a:r>
              <a:rPr lang="zh-TW" altLang="en-US" sz="3200" dirty="0" smtClean="0"/>
              <a:t>共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dirty="0" smtClean="0"/>
              <a:t>公斤</a:t>
            </a:r>
            <a:endParaRPr lang="en-US" altLang="zh-TW" sz="3200" dirty="0" smtClean="0"/>
          </a:p>
          <a:p>
            <a:endParaRPr lang="zh-TW" altLang="en-US" dirty="0"/>
          </a:p>
        </p:txBody>
      </p:sp>
      <p:pic>
        <p:nvPicPr>
          <p:cNvPr id="5" name="圖片 4" descr="20160911_172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996952"/>
            <a:ext cx="4608511" cy="25922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288</Words>
  <Application>Microsoft Office PowerPoint</Application>
  <PresentationFormat>如螢幕大小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流線</vt:lpstr>
      <vt:lpstr> 愛地球行動      林澤穎  </vt:lpstr>
      <vt:lpstr>目次</vt:lpstr>
      <vt:lpstr>動機和目的</vt:lpstr>
      <vt:lpstr>收集的過程  (一)</vt:lpstr>
      <vt:lpstr>收集的過程  (二)</vt:lpstr>
      <vt:lpstr>收集的過程  (三)</vt:lpstr>
      <vt:lpstr>所有的廢電池收集完成</vt:lpstr>
      <vt:lpstr>廢電池販賣(一)</vt:lpstr>
      <vt:lpstr>廢電池販賣(二)</vt:lpstr>
      <vt:lpstr>廢電池販賣(二)</vt:lpstr>
      <vt:lpstr>所得收入</vt:lpstr>
      <vt:lpstr>   捐款</vt:lpstr>
      <vt:lpstr>心得</vt:lpstr>
      <vt:lpstr>謝謝大家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愛地球行動      林澤穎</dc:title>
  <dc:creator>user</dc:creator>
  <cp:lastModifiedBy>user</cp:lastModifiedBy>
  <cp:revision>9</cp:revision>
  <dcterms:created xsi:type="dcterms:W3CDTF">2016-09-11T12:05:03Z</dcterms:created>
  <dcterms:modified xsi:type="dcterms:W3CDTF">2016-09-11T13:25:46Z</dcterms:modified>
</cp:coreProperties>
</file>