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14"/>
  </p:notesMasterIdLst>
  <p:handoutMasterIdLst>
    <p:handoutMasterId r:id="rId15"/>
  </p:handoutMasterIdLst>
  <p:sldIdLst>
    <p:sldId id="285" r:id="rId5"/>
    <p:sldId id="291" r:id="rId6"/>
    <p:sldId id="294" r:id="rId7"/>
    <p:sldId id="295" r:id="rId8"/>
    <p:sldId id="296" r:id="rId9"/>
    <p:sldId id="298" r:id="rId10"/>
    <p:sldId id="293" r:id="rId11"/>
    <p:sldId id="297" r:id="rId12"/>
    <p:sldId id="299" r:id="rId13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ACA84B-B96F-4D93-8773-76401EDB6A9C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2022/9/21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E77A6C-504C-40AD-8DEA-3354B5A83E1B}" type="datetime1">
              <a:rPr lang="zh-TW" altLang="en-US" noProof="0" smtClean="0"/>
              <a:pPr/>
              <a:t>2022/9/21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EB040C8-62D2-4EA7-B200-D3B8C06AAFD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88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A6D83D-CAE4-49B1-9565-995E7E4C5818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FB0167-DF2B-4505-BF15-CD2DF2F2A372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F35A2B-E86C-4D11-B02D-6951E69F445B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5175BD-71D9-4BF3-83C5-8F4A12580273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72C2B2-E109-428F-8E1E-8B05BA9F1AEC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A0646E-8FB8-4915-B37E-AABB8B57A9AD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0" name="投影片編號預留位置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11" name="文字預留位置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6244BD-4E9C-4021-8847-47E757A2F2C0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873B88-3025-4EB2-A6C2-3B903DFFBE01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721E6C-942E-464B-9D7A-A7AA7DF446E5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5366BB-2333-440F-8C2F-C5512F0AEE90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1958C336-2F92-41AF-B74A-0796034855D9}" type="datetime1">
              <a:rPr lang="zh-TW" altLang="en-US" noProof="0" smtClean="0"/>
              <a:pPr rtl="0"/>
              <a:t>2022/9/21</a:t>
            </a:fld>
            <a:endParaRPr lang="zh-TW" altLang="en-US" noProof="0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1F2C3F39-24C2-4B8E-BE04-402EB719CD88}" type="datetime1">
              <a:rPr lang="zh-TW" altLang="en-US" noProof="0" smtClean="0"/>
              <a:pPr/>
              <a:t>2022/9/21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A7A6979-0714-4377-B894-6BE4C2D6E20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168UnCs_Xjc?feature=oembed" TargetMode="External"/><Relationship Id="rId4" Type="http://schemas.openxmlformats.org/officeDocument/2006/relationships/hyperlink" Target="https://www.youtube.com/watch?v=168UnCs_Xjc&amp;ab_channel=%E6%9D%8E%E5%86%A0%E6%AF%85-%E7%A5%90%E6%98%9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地球的衛星檢視">
            <a:extLst>
              <a:ext uri="{FF2B5EF4-FFF2-40B4-BE49-F238E27FC236}">
                <a16:creationId xmlns:a16="http://schemas.microsoft.com/office/drawing/2014/main" xmlns="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離開地球表面</a:t>
            </a:r>
            <a:endParaRPr lang="en-US" altLang="zh-TW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二年忠班 李佳柔</a:t>
            </a:r>
          </a:p>
        </p:txBody>
      </p:sp>
    </p:spTree>
    <p:extLst>
      <p:ext uri="{BB962C8B-B14F-4D97-AF65-F5344CB8AC3E}">
        <p14:creationId xmlns:p14="http://schemas.microsoft.com/office/powerpoint/2010/main" xmlns="" val="24010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EC85D15-6306-8073-F4C8-2C0CCDDB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27" y="1114046"/>
            <a:ext cx="4486656" cy="114149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動機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70276DB5-1F96-6E65-74A3-3FEFED00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422" y="2769742"/>
            <a:ext cx="3101052" cy="3101052"/>
          </a:xfr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60404EF-7F4A-4326-0DB5-5070825B9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5130" y="1233182"/>
            <a:ext cx="5276843" cy="3477924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疫情期間要減少出門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想要長高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提高心肺耐力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864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EC85D15-6306-8073-F4C8-2C0CCDDB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27" y="1114046"/>
            <a:ext cx="4486656" cy="114149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目標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70276DB5-1F96-6E65-74A3-3FEFED00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422" y="2769742"/>
            <a:ext cx="3101052" cy="3101052"/>
          </a:xfrm>
        </p:spPr>
      </p:pic>
      <p:sp>
        <p:nvSpPr>
          <p:cNvPr id="5" name="文字版面配置區 3">
            <a:extLst>
              <a:ext uri="{FF2B5EF4-FFF2-40B4-BE49-F238E27FC236}">
                <a16:creationId xmlns:a16="http://schemas.microsoft.com/office/drawing/2014/main" xmlns="" id="{780F06B3-8C3C-7B25-1091-56A1F8917E3A}"/>
              </a:ext>
            </a:extLst>
          </p:cNvPr>
          <p:cNvSpPr txBox="1">
            <a:spLocks/>
          </p:cNvSpPr>
          <p:nvPr/>
        </p:nvSpPr>
        <p:spPr>
          <a:xfrm>
            <a:off x="6325130" y="1233182"/>
            <a:ext cx="5276843" cy="347792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能夠跳繩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1000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下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學會花式跳繩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15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種</a:t>
            </a:r>
          </a:p>
          <a:p>
            <a:endParaRPr lang="zh-TW" altLang="en-US" sz="36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00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EC85D15-6306-8073-F4C8-2C0CCDDB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27" y="1114046"/>
            <a:ext cx="4486656" cy="114149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工具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70276DB5-1F96-6E65-74A3-3FEFED00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422" y="2769742"/>
            <a:ext cx="3101052" cy="3101052"/>
          </a:xfr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60404EF-7F4A-4326-0DB5-5070825B9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5709" y="1233182"/>
            <a:ext cx="3917659" cy="347792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竹節跳繩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適合初學者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不打結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不纏繞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4F09042-0A81-53BF-0F64-5105EE8F5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3" t="2080" r="14241" b="3608"/>
          <a:stretch/>
        </p:blipFill>
        <p:spPr>
          <a:xfrm>
            <a:off x="6096000" y="1114046"/>
            <a:ext cx="2598847" cy="35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0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EC85D15-6306-8073-F4C8-2C0CCDDB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27" y="1114046"/>
            <a:ext cx="4486656" cy="114149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準備工作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70276DB5-1F96-6E65-74A3-3FEFED00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422" y="2769742"/>
            <a:ext cx="3101052" cy="3101052"/>
          </a:xfrm>
        </p:spPr>
      </p:pic>
      <p:sp>
        <p:nvSpPr>
          <p:cNvPr id="7" name="文字版面配置區 3">
            <a:extLst>
              <a:ext uri="{FF2B5EF4-FFF2-40B4-BE49-F238E27FC236}">
                <a16:creationId xmlns:a16="http://schemas.microsoft.com/office/drawing/2014/main" xmlns="" id="{FCA49568-C776-A66A-EA6F-DC2B22610C34}"/>
              </a:ext>
            </a:extLst>
          </p:cNvPr>
          <p:cNvSpPr txBox="1">
            <a:spLocks/>
          </p:cNvSpPr>
          <p:nvPr/>
        </p:nvSpPr>
        <p:spPr>
          <a:xfrm>
            <a:off x="6291574" y="1298902"/>
            <a:ext cx="5276843" cy="4445052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場地要夠大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600" dirty="0">
                <a:solidFill>
                  <a:srgbClr val="000000"/>
                </a:solidFill>
              </a:rPr>
              <a:t>服裝寬鬆</a:t>
            </a:r>
            <a:r>
              <a:rPr lang="en-US" altLang="zh-TW" sz="3600" dirty="0">
                <a:solidFill>
                  <a:srgbClr val="000000"/>
                </a:solidFill>
              </a:rPr>
              <a:t>+</a:t>
            </a:r>
            <a:r>
              <a:rPr lang="zh-TW" altLang="en-US" sz="3600" dirty="0">
                <a:solidFill>
                  <a:srgbClr val="000000"/>
                </a:solidFill>
              </a:rPr>
              <a:t>布鞋</a:t>
            </a:r>
            <a:endParaRPr lang="en-US" altLang="zh-TW" sz="3600" dirty="0">
              <a:solidFill>
                <a:srgbClr val="00000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TW" sz="3600" dirty="0">
              <a:solidFill>
                <a:srgbClr val="00000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熱身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-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手腕腳踝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zh-TW" altLang="en-US" sz="2800" dirty="0">
                <a:solidFill>
                  <a:srgbClr val="000000"/>
                </a:solidFill>
              </a:rPr>
              <a:t>               膝蓋肩膀  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         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  轉一轉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endParaRPr lang="zh-TW" altLang="en-US" sz="3600" dirty="0"/>
          </a:p>
          <a:p>
            <a:endParaRPr lang="zh-TW" altLang="en-US" dirty="0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DFA09F85-44DB-DF70-402B-324630291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302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EC85D15-6306-8073-F4C8-2C0CCDDB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27" y="1114046"/>
            <a:ext cx="4486656" cy="114149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遇到問題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70276DB5-1F96-6E65-74A3-3FEFED009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422" y="2769742"/>
            <a:ext cx="3101052" cy="3101052"/>
          </a:xfrm>
        </p:spPr>
      </p:pic>
      <p:sp>
        <p:nvSpPr>
          <p:cNvPr id="7" name="文字版面配置區 3">
            <a:extLst>
              <a:ext uri="{FF2B5EF4-FFF2-40B4-BE49-F238E27FC236}">
                <a16:creationId xmlns:a16="http://schemas.microsoft.com/office/drawing/2014/main" xmlns="" id="{FCA49568-C776-A66A-EA6F-DC2B22610C34}"/>
              </a:ext>
            </a:extLst>
          </p:cNvPr>
          <p:cNvSpPr txBox="1">
            <a:spLocks/>
          </p:cNvSpPr>
          <p:nvPr/>
        </p:nvSpPr>
        <p:spPr>
          <a:xfrm>
            <a:off x="6299963" y="988509"/>
            <a:ext cx="5679516" cy="4445052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endParaRPr lang="en-US" altLang="zh-TW" sz="3600" dirty="0">
              <a:solidFill>
                <a:srgbClr val="00000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體力不夠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-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循序漸進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3600" dirty="0">
                <a:solidFill>
                  <a:srgbClr val="000000"/>
                </a:solidFill>
              </a:rPr>
              <a:t>動作太難</a:t>
            </a:r>
            <a:r>
              <a:rPr lang="en-US" altLang="zh-TW" sz="3600" dirty="0">
                <a:solidFill>
                  <a:srgbClr val="000000"/>
                </a:solidFill>
              </a:rPr>
              <a:t>-</a:t>
            </a:r>
            <a:r>
              <a:rPr lang="zh-TW" altLang="en-US" sz="2800" dirty="0">
                <a:solidFill>
                  <a:srgbClr val="000000"/>
                </a:solidFill>
              </a:rPr>
              <a:t>看</a:t>
            </a:r>
            <a:r>
              <a:rPr lang="en-US" altLang="zh-TW" sz="2800" dirty="0" err="1">
                <a:solidFill>
                  <a:srgbClr val="000000"/>
                </a:solidFill>
              </a:rPr>
              <a:t>youtube</a:t>
            </a:r>
            <a:r>
              <a:rPr lang="zh-TW" altLang="en-US" sz="2800" dirty="0">
                <a:solidFill>
                  <a:srgbClr val="000000"/>
                </a:solidFill>
              </a:rPr>
              <a:t>影片分析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algn="l">
              <a:buClr>
                <a:srgbClr val="9BAFB5"/>
              </a:buClr>
              <a:defRPr/>
            </a:pPr>
            <a:r>
              <a:rPr lang="zh-TW" altLang="en-US" sz="2800" dirty="0">
                <a:solidFill>
                  <a:srgbClr val="000000"/>
                </a:solidFill>
              </a:rPr>
              <a:t>                          挑選適合自己的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zh-TW" altLang="en-US" sz="2800" dirty="0">
                <a:solidFill>
                  <a:srgbClr val="000000"/>
                </a:solidFill>
              </a:rPr>
              <a:t>                          和爸媽一起討論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endParaRPr lang="zh-TW" altLang="en-US" sz="3600" dirty="0"/>
          </a:p>
          <a:p>
            <a:endParaRPr lang="zh-TW" altLang="en-US" dirty="0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xmlns="" id="{DFA09F85-44DB-DF70-402B-324630291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139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F07CDBA-4D2F-A781-6369-2515811A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95" y="827815"/>
            <a:ext cx="4486656" cy="114149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成果展示</a:t>
            </a:r>
          </a:p>
        </p:txBody>
      </p:sp>
      <p:pic>
        <p:nvPicPr>
          <p:cNvPr id="65" name="內容版面配置區 64" descr="一張含有 文字, 差異, 數個 的圖片&#10;&#10;自動產生的描述">
            <a:extLst>
              <a:ext uri="{FF2B5EF4-FFF2-40B4-BE49-F238E27FC236}">
                <a16:creationId xmlns:a16="http://schemas.microsoft.com/office/drawing/2014/main" xmlns="" id="{8AAD8A73-A402-39A2-DD90-960C13F0A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875" y="2071545"/>
            <a:ext cx="7642250" cy="4649149"/>
          </a:xfr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80EB9682-E61D-220C-426F-2CFF37AD0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530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80EB9682-E61D-220C-426F-2CFF37AD0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線上媒體 2">
            <a:hlinkClick r:id="" action="ppaction://media"/>
            <a:extLst>
              <a:ext uri="{FF2B5EF4-FFF2-40B4-BE49-F238E27FC236}">
                <a16:creationId xmlns:a16="http://schemas.microsoft.com/office/drawing/2014/main" xmlns="" id="{8AD50AAC-BD95-6FE4-17F9-B14F652BF7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1131" y="1766699"/>
            <a:ext cx="8286021" cy="468160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F07CDBA-4D2F-A781-6369-2515811A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96" y="166255"/>
            <a:ext cx="11148616" cy="148441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成果</a:t>
            </a:r>
            <a:r>
              <a:rPr lang="zh-TW" altLang="en-US" sz="6000" dirty="0" smtClean="0"/>
              <a:t>展示</a:t>
            </a:r>
            <a:r>
              <a:rPr lang="en-US" altLang="zh-TW" sz="1200" u="sng" dirty="0" smtClean="0">
                <a:hlinkClick r:id="rId4"/>
              </a:rPr>
              <a:t>https://www.youtube.com/watch?v=168UnCs_Xjc&amp;ab_channel=%E6%9D%8E%E5%86%A0%E6%AF%85-%E7%A5%90%E6%98%95</a:t>
            </a:r>
            <a:r>
              <a:rPr lang="en-US" altLang="zh-TW" sz="1200" u="sng" dirty="0" smtClean="0"/>
              <a:t/>
            </a:r>
            <a:br>
              <a:rPr lang="en-US" altLang="zh-TW" sz="1200" u="sng" dirty="0" smtClean="0"/>
            </a:br>
            <a:r>
              <a:rPr lang="en-US" altLang="zh-TW" sz="1200" u="sng" dirty="0" smtClean="0"/>
              <a:t/>
            </a:r>
            <a:br>
              <a:rPr lang="en-US" altLang="zh-TW" sz="1200" u="sng" dirty="0" smtClean="0"/>
            </a:b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6971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D5B4896-0F9D-C475-CFDF-90E2776A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5" y="972452"/>
            <a:ext cx="4486656" cy="1141497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謝謝聆聽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9CBA037-64DC-52D0-3975-B49A0AAAA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" name="圖片 12" descr="一張含有 建築物, 路面, 室外, 個人 的圖片&#10;&#10;自動產生的描述">
            <a:extLst>
              <a:ext uri="{FF2B5EF4-FFF2-40B4-BE49-F238E27FC236}">
                <a16:creationId xmlns:a16="http://schemas.microsoft.com/office/drawing/2014/main" xmlns="" id="{96412BBD-9BC1-02BD-33D9-CB7387BFA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7" t="10153" r="8352" b="16245"/>
          <a:stretch/>
        </p:blipFill>
        <p:spPr>
          <a:xfrm>
            <a:off x="6736080" y="804672"/>
            <a:ext cx="3993498" cy="5682110"/>
          </a:xfrm>
          <a:prstGeom prst="rect">
            <a:avLst/>
          </a:prstGeom>
        </p:spPr>
      </p:pic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xmlns="" id="{D7D6952B-1F1D-875B-ED1B-D572859E2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972452"/>
            <a:ext cx="4815840" cy="5248656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6" name="內容版面配置區 5">
            <a:extLst>
              <a:ext uri="{FF2B5EF4-FFF2-40B4-BE49-F238E27FC236}">
                <a16:creationId xmlns:a16="http://schemas.microsoft.com/office/drawing/2014/main" xmlns="" id="{61FFC178-357E-5768-2326-B8A2690BA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422" y="2769742"/>
            <a:ext cx="3101052" cy="310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9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包裹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4202_TF56596226.potx" id="{A2E6B4C1-2D37-4800-A292-BA418A04C467}" vid="{4072C419-5BE2-4C84-A2A4-8E623BAAB07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包裹設計</Template>
  <TotalTime>187</TotalTime>
  <Words>102</Words>
  <Application>Microsoft Office PowerPoint</Application>
  <PresentationFormat>自訂</PresentationFormat>
  <Paragraphs>40</Paragraphs>
  <Slides>9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0" baseType="lpstr">
      <vt:lpstr>包裹</vt:lpstr>
      <vt:lpstr>離開地球表面</vt:lpstr>
      <vt:lpstr>動機</vt:lpstr>
      <vt:lpstr>目標</vt:lpstr>
      <vt:lpstr>工具</vt:lpstr>
      <vt:lpstr>準備工作</vt:lpstr>
      <vt:lpstr>遇到問題</vt:lpstr>
      <vt:lpstr>成果展示</vt:lpstr>
      <vt:lpstr>成果展示https://www.youtube.com/watch?v=168UnCs_Xjc&amp;ab_channel=%E6%9D%8E%E5%86%A0%E6%AF%85-%E7%A5%90%E6%98%95  </vt:lpstr>
      <vt:lpstr>謝謝聆聽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離開地球表面</dc:title>
  <dc:creator>2909</dc:creator>
  <cp:lastModifiedBy>user</cp:lastModifiedBy>
  <cp:revision>16</cp:revision>
  <dcterms:created xsi:type="dcterms:W3CDTF">2022-09-04T02:18:21Z</dcterms:created>
  <dcterms:modified xsi:type="dcterms:W3CDTF">2022-09-21T08:13:58Z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