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CB15B-3CB1-455A-A8CE-079558D441F8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79EC-494D-4B1D-B5BF-B1DC738C69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2434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CB15B-3CB1-455A-A8CE-079558D441F8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79EC-494D-4B1D-B5BF-B1DC738C69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7705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CB15B-3CB1-455A-A8CE-079558D441F8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79EC-494D-4B1D-B5BF-B1DC738C69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0162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CB15B-3CB1-455A-A8CE-079558D441F8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79EC-494D-4B1D-B5BF-B1DC738C69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591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CB15B-3CB1-455A-A8CE-079558D441F8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79EC-494D-4B1D-B5BF-B1DC738C69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659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CB15B-3CB1-455A-A8CE-079558D441F8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79EC-494D-4B1D-B5BF-B1DC738C69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3677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CB15B-3CB1-455A-A8CE-079558D441F8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79EC-494D-4B1D-B5BF-B1DC738C69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2380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CB15B-3CB1-455A-A8CE-079558D441F8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79EC-494D-4B1D-B5BF-B1DC738C69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296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CB15B-3CB1-455A-A8CE-079558D441F8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79EC-494D-4B1D-B5BF-B1DC738C69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263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CB15B-3CB1-455A-A8CE-079558D441F8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79EC-494D-4B1D-B5BF-B1DC738C69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7647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CB15B-3CB1-455A-A8CE-079558D441F8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79EC-494D-4B1D-B5BF-B1DC738C69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8511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CB15B-3CB1-455A-A8CE-079558D441F8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F79EC-494D-4B1D-B5BF-B1DC738C69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496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9"/>
            <a:ext cx="12198458" cy="685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2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7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9"/>
            <a:ext cx="12198458" cy="685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8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6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8"/>
            <a:ext cx="12198458" cy="685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7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2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7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9"/>
            <a:ext cx="12198458" cy="685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9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9"/>
            <a:ext cx="12198458" cy="685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6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04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5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3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3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寬螢幕</PresentationFormat>
  <Paragraphs>0</Paragraphs>
  <Slides>14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9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CHI</dc:creator>
  <cp:lastModifiedBy>CHI</cp:lastModifiedBy>
  <cp:revision>6</cp:revision>
  <dcterms:created xsi:type="dcterms:W3CDTF">2024-09-17T17:06:12Z</dcterms:created>
  <dcterms:modified xsi:type="dcterms:W3CDTF">2024-09-23T11:01:16Z</dcterms:modified>
</cp:coreProperties>
</file>