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57" r:id="rId3"/>
    <p:sldId id="260" r:id="rId4"/>
    <p:sldId id="258" r:id="rId5"/>
    <p:sldId id="259" r:id="rId6"/>
    <p:sldId id="261" r:id="rId7"/>
    <p:sldId id="263" r:id="rId8"/>
    <p:sldId id="262" r:id="rId9"/>
    <p:sldId id="264"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454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378493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3664795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789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1067586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715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273656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622469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91934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50835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226189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118473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216505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63931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39322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3347334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8C0E8F5-EB7E-4494-9203-8D4264734BA3}" type="datetimeFigureOut">
              <a:rPr lang="zh-TW" altLang="en-US" smtClean="0"/>
              <a:t>2019/9/25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198792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8C0E8F5-EB7E-4494-9203-8D4264734BA3}" type="datetimeFigureOut">
              <a:rPr lang="zh-TW" altLang="en-US" smtClean="0"/>
              <a:t>2019/9/25</a:t>
            </a:fld>
            <a:endParaRPr lang="zh-TW"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zh-TW"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504059D-416D-47EB-80AE-A360C6B3B752}" type="slidenum">
              <a:rPr lang="zh-TW" altLang="en-US" smtClean="0"/>
              <a:t>‹#›</a:t>
            </a:fld>
            <a:endParaRPr lang="zh-TW" altLang="en-US"/>
          </a:p>
        </p:txBody>
      </p:sp>
    </p:spTree>
    <p:extLst>
      <p:ext uri="{BB962C8B-B14F-4D97-AF65-F5344CB8AC3E}">
        <p14:creationId xmlns:p14="http://schemas.microsoft.com/office/powerpoint/2010/main" val="1353858864"/>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38293" y="-756635"/>
            <a:ext cx="8001000" cy="2971801"/>
          </a:xfrm>
        </p:spPr>
        <p:txBody>
          <a:bodyPr>
            <a:normAutofit/>
          </a:bodyPr>
          <a:lstStyle/>
          <a:p>
            <a:r>
              <a:rPr lang="zh-TW" altLang="en-US" sz="6000" dirty="0" smtClean="0">
                <a:solidFill>
                  <a:schemeClr val="bg1"/>
                </a:solidFill>
              </a:rPr>
              <a:t>完成</a:t>
            </a:r>
            <a:r>
              <a:rPr lang="en-US" altLang="zh-TW" sz="6000" dirty="0" smtClean="0">
                <a:solidFill>
                  <a:schemeClr val="bg1"/>
                </a:solidFill>
              </a:rPr>
              <a:t>8</a:t>
            </a:r>
            <a:r>
              <a:rPr lang="zh-TW" altLang="en-US" sz="6000" dirty="0" smtClean="0">
                <a:solidFill>
                  <a:schemeClr val="bg1"/>
                </a:solidFill>
              </a:rPr>
              <a:t>分鐘</a:t>
            </a:r>
            <a:r>
              <a:rPr lang="en-US" altLang="zh-TW" sz="6000" dirty="0" smtClean="0">
                <a:solidFill>
                  <a:schemeClr val="bg1"/>
                </a:solidFill>
              </a:rPr>
              <a:t>1300</a:t>
            </a:r>
            <a:r>
              <a:rPr lang="zh-TW" altLang="en-US" sz="6000" dirty="0" smtClean="0">
                <a:solidFill>
                  <a:schemeClr val="bg1"/>
                </a:solidFill>
              </a:rPr>
              <a:t>下跳繩</a:t>
            </a:r>
            <a:endParaRPr lang="zh-TW" altLang="en-US" sz="6000" dirty="0">
              <a:solidFill>
                <a:schemeClr val="bg1"/>
              </a:solidFill>
            </a:endParaRPr>
          </a:p>
        </p:txBody>
      </p:sp>
      <p:sp>
        <p:nvSpPr>
          <p:cNvPr id="3" name="副標題 2"/>
          <p:cNvSpPr>
            <a:spLocks noGrp="1"/>
          </p:cNvSpPr>
          <p:nvPr>
            <p:ph type="subTitle" idx="1"/>
          </p:nvPr>
        </p:nvSpPr>
        <p:spPr>
          <a:xfrm>
            <a:off x="2152403" y="3702199"/>
            <a:ext cx="8240847" cy="2762995"/>
          </a:xfrm>
        </p:spPr>
        <p:txBody>
          <a:bodyPr>
            <a:normAutofit/>
          </a:bodyPr>
          <a:lstStyle/>
          <a:p>
            <a:r>
              <a:rPr lang="zh-TW" altLang="en-US" sz="4800" dirty="0" smtClean="0"/>
              <a:t>六年仁班 </a:t>
            </a:r>
            <a:r>
              <a:rPr lang="en-US" altLang="zh-TW" sz="4800" dirty="0" smtClean="0"/>
              <a:t>:</a:t>
            </a:r>
            <a:r>
              <a:rPr lang="zh-TW" altLang="en-US" sz="4800" dirty="0" smtClean="0"/>
              <a:t>陳柏聖</a:t>
            </a:r>
            <a:r>
              <a:rPr lang="en-US" altLang="zh-TW" sz="4800" dirty="0" smtClean="0"/>
              <a:t>‧</a:t>
            </a:r>
            <a:r>
              <a:rPr lang="zh-TW" altLang="en-US" sz="4800" dirty="0" smtClean="0"/>
              <a:t>葉秉庠</a:t>
            </a:r>
            <a:endParaRPr lang="zh-TW" altLang="en-US" sz="4800" dirty="0"/>
          </a:p>
        </p:txBody>
      </p:sp>
    </p:spTree>
    <p:extLst>
      <p:ext uri="{BB962C8B-B14F-4D97-AF65-F5344CB8AC3E}">
        <p14:creationId xmlns:p14="http://schemas.microsoft.com/office/powerpoint/2010/main" val="4280432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31186" y="2594497"/>
            <a:ext cx="8534400" cy="1507067"/>
          </a:xfrm>
        </p:spPr>
        <p:txBody>
          <a:bodyPr>
            <a:noAutofit/>
          </a:bodyPr>
          <a:lstStyle/>
          <a:p>
            <a:pPr algn="ctr"/>
            <a:r>
              <a:rPr lang="zh-TW" altLang="en-US" sz="9600" dirty="0" smtClean="0"/>
              <a:t>謝謝大</a:t>
            </a:r>
            <a:r>
              <a:rPr lang="zh-TW" altLang="en-US" sz="9600" dirty="0"/>
              <a:t>家</a:t>
            </a:r>
          </a:p>
        </p:txBody>
      </p:sp>
    </p:spTree>
    <p:extLst>
      <p:ext uri="{BB962C8B-B14F-4D97-AF65-F5344CB8AC3E}">
        <p14:creationId xmlns:p14="http://schemas.microsoft.com/office/powerpoint/2010/main" val="393109990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a:xfrm>
            <a:off x="349169" y="4509528"/>
            <a:ext cx="4518853" cy="59206"/>
          </a:xfrm>
        </p:spPr>
        <p:txBody>
          <a:bodyPr>
            <a:normAutofit fontScale="25000" lnSpcReduction="20000"/>
          </a:bodyPr>
          <a:lstStyle/>
          <a:p>
            <a:r>
              <a:rPr lang="zh-TW" altLang="en-US" sz="24000" dirty="0" smtClean="0"/>
              <a:t>目錄</a:t>
            </a:r>
            <a:endParaRPr lang="en-US" altLang="zh-TW" sz="24000" dirty="0" smtClean="0"/>
          </a:p>
          <a:p>
            <a:r>
              <a:rPr lang="zh-TW" altLang="en-US" sz="16000" dirty="0" smtClean="0"/>
              <a:t>時間地點</a:t>
            </a:r>
            <a:endParaRPr lang="en-US" altLang="zh-TW" sz="16000" dirty="0"/>
          </a:p>
          <a:p>
            <a:r>
              <a:rPr lang="zh-TW" altLang="en-US" sz="16000" dirty="0" smtClean="0"/>
              <a:t>起因</a:t>
            </a:r>
            <a:endParaRPr lang="en-US" altLang="zh-TW" sz="16000" dirty="0" smtClean="0"/>
          </a:p>
          <a:p>
            <a:r>
              <a:rPr lang="zh-TW" altLang="en-US" sz="16000" dirty="0" smtClean="0"/>
              <a:t>重訓</a:t>
            </a:r>
            <a:endParaRPr lang="en-US" altLang="zh-TW" sz="16000" dirty="0" smtClean="0"/>
          </a:p>
          <a:p>
            <a:r>
              <a:rPr lang="zh-TW" altLang="en-US" sz="16000" dirty="0" smtClean="0"/>
              <a:t>過程</a:t>
            </a:r>
            <a:endParaRPr lang="en-US" altLang="zh-TW" sz="16000" dirty="0" smtClean="0"/>
          </a:p>
          <a:p>
            <a:r>
              <a:rPr lang="zh-TW" altLang="en-US" sz="16000" dirty="0" smtClean="0"/>
              <a:t>遇到困難</a:t>
            </a:r>
            <a:endParaRPr lang="en-US" altLang="zh-TW" sz="16000" dirty="0" smtClean="0"/>
          </a:p>
          <a:p>
            <a:r>
              <a:rPr lang="zh-TW" altLang="en-US" sz="16000" dirty="0" smtClean="0"/>
              <a:t>最後成果</a:t>
            </a:r>
            <a:endParaRPr lang="en-US" altLang="zh-TW" sz="16000" dirty="0" smtClean="0"/>
          </a:p>
          <a:p>
            <a:r>
              <a:rPr lang="zh-TW" altLang="en-US" sz="16000" dirty="0"/>
              <a:t>心得</a:t>
            </a:r>
            <a:endParaRPr lang="en-US" altLang="zh-TW" sz="16000" dirty="0" smtClean="0"/>
          </a:p>
          <a:p>
            <a:endParaRPr lang="en-US" altLang="zh-TW" sz="16000" dirty="0" smtClean="0"/>
          </a:p>
          <a:p>
            <a:endParaRPr lang="en-US" altLang="zh-TW" sz="16000" dirty="0" smtClean="0"/>
          </a:p>
          <a:p>
            <a:endParaRPr lang="en-US" altLang="zh-TW" sz="4000" dirty="0" smtClean="0"/>
          </a:p>
          <a:p>
            <a:endParaRPr lang="en-US" altLang="zh-TW" sz="4000" dirty="0" smtClean="0"/>
          </a:p>
          <a:p>
            <a:endParaRPr lang="en-US" altLang="zh-TW" sz="4000" dirty="0" smtClean="0"/>
          </a:p>
          <a:p>
            <a:endParaRPr lang="en-US" altLang="zh-TW" sz="4000" dirty="0" smtClean="0"/>
          </a:p>
          <a:p>
            <a:endParaRPr lang="en-US" altLang="zh-TW" sz="4000" dirty="0" smtClean="0"/>
          </a:p>
          <a:p>
            <a:endParaRPr lang="zh-TW" altLang="en-US" sz="4000" dirty="0"/>
          </a:p>
        </p:txBody>
      </p:sp>
    </p:spTree>
    <p:extLst>
      <p:ext uri="{BB962C8B-B14F-4D97-AF65-F5344CB8AC3E}">
        <p14:creationId xmlns:p14="http://schemas.microsoft.com/office/powerpoint/2010/main" val="3645410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anim calcmode="lin" valueType="num">
                                      <p:cBhvr>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000"/>
                                        <p:tgtEl>
                                          <p:spTgt spid="4">
                                            <p:txEl>
                                              <p:pRg st="5" end="5"/>
                                            </p:txEl>
                                          </p:spTgt>
                                        </p:tgtEl>
                                      </p:cBhvr>
                                    </p:animEffect>
                                    <p:anim calcmode="lin" valueType="num">
                                      <p:cBhvr>
                                        <p:cTn id="2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1000"/>
                                        <p:tgtEl>
                                          <p:spTgt spid="4">
                                            <p:txEl>
                                              <p:pRg st="6" end="6"/>
                                            </p:txEl>
                                          </p:spTgt>
                                        </p:tgtEl>
                                      </p:cBhvr>
                                    </p:animEffect>
                                    <p:anim calcmode="lin" valueType="num">
                                      <p:cBhvr>
                                        <p:cTn id="3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69894" y="0"/>
            <a:ext cx="11430000" cy="3466353"/>
          </a:xfrm>
        </p:spPr>
        <p:txBody>
          <a:bodyPr>
            <a:normAutofit/>
          </a:bodyPr>
          <a:lstStyle/>
          <a:p>
            <a:r>
              <a:rPr lang="zh-TW" altLang="en-US" sz="5400" dirty="0" smtClean="0">
                <a:solidFill>
                  <a:schemeClr val="bg1">
                    <a:lumMod val="95000"/>
                    <a:lumOff val="5000"/>
                  </a:schemeClr>
                </a:solidFill>
              </a:rPr>
              <a:t>地點</a:t>
            </a:r>
            <a:r>
              <a:rPr lang="en-US" altLang="zh-TW" sz="5400" dirty="0" smtClean="0"/>
              <a:t>:</a:t>
            </a:r>
            <a:r>
              <a:rPr lang="zh-TW" altLang="en-US" sz="5400" dirty="0" smtClean="0"/>
              <a:t>北昌國小</a:t>
            </a:r>
            <a:r>
              <a:rPr lang="en-US" altLang="zh-TW" sz="5400" dirty="0" smtClean="0"/>
              <a:t/>
            </a:r>
            <a:br>
              <a:rPr lang="en-US" altLang="zh-TW" sz="5400" dirty="0" smtClean="0"/>
            </a:br>
            <a:r>
              <a:rPr lang="zh-TW" altLang="en-US" sz="5400" dirty="0" smtClean="0">
                <a:solidFill>
                  <a:schemeClr val="bg1">
                    <a:lumMod val="95000"/>
                    <a:lumOff val="5000"/>
                  </a:schemeClr>
                </a:solidFill>
              </a:rPr>
              <a:t>時間</a:t>
            </a:r>
            <a:r>
              <a:rPr lang="en-US" altLang="zh-TW" sz="5400" dirty="0" smtClean="0"/>
              <a:t>:</a:t>
            </a:r>
            <a:r>
              <a:rPr lang="zh-TW" altLang="en-US" sz="5400" dirty="0" smtClean="0"/>
              <a:t>七月早上</a:t>
            </a:r>
            <a:r>
              <a:rPr lang="en-US" altLang="zh-TW" sz="5400" dirty="0" smtClean="0">
                <a:solidFill>
                  <a:srgbClr val="FF0000"/>
                </a:solidFill>
              </a:rPr>
              <a:t>8:00-10:00</a:t>
            </a:r>
            <a:br>
              <a:rPr lang="en-US" altLang="zh-TW" sz="5400" dirty="0" smtClean="0">
                <a:solidFill>
                  <a:srgbClr val="FF0000"/>
                </a:solidFill>
              </a:rPr>
            </a:br>
            <a:r>
              <a:rPr lang="en-US" altLang="zh-TW" sz="5400" dirty="0"/>
              <a:t> </a:t>
            </a:r>
            <a:r>
              <a:rPr lang="en-US" altLang="zh-TW" sz="5400" dirty="0" smtClean="0"/>
              <a:t>      :</a:t>
            </a:r>
            <a:r>
              <a:rPr lang="zh-TW" altLang="en-US" sz="5400" dirty="0" smtClean="0"/>
              <a:t>八月早上</a:t>
            </a:r>
            <a:r>
              <a:rPr lang="en-US" altLang="zh-TW" sz="5400" dirty="0" smtClean="0">
                <a:solidFill>
                  <a:srgbClr val="FF0000"/>
                </a:solidFill>
              </a:rPr>
              <a:t>7:00-9:00</a:t>
            </a:r>
            <a:endParaRPr lang="zh-TW" altLang="en-US" sz="5400" dirty="0">
              <a:solidFill>
                <a:srgbClr val="FF0000"/>
              </a:solidFill>
            </a:endParaRPr>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2727208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22093" y="2748685"/>
            <a:ext cx="8884791" cy="1746042"/>
          </a:xfrm>
        </p:spPr>
        <p:txBody>
          <a:bodyPr>
            <a:noAutofit/>
          </a:bodyPr>
          <a:lstStyle/>
          <a:p>
            <a:r>
              <a:rPr lang="zh-TW" altLang="en-US" sz="4000" dirty="0" smtClean="0"/>
              <a:t>我們要做這個的原因是之前我們美麗的老師帶我們去比賽團體跳繩比賽，在我們還沒比賽上場時看到一些單人比賽的選手，當時我們看到第一名的選手跳的超快，幾乎沒有停下來也沒有打到腳，看完第一名跳幾下後，我們兩個目瞪口呆講不出話來，第一名的選手竟然跳了</a:t>
            </a:r>
            <a:r>
              <a:rPr lang="en-US" altLang="zh-TW" sz="4000" dirty="0" smtClean="0"/>
              <a:t>1600</a:t>
            </a:r>
            <a:r>
              <a:rPr lang="zh-TW" altLang="en-US" sz="4000" dirty="0" smtClean="0"/>
              <a:t>多下，果然神一般。</a:t>
            </a:r>
            <a:endParaRPr lang="zh-TW" altLang="en-US" sz="4000" dirty="0"/>
          </a:p>
        </p:txBody>
      </p:sp>
      <p:sp>
        <p:nvSpPr>
          <p:cNvPr id="3" name="內容版面配置區 2"/>
          <p:cNvSpPr>
            <a:spLocks noGrp="1"/>
          </p:cNvSpPr>
          <p:nvPr>
            <p:ph idx="1"/>
          </p:nvPr>
        </p:nvSpPr>
        <p:spPr>
          <a:xfrm>
            <a:off x="619817" y="222162"/>
            <a:ext cx="8534400" cy="1374820"/>
          </a:xfrm>
        </p:spPr>
        <p:txBody>
          <a:bodyPr>
            <a:normAutofit/>
          </a:bodyPr>
          <a:lstStyle/>
          <a:p>
            <a:r>
              <a:rPr lang="zh-TW" altLang="en-US" sz="4800" dirty="0" smtClean="0"/>
              <a:t>起因</a:t>
            </a:r>
            <a:endParaRPr lang="zh-TW" altLang="en-US" sz="4800" dirty="0"/>
          </a:p>
        </p:txBody>
      </p:sp>
    </p:spTree>
    <p:extLst>
      <p:ext uri="{BB962C8B-B14F-4D97-AF65-F5344CB8AC3E}">
        <p14:creationId xmlns:p14="http://schemas.microsoft.com/office/powerpoint/2010/main" val="8360781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94555" y="419575"/>
            <a:ext cx="10804280" cy="1507067"/>
          </a:xfrm>
        </p:spPr>
        <p:txBody>
          <a:bodyPr>
            <a:noAutofit/>
          </a:bodyPr>
          <a:lstStyle/>
          <a:p>
            <a:r>
              <a:rPr lang="zh-TW" altLang="en-US" sz="5400" dirty="0" smtClean="0">
                <a:solidFill>
                  <a:schemeClr val="bg1"/>
                </a:solidFill>
              </a:rPr>
              <a:t>一開始我們先看我們八分鐘跳幾下</a:t>
            </a:r>
            <a:endParaRPr lang="zh-TW" altLang="en-US" sz="5400" dirty="0">
              <a:solidFill>
                <a:schemeClr val="bg1"/>
              </a:solidFill>
            </a:endParaRPr>
          </a:p>
        </p:txBody>
      </p:sp>
      <p:sp>
        <p:nvSpPr>
          <p:cNvPr id="4" name="文字方塊 3"/>
          <p:cNvSpPr txBox="1"/>
          <p:nvPr/>
        </p:nvSpPr>
        <p:spPr>
          <a:xfrm>
            <a:off x="2099255" y="2206113"/>
            <a:ext cx="1996226" cy="707886"/>
          </a:xfrm>
          <a:prstGeom prst="rect">
            <a:avLst/>
          </a:prstGeom>
          <a:noFill/>
        </p:spPr>
        <p:txBody>
          <a:bodyPr wrap="square" rtlCol="0">
            <a:spAutoFit/>
          </a:bodyPr>
          <a:lstStyle/>
          <a:p>
            <a:r>
              <a:rPr lang="zh-TW" altLang="en-US" sz="4000" dirty="0" smtClean="0"/>
              <a:t>陳柏聖</a:t>
            </a:r>
            <a:endParaRPr lang="zh-TW" altLang="en-US" sz="4000" dirty="0"/>
          </a:p>
        </p:txBody>
      </p:sp>
      <p:sp>
        <p:nvSpPr>
          <p:cNvPr id="5" name="文字方塊 4"/>
          <p:cNvSpPr txBox="1"/>
          <p:nvPr/>
        </p:nvSpPr>
        <p:spPr>
          <a:xfrm>
            <a:off x="8113690" y="2206113"/>
            <a:ext cx="1723549" cy="707886"/>
          </a:xfrm>
          <a:prstGeom prst="rect">
            <a:avLst/>
          </a:prstGeom>
          <a:noFill/>
        </p:spPr>
        <p:txBody>
          <a:bodyPr wrap="none" rtlCol="0">
            <a:spAutoFit/>
          </a:bodyPr>
          <a:lstStyle/>
          <a:p>
            <a:r>
              <a:rPr lang="zh-TW" altLang="en-US" sz="4000" dirty="0" smtClean="0"/>
              <a:t>葉秉庠</a:t>
            </a:r>
            <a:endParaRPr lang="zh-TW" altLang="en-US" sz="4000" dirty="0"/>
          </a:p>
        </p:txBody>
      </p:sp>
      <p:sp>
        <p:nvSpPr>
          <p:cNvPr id="7" name="文字方塊 6"/>
          <p:cNvSpPr txBox="1"/>
          <p:nvPr/>
        </p:nvSpPr>
        <p:spPr>
          <a:xfrm>
            <a:off x="2099255" y="5790485"/>
            <a:ext cx="7924800" cy="646331"/>
          </a:xfrm>
          <a:prstGeom prst="rect">
            <a:avLst/>
          </a:prstGeom>
          <a:noFill/>
        </p:spPr>
        <p:txBody>
          <a:bodyPr wrap="square" rtlCol="0">
            <a:spAutoFit/>
          </a:bodyPr>
          <a:lstStyle/>
          <a:p>
            <a:r>
              <a:rPr lang="en-US" altLang="zh-TW" sz="3600" dirty="0" smtClean="0"/>
              <a:t>   1278 </a:t>
            </a:r>
            <a:r>
              <a:rPr lang="en-US" altLang="zh-TW" dirty="0" smtClean="0"/>
              <a:t>                                                             </a:t>
            </a:r>
            <a:r>
              <a:rPr lang="en-US" altLang="zh-TW" dirty="0" smtClean="0"/>
              <a:t>             </a:t>
            </a:r>
            <a:r>
              <a:rPr lang="en-US" altLang="zh-TW" sz="3600" dirty="0" smtClean="0"/>
              <a:t>1179   </a:t>
            </a:r>
            <a:r>
              <a:rPr lang="en-US" altLang="zh-TW" dirty="0" smtClean="0"/>
              <a:t>               </a:t>
            </a:r>
            <a:endParaRPr lang="zh-TW" altLang="en-US" dirty="0"/>
          </a:p>
        </p:txBody>
      </p:sp>
    </p:spTree>
    <p:extLst>
      <p:ext uri="{BB962C8B-B14F-4D97-AF65-F5344CB8AC3E}">
        <p14:creationId xmlns:p14="http://schemas.microsoft.com/office/powerpoint/2010/main" val="2156308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63003" y="-107576"/>
            <a:ext cx="8534400" cy="1507067"/>
          </a:xfrm>
        </p:spPr>
        <p:txBody>
          <a:bodyPr>
            <a:normAutofit/>
          </a:bodyPr>
          <a:lstStyle/>
          <a:p>
            <a:pPr algn="ctr"/>
            <a:r>
              <a:rPr lang="zh-TW" altLang="en-US" sz="4800" dirty="0">
                <a:solidFill>
                  <a:schemeClr val="bg1">
                    <a:lumMod val="95000"/>
                    <a:lumOff val="5000"/>
                  </a:schemeClr>
                </a:solidFill>
              </a:rPr>
              <a:t>重</a:t>
            </a:r>
            <a:r>
              <a:rPr lang="zh-TW" altLang="en-US" sz="4800" dirty="0" smtClean="0">
                <a:solidFill>
                  <a:schemeClr val="bg1">
                    <a:lumMod val="95000"/>
                    <a:lumOff val="5000"/>
                  </a:schemeClr>
                </a:solidFill>
              </a:rPr>
              <a:t>訓</a:t>
            </a:r>
            <a:endParaRPr lang="zh-TW" altLang="en-US" sz="4800" dirty="0">
              <a:solidFill>
                <a:schemeClr val="bg1">
                  <a:lumMod val="95000"/>
                  <a:lumOff val="5000"/>
                </a:schemeClr>
              </a:solidFill>
            </a:endParaRPr>
          </a:p>
        </p:txBody>
      </p:sp>
      <p:sp>
        <p:nvSpPr>
          <p:cNvPr id="5" name="文字方塊 4"/>
          <p:cNvSpPr txBox="1"/>
          <p:nvPr/>
        </p:nvSpPr>
        <p:spPr>
          <a:xfrm>
            <a:off x="361482" y="1399491"/>
            <a:ext cx="12547694" cy="2862322"/>
          </a:xfrm>
          <a:prstGeom prst="rect">
            <a:avLst/>
          </a:prstGeom>
          <a:noFill/>
        </p:spPr>
        <p:txBody>
          <a:bodyPr wrap="square" rtlCol="0">
            <a:spAutoFit/>
          </a:bodyPr>
          <a:lstStyle/>
          <a:p>
            <a:pPr marL="342900" indent="-342900">
              <a:buFont typeface="+mj-lt"/>
              <a:buAutoNum type="arabicPeriod"/>
            </a:pPr>
            <a:r>
              <a:rPr lang="zh-TW" altLang="en-US" sz="4800" dirty="0" smtClean="0"/>
              <a:t> 我們重</a:t>
            </a:r>
            <a:r>
              <a:rPr lang="zh-TW" altLang="en-US" sz="4800" dirty="0"/>
              <a:t>訊</a:t>
            </a:r>
            <a:r>
              <a:rPr lang="zh-TW" altLang="en-US" sz="4800" dirty="0" smtClean="0"/>
              <a:t>的方式是左右腳綁上</a:t>
            </a:r>
            <a:r>
              <a:rPr lang="en-US" altLang="zh-TW" sz="4800" dirty="0" smtClean="0"/>
              <a:t>1</a:t>
            </a:r>
            <a:r>
              <a:rPr lang="zh-TW" altLang="en-US" sz="4800" dirty="0" smtClean="0"/>
              <a:t>．</a:t>
            </a:r>
            <a:r>
              <a:rPr lang="en-US" altLang="zh-TW" sz="4800" dirty="0" smtClean="0"/>
              <a:t>5</a:t>
            </a:r>
            <a:r>
              <a:rPr lang="zh-TW" altLang="en-US" sz="4800" dirty="0" smtClean="0"/>
              <a:t>公斤</a:t>
            </a:r>
            <a:endParaRPr lang="en-US" altLang="zh-TW" sz="4800" dirty="0" smtClean="0"/>
          </a:p>
          <a:p>
            <a:pPr marL="342900" indent="-342900">
              <a:buFont typeface="+mj-lt"/>
              <a:buAutoNum type="arabicPeriod"/>
            </a:pPr>
            <a:r>
              <a:rPr lang="zh-TW" altLang="en-US" sz="4400" dirty="0" smtClean="0"/>
              <a:t>然後我們先跳</a:t>
            </a:r>
            <a:r>
              <a:rPr lang="en-US" altLang="zh-TW" sz="4400" dirty="0" smtClean="0"/>
              <a:t>250</a:t>
            </a:r>
            <a:r>
              <a:rPr lang="zh-TW" altLang="en-US" sz="4400" dirty="0" smtClean="0"/>
              <a:t>下跳繩慢慢的加上</a:t>
            </a:r>
            <a:r>
              <a:rPr lang="en-US" altLang="zh-TW" sz="4400" dirty="0" smtClean="0"/>
              <a:t>50</a:t>
            </a:r>
            <a:r>
              <a:rPr lang="zh-TW" altLang="en-US" sz="4400" dirty="0" smtClean="0"/>
              <a:t>下</a:t>
            </a:r>
            <a:endParaRPr lang="en-US" altLang="zh-TW" sz="4400" dirty="0" smtClean="0"/>
          </a:p>
          <a:p>
            <a:pPr marL="342900" indent="-342900">
              <a:buFont typeface="+mj-lt"/>
              <a:buAutoNum type="arabicPeriod"/>
            </a:pPr>
            <a:r>
              <a:rPr lang="zh-TW" altLang="en-US" sz="4400" dirty="0" smtClean="0"/>
              <a:t>跳完十分鐘後休息喝水在距續</a:t>
            </a:r>
            <a:r>
              <a:rPr lang="zh-TW" altLang="en-US" sz="4400" dirty="0"/>
              <a:t>跳</a:t>
            </a:r>
            <a:endParaRPr lang="en-US" altLang="zh-TW" sz="4400" dirty="0" smtClean="0"/>
          </a:p>
          <a:p>
            <a:endParaRPr lang="zh-TW" altLang="en-US" sz="4400" dirty="0"/>
          </a:p>
        </p:txBody>
      </p:sp>
    </p:spTree>
    <p:extLst>
      <p:ext uri="{BB962C8B-B14F-4D97-AF65-F5344CB8AC3E}">
        <p14:creationId xmlns:p14="http://schemas.microsoft.com/office/powerpoint/2010/main" val="3164889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43815" y="291318"/>
            <a:ext cx="8534400" cy="1507067"/>
          </a:xfrm>
        </p:spPr>
        <p:txBody>
          <a:bodyPr>
            <a:normAutofit/>
          </a:bodyPr>
          <a:lstStyle/>
          <a:p>
            <a:pPr algn="ctr"/>
            <a:r>
              <a:rPr lang="zh-TW" altLang="en-US" sz="4800" dirty="0" smtClean="0">
                <a:solidFill>
                  <a:schemeClr val="bg1"/>
                </a:solidFill>
              </a:rPr>
              <a:t>遇到困難</a:t>
            </a:r>
            <a:endParaRPr lang="zh-TW" altLang="en-US" sz="4800" dirty="0">
              <a:solidFill>
                <a:schemeClr val="bg1"/>
              </a:solidFill>
            </a:endParaRPr>
          </a:p>
        </p:txBody>
      </p:sp>
      <p:sp>
        <p:nvSpPr>
          <p:cNvPr id="4" name="文字方塊 3"/>
          <p:cNvSpPr txBox="1"/>
          <p:nvPr/>
        </p:nvSpPr>
        <p:spPr>
          <a:xfrm>
            <a:off x="1331803" y="1798385"/>
            <a:ext cx="8778113" cy="3785652"/>
          </a:xfrm>
          <a:prstGeom prst="rect">
            <a:avLst/>
          </a:prstGeom>
          <a:noFill/>
        </p:spPr>
        <p:txBody>
          <a:bodyPr wrap="square" rtlCol="0">
            <a:spAutoFit/>
          </a:bodyPr>
          <a:lstStyle/>
          <a:p>
            <a:r>
              <a:rPr lang="zh-TW" altLang="en-US" sz="4800" dirty="0" smtClean="0"/>
              <a:t>剛開始我們腳和手的速度不同，很難控制，常常打到腳，腳都一條一條紅紅的，到後來我們</a:t>
            </a:r>
            <a:r>
              <a:rPr lang="zh-TW" altLang="en-US" sz="4800" dirty="0"/>
              <a:t>長</a:t>
            </a:r>
            <a:r>
              <a:rPr lang="zh-TW" altLang="en-US" sz="4800" dirty="0" smtClean="0"/>
              <a:t>時間的練習</a:t>
            </a:r>
            <a:r>
              <a:rPr lang="zh-TW" altLang="en-US" sz="4800" dirty="0"/>
              <a:t>和</a:t>
            </a:r>
            <a:r>
              <a:rPr lang="zh-TW" altLang="en-US" sz="4800" dirty="0" smtClean="0"/>
              <a:t>重訓，才慢慢穩定下來。</a:t>
            </a:r>
            <a:endParaRPr lang="zh-TW" altLang="en-US" sz="4800" dirty="0"/>
          </a:p>
        </p:txBody>
      </p:sp>
    </p:spTree>
    <p:extLst>
      <p:ext uri="{BB962C8B-B14F-4D97-AF65-F5344CB8AC3E}">
        <p14:creationId xmlns:p14="http://schemas.microsoft.com/office/powerpoint/2010/main" val="38177922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35171" y="532086"/>
            <a:ext cx="8534400" cy="1507067"/>
          </a:xfrm>
        </p:spPr>
        <p:txBody>
          <a:bodyPr>
            <a:normAutofit/>
          </a:bodyPr>
          <a:lstStyle/>
          <a:p>
            <a:pPr algn="ctr"/>
            <a:r>
              <a:rPr lang="zh-TW" altLang="en-US" sz="4800" dirty="0" smtClean="0">
                <a:solidFill>
                  <a:schemeClr val="bg1"/>
                </a:solidFill>
              </a:rPr>
              <a:t>最後成</a:t>
            </a:r>
            <a:r>
              <a:rPr lang="zh-TW" altLang="en-US" sz="4800" dirty="0">
                <a:solidFill>
                  <a:schemeClr val="bg1"/>
                </a:solidFill>
              </a:rPr>
              <a:t>果</a:t>
            </a:r>
          </a:p>
        </p:txBody>
      </p:sp>
      <p:sp>
        <p:nvSpPr>
          <p:cNvPr id="4" name="矩形 3"/>
          <p:cNvSpPr/>
          <p:nvPr/>
        </p:nvSpPr>
        <p:spPr>
          <a:xfrm>
            <a:off x="1782828" y="1914658"/>
            <a:ext cx="1569660" cy="646331"/>
          </a:xfrm>
          <a:prstGeom prst="rect">
            <a:avLst/>
          </a:prstGeom>
        </p:spPr>
        <p:txBody>
          <a:bodyPr wrap="none">
            <a:spAutoFit/>
          </a:bodyPr>
          <a:lstStyle/>
          <a:p>
            <a:r>
              <a:rPr lang="zh-TW" altLang="en-US" sz="3600" dirty="0"/>
              <a:t>陳柏聖</a:t>
            </a:r>
          </a:p>
        </p:txBody>
      </p:sp>
      <p:sp>
        <p:nvSpPr>
          <p:cNvPr id="5" name="文字方塊 4"/>
          <p:cNvSpPr txBox="1"/>
          <p:nvPr/>
        </p:nvSpPr>
        <p:spPr>
          <a:xfrm>
            <a:off x="7408928" y="1966171"/>
            <a:ext cx="2908300" cy="646331"/>
          </a:xfrm>
          <a:prstGeom prst="rect">
            <a:avLst/>
          </a:prstGeom>
          <a:noFill/>
        </p:spPr>
        <p:txBody>
          <a:bodyPr wrap="square" rtlCol="0">
            <a:spAutoFit/>
          </a:bodyPr>
          <a:lstStyle/>
          <a:p>
            <a:r>
              <a:rPr lang="zh-TW" altLang="en-US" sz="3600" dirty="0"/>
              <a:t>葉秉庠</a:t>
            </a:r>
          </a:p>
        </p:txBody>
      </p:sp>
      <p:sp>
        <p:nvSpPr>
          <p:cNvPr id="8" name="文字方塊 7"/>
          <p:cNvSpPr txBox="1"/>
          <p:nvPr/>
        </p:nvSpPr>
        <p:spPr>
          <a:xfrm>
            <a:off x="1782828" y="5666704"/>
            <a:ext cx="7686743" cy="584775"/>
          </a:xfrm>
          <a:prstGeom prst="rect">
            <a:avLst/>
          </a:prstGeom>
          <a:noFill/>
        </p:spPr>
        <p:txBody>
          <a:bodyPr wrap="square" rtlCol="0">
            <a:spAutoFit/>
          </a:bodyPr>
          <a:lstStyle/>
          <a:p>
            <a:r>
              <a:rPr lang="en-US" altLang="zh-TW" sz="3200" dirty="0" smtClean="0"/>
              <a:t>  1478</a:t>
            </a:r>
            <a:r>
              <a:rPr lang="en-US" altLang="zh-TW" dirty="0" smtClean="0"/>
              <a:t>                                                                            </a:t>
            </a:r>
            <a:r>
              <a:rPr lang="en-US" altLang="zh-TW" sz="3200" dirty="0" smtClean="0"/>
              <a:t>1382</a:t>
            </a:r>
            <a:endParaRPr lang="zh-TW" altLang="en-US" sz="3200" dirty="0"/>
          </a:p>
        </p:txBody>
      </p:sp>
    </p:spTree>
    <p:extLst>
      <p:ext uri="{BB962C8B-B14F-4D97-AF65-F5344CB8AC3E}">
        <p14:creationId xmlns:p14="http://schemas.microsoft.com/office/powerpoint/2010/main" val="25623635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p:cTn id="21"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88695" y="-103030"/>
            <a:ext cx="8534400" cy="1507067"/>
          </a:xfrm>
        </p:spPr>
        <p:txBody>
          <a:bodyPr>
            <a:normAutofit/>
          </a:bodyPr>
          <a:lstStyle/>
          <a:p>
            <a:pPr algn="ctr"/>
            <a:r>
              <a:rPr lang="zh-TW" altLang="en-US" sz="6000" dirty="0">
                <a:solidFill>
                  <a:schemeClr val="bg1"/>
                </a:solidFill>
              </a:rPr>
              <a:t>心得</a:t>
            </a:r>
            <a:endParaRPr lang="zh-TW" altLang="en-US" sz="6000" dirty="0">
              <a:solidFill>
                <a:schemeClr val="bg1"/>
              </a:solidFill>
            </a:endParaRPr>
          </a:p>
        </p:txBody>
      </p:sp>
      <p:sp>
        <p:nvSpPr>
          <p:cNvPr id="3" name="內容版面配置區 2"/>
          <p:cNvSpPr>
            <a:spLocks noGrp="1"/>
          </p:cNvSpPr>
          <p:nvPr>
            <p:ph idx="1"/>
          </p:nvPr>
        </p:nvSpPr>
        <p:spPr>
          <a:xfrm>
            <a:off x="788875" y="2025203"/>
            <a:ext cx="10134041" cy="3615267"/>
          </a:xfrm>
        </p:spPr>
        <p:txBody>
          <a:bodyPr>
            <a:noAutofit/>
          </a:bodyPr>
          <a:lstStyle/>
          <a:p>
            <a:r>
              <a:rPr lang="zh-TW" altLang="en-US" sz="4400" dirty="0" smtClean="0">
                <a:solidFill>
                  <a:schemeClr val="tx1"/>
                </a:solidFill>
              </a:rPr>
              <a:t>我覺得這次的麥哲倫，我們學到永不放棄的精神，因為有一次練習不知道為甚麼我們今天一直打到腳到頭，我們兩個就想說要不要換個主題，但是我們後來還是想了一下，我們為甚麼要做這個主題，就是要打破我們的極限，所以我們最後還是繼續做，我們寧用被跳繩打，也不要放棄。</a:t>
            </a:r>
            <a:endParaRPr lang="zh-TW" altLang="en-US" sz="4400" dirty="0">
              <a:solidFill>
                <a:schemeClr val="tx1"/>
              </a:solidFill>
            </a:endParaRPr>
          </a:p>
        </p:txBody>
      </p:sp>
    </p:spTree>
    <p:extLst>
      <p:ext uri="{BB962C8B-B14F-4D97-AF65-F5344CB8AC3E}">
        <p14:creationId xmlns:p14="http://schemas.microsoft.com/office/powerpoint/2010/main" val="763730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切割線">
  <a:themeElements>
    <a:clrScheme name="切割線">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割線">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割線">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149</TotalTime>
  <Words>319</Words>
  <Application>Microsoft Office PowerPoint</Application>
  <PresentationFormat>寬螢幕</PresentationFormat>
  <Paragraphs>36</Paragraphs>
  <Slides>10</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10</vt:i4>
      </vt:variant>
    </vt:vector>
  </HeadingPairs>
  <TitlesOfParts>
    <vt:vector size="14" baseType="lpstr">
      <vt:lpstr>微軟正黑體</vt:lpstr>
      <vt:lpstr>Century Gothic</vt:lpstr>
      <vt:lpstr>Wingdings 3</vt:lpstr>
      <vt:lpstr>切割線</vt:lpstr>
      <vt:lpstr>完成8分鐘1300下跳繩</vt:lpstr>
      <vt:lpstr>PowerPoint 簡報</vt:lpstr>
      <vt:lpstr>地點:北昌國小 時間:七月早上8:00-10:00        :八月早上7:00-9:00</vt:lpstr>
      <vt:lpstr>我們要做這個的原因是之前我們美麗的老師帶我們去比賽團體跳繩比賽，在我們還沒比賽上場時看到一些單人比賽的選手，當時我們看到第一名的選手跳的超快，幾乎沒有停下來也沒有打到腳，看完第一名跳幾下後，我們兩個目瞪口呆講不出話來，第一名的選手竟然跳了1600多下，果然神一般。</vt:lpstr>
      <vt:lpstr>一開始我們先看我們八分鐘跳幾下</vt:lpstr>
      <vt:lpstr>重訓</vt:lpstr>
      <vt:lpstr>遇到困難</vt:lpstr>
      <vt:lpstr>最後成果</vt:lpstr>
      <vt:lpstr>心得</vt:lpstr>
      <vt:lpstr>謝謝大家</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student1</dc:creator>
  <cp:lastModifiedBy>student1</cp:lastModifiedBy>
  <cp:revision>20</cp:revision>
  <dcterms:created xsi:type="dcterms:W3CDTF">2019-09-04T14:01:25Z</dcterms:created>
  <dcterms:modified xsi:type="dcterms:W3CDTF">2019-09-25T01:46:13Z</dcterms:modified>
</cp:coreProperties>
</file>