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sldIdLst>
    <p:sldId id="256" r:id="rId2"/>
    <p:sldId id="257" r:id="rId3"/>
    <p:sldId id="260" r:id="rId4"/>
    <p:sldId id="258" r:id="rId5"/>
    <p:sldId id="259" r:id="rId6"/>
    <p:sldId id="261" r:id="rId7"/>
    <p:sldId id="263" r:id="rId8"/>
    <p:sldId id="262" r:id="rId9"/>
    <p:sldId id="264" r:id="rId10"/>
    <p:sldId id="265" r:id="rId11"/>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7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504059D-416D-47EB-80AE-A360C6B3B752}" type="slidenum">
              <a:rPr lang="zh-TW" altLang="en-US" smtClean="0"/>
              <a:t>‹#›</a:t>
            </a:fld>
            <a:endParaRPr lang="zh-TW" alt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84549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全景圖片 (含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Date Placeholder 2"/>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9504059D-416D-47EB-80AE-A360C6B3B752}" type="slidenum">
              <a:rPr lang="zh-TW" altLang="en-US" smtClean="0"/>
              <a:t>‹#›</a:t>
            </a:fld>
            <a:endParaRPr lang="zh-TW" altLang="en-US"/>
          </a:p>
        </p:txBody>
      </p:sp>
    </p:spTree>
    <p:extLst>
      <p:ext uri="{BB962C8B-B14F-4D97-AF65-F5344CB8AC3E}">
        <p14:creationId xmlns:p14="http://schemas.microsoft.com/office/powerpoint/2010/main" val="3784931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504059D-416D-47EB-80AE-A360C6B3B752}" type="slidenum">
              <a:rPr lang="zh-TW" altLang="en-US" smtClean="0"/>
              <a:t>‹#›</a:t>
            </a:fld>
            <a:endParaRPr lang="zh-TW" altLang="en-US"/>
          </a:p>
        </p:txBody>
      </p:sp>
    </p:spTree>
    <p:extLst>
      <p:ext uri="{BB962C8B-B14F-4D97-AF65-F5344CB8AC3E}">
        <p14:creationId xmlns:p14="http://schemas.microsoft.com/office/powerpoint/2010/main" val="36647958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zh-TW" altLang="en-US" smtClean="0"/>
              <a:t>按一下以編輯母片標題樣式</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504059D-416D-47EB-80AE-A360C6B3B752}" type="slidenum">
              <a:rPr lang="zh-TW" altLang="en-US" smtClean="0"/>
              <a:t>‹#›</a:t>
            </a:fld>
            <a:endParaRPr lang="zh-TW" alt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4747898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504059D-416D-47EB-80AE-A360C6B3B752}" type="slidenum">
              <a:rPr lang="zh-TW" altLang="en-US" smtClean="0"/>
              <a:t>‹#›</a:t>
            </a:fld>
            <a:endParaRPr lang="zh-TW" altLang="en-US"/>
          </a:p>
        </p:txBody>
      </p:sp>
    </p:spTree>
    <p:extLst>
      <p:ext uri="{BB962C8B-B14F-4D97-AF65-F5344CB8AC3E}">
        <p14:creationId xmlns:p14="http://schemas.microsoft.com/office/powerpoint/2010/main" val="10675868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zh-TW" altLang="en-US" smtClean="0"/>
              <a:t>按一下以編輯母片標題樣式</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zh-TW" altLang="en-US" smtClean="0"/>
              <a:t>按一下以編輯母片文字樣式</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504059D-416D-47EB-80AE-A360C6B3B752}" type="slidenum">
              <a:rPr lang="zh-TW" altLang="en-US" smtClean="0"/>
              <a:t>‹#›</a:t>
            </a:fld>
            <a:endParaRPr lang="zh-TW" alt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171540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zh-TW" altLang="en-US" smtClean="0"/>
              <a:t>按一下以編輯母片標題樣式</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zh-TW" altLang="en-US" smtClean="0"/>
              <a:t>按一下以編輯母片文字樣式</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504059D-416D-47EB-80AE-A360C6B3B752}" type="slidenum">
              <a:rPr lang="zh-TW" altLang="en-US" smtClean="0"/>
              <a:t>‹#›</a:t>
            </a:fld>
            <a:endParaRPr lang="zh-TW" altLang="en-US"/>
          </a:p>
        </p:txBody>
      </p:sp>
    </p:spTree>
    <p:extLst>
      <p:ext uri="{BB962C8B-B14F-4D97-AF65-F5344CB8AC3E}">
        <p14:creationId xmlns:p14="http://schemas.microsoft.com/office/powerpoint/2010/main" val="2736561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ncho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504059D-416D-47EB-80AE-A360C6B3B752}" type="slidenum">
              <a:rPr lang="zh-TW" altLang="en-US" smtClean="0"/>
              <a:t>‹#›</a:t>
            </a:fld>
            <a:endParaRPr lang="zh-TW" altLang="en-US"/>
          </a:p>
        </p:txBody>
      </p:sp>
    </p:spTree>
    <p:extLst>
      <p:ext uri="{BB962C8B-B14F-4D97-AF65-F5344CB8AC3E}">
        <p14:creationId xmlns:p14="http://schemas.microsoft.com/office/powerpoint/2010/main" val="6224699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504059D-416D-47EB-80AE-A360C6B3B752}" type="slidenum">
              <a:rPr lang="zh-TW" altLang="en-US" smtClean="0"/>
              <a:t>‹#›</a:t>
            </a:fld>
            <a:endParaRPr lang="zh-TW" altLang="en-US"/>
          </a:p>
        </p:txBody>
      </p:sp>
    </p:spTree>
    <p:extLst>
      <p:ext uri="{BB962C8B-B14F-4D97-AF65-F5344CB8AC3E}">
        <p14:creationId xmlns:p14="http://schemas.microsoft.com/office/powerpoint/2010/main" val="919348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nchor="ct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504059D-416D-47EB-80AE-A360C6B3B752}" type="slidenum">
              <a:rPr lang="zh-TW" altLang="en-US" smtClean="0"/>
              <a:t>‹#›</a:t>
            </a:fld>
            <a:endParaRPr lang="zh-TW" altLang="en-US"/>
          </a:p>
        </p:txBody>
      </p:sp>
    </p:spTree>
    <p:extLst>
      <p:ext uri="{BB962C8B-B14F-4D97-AF65-F5344CB8AC3E}">
        <p14:creationId xmlns:p14="http://schemas.microsoft.com/office/powerpoint/2010/main" val="508359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504059D-416D-47EB-80AE-A360C6B3B752}" type="slidenum">
              <a:rPr lang="zh-TW" altLang="en-US" smtClean="0"/>
              <a:t>‹#›</a:t>
            </a:fld>
            <a:endParaRPr lang="zh-TW" altLang="en-US"/>
          </a:p>
        </p:txBody>
      </p:sp>
    </p:spTree>
    <p:extLst>
      <p:ext uri="{BB962C8B-B14F-4D97-AF65-F5344CB8AC3E}">
        <p14:creationId xmlns:p14="http://schemas.microsoft.com/office/powerpoint/2010/main" val="2261892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504059D-416D-47EB-80AE-A360C6B3B752}" type="slidenum">
              <a:rPr lang="zh-TW" altLang="en-US" smtClean="0"/>
              <a:t>‹#›</a:t>
            </a:fld>
            <a:endParaRPr lang="zh-TW" altLang="en-US"/>
          </a:p>
        </p:txBody>
      </p:sp>
    </p:spTree>
    <p:extLst>
      <p:ext uri="{BB962C8B-B14F-4D97-AF65-F5344CB8AC3E}">
        <p14:creationId xmlns:p14="http://schemas.microsoft.com/office/powerpoint/2010/main" val="1184739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9504059D-416D-47EB-80AE-A360C6B3B752}" type="slidenum">
              <a:rPr lang="zh-TW" altLang="en-US" smtClean="0"/>
              <a:t>‹#›</a:t>
            </a:fld>
            <a:endParaRPr lang="zh-TW" altLang="en-US"/>
          </a:p>
        </p:txBody>
      </p:sp>
    </p:spTree>
    <p:extLst>
      <p:ext uri="{BB962C8B-B14F-4D97-AF65-F5344CB8AC3E}">
        <p14:creationId xmlns:p14="http://schemas.microsoft.com/office/powerpoint/2010/main" val="2165052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9504059D-416D-47EB-80AE-A360C6B3B752}" type="slidenum">
              <a:rPr lang="zh-TW" altLang="en-US" smtClean="0"/>
              <a:t>‹#›</a:t>
            </a:fld>
            <a:endParaRPr lang="zh-TW" altLang="en-US"/>
          </a:p>
        </p:txBody>
      </p:sp>
    </p:spTree>
    <p:extLst>
      <p:ext uri="{BB962C8B-B14F-4D97-AF65-F5344CB8AC3E}">
        <p14:creationId xmlns:p14="http://schemas.microsoft.com/office/powerpoint/2010/main" val="639311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9504059D-416D-47EB-80AE-A360C6B3B752}" type="slidenum">
              <a:rPr lang="zh-TW" altLang="en-US" smtClean="0"/>
              <a:t>‹#›</a:t>
            </a:fld>
            <a:endParaRPr lang="zh-TW" altLang="en-US"/>
          </a:p>
        </p:txBody>
      </p:sp>
    </p:spTree>
    <p:extLst>
      <p:ext uri="{BB962C8B-B14F-4D97-AF65-F5344CB8AC3E}">
        <p14:creationId xmlns:p14="http://schemas.microsoft.com/office/powerpoint/2010/main" val="393229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504059D-416D-47EB-80AE-A360C6B3B752}" type="slidenum">
              <a:rPr lang="zh-TW" altLang="en-US" smtClean="0"/>
              <a:t>‹#›</a:t>
            </a:fld>
            <a:endParaRPr lang="zh-TW" altLang="en-US"/>
          </a:p>
        </p:txBody>
      </p:sp>
    </p:spTree>
    <p:extLst>
      <p:ext uri="{BB962C8B-B14F-4D97-AF65-F5344CB8AC3E}">
        <p14:creationId xmlns:p14="http://schemas.microsoft.com/office/powerpoint/2010/main" val="3347334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zh-TW" altLang="en-US" smtClean="0"/>
              <a:t>按一下以編輯母片標題樣式</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F8C0E8F5-EB7E-4494-9203-8D4264734BA3}" type="datetimeFigureOut">
              <a:rPr lang="zh-TW" altLang="en-US" smtClean="0"/>
              <a:t>2019/9/25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504059D-416D-47EB-80AE-A360C6B3B752}" type="slidenum">
              <a:rPr lang="zh-TW" altLang="en-US" smtClean="0"/>
              <a:t>‹#›</a:t>
            </a:fld>
            <a:endParaRPr lang="zh-TW" altLang="en-US"/>
          </a:p>
        </p:txBody>
      </p:sp>
    </p:spTree>
    <p:extLst>
      <p:ext uri="{BB962C8B-B14F-4D97-AF65-F5344CB8AC3E}">
        <p14:creationId xmlns:p14="http://schemas.microsoft.com/office/powerpoint/2010/main" val="198792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8C0E8F5-EB7E-4494-9203-8D4264734BA3}" type="datetimeFigureOut">
              <a:rPr lang="zh-TW" altLang="en-US" smtClean="0"/>
              <a:t>2019/9/25</a:t>
            </a:fld>
            <a:endParaRPr lang="zh-TW" alt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zh-TW" alt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9504059D-416D-47EB-80AE-A360C6B3B752}" type="slidenum">
              <a:rPr lang="zh-TW" altLang="en-US" smtClean="0"/>
              <a:t>‹#›</a:t>
            </a:fld>
            <a:endParaRPr lang="zh-TW" altLang="en-US"/>
          </a:p>
        </p:txBody>
      </p:sp>
    </p:spTree>
    <p:extLst>
      <p:ext uri="{BB962C8B-B14F-4D97-AF65-F5344CB8AC3E}">
        <p14:creationId xmlns:p14="http://schemas.microsoft.com/office/powerpoint/2010/main" val="1353858864"/>
      </p:ext>
    </p:extLst>
  </p:cSld>
  <p:clrMap bg1="dk1" tx1="lt1" bg2="dk2" tx2="lt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 id="214748379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938293" y="-756635"/>
            <a:ext cx="8001000" cy="2971801"/>
          </a:xfrm>
        </p:spPr>
        <p:txBody>
          <a:bodyPr>
            <a:normAutofit/>
          </a:bodyPr>
          <a:lstStyle/>
          <a:p>
            <a:r>
              <a:rPr lang="zh-TW" altLang="en-US" sz="6000" dirty="0" smtClean="0">
                <a:solidFill>
                  <a:schemeClr val="bg1"/>
                </a:solidFill>
              </a:rPr>
              <a:t>完成</a:t>
            </a:r>
            <a:r>
              <a:rPr lang="en-US" altLang="zh-TW" sz="6000" dirty="0" smtClean="0">
                <a:solidFill>
                  <a:schemeClr val="bg1"/>
                </a:solidFill>
              </a:rPr>
              <a:t>8</a:t>
            </a:r>
            <a:r>
              <a:rPr lang="zh-TW" altLang="en-US" sz="6000" dirty="0" smtClean="0">
                <a:solidFill>
                  <a:schemeClr val="bg1"/>
                </a:solidFill>
              </a:rPr>
              <a:t>分鐘</a:t>
            </a:r>
            <a:r>
              <a:rPr lang="en-US" altLang="zh-TW" sz="6000" dirty="0" smtClean="0">
                <a:solidFill>
                  <a:schemeClr val="bg1"/>
                </a:solidFill>
              </a:rPr>
              <a:t>1300</a:t>
            </a:r>
            <a:r>
              <a:rPr lang="zh-TW" altLang="en-US" sz="6000" dirty="0" smtClean="0">
                <a:solidFill>
                  <a:schemeClr val="bg1"/>
                </a:solidFill>
              </a:rPr>
              <a:t>下跳繩</a:t>
            </a:r>
            <a:endParaRPr lang="zh-TW" altLang="en-US" sz="6000" dirty="0">
              <a:solidFill>
                <a:schemeClr val="bg1"/>
              </a:solidFill>
            </a:endParaRPr>
          </a:p>
        </p:txBody>
      </p:sp>
      <p:sp>
        <p:nvSpPr>
          <p:cNvPr id="3" name="副標題 2"/>
          <p:cNvSpPr>
            <a:spLocks noGrp="1"/>
          </p:cNvSpPr>
          <p:nvPr>
            <p:ph type="subTitle" idx="1"/>
          </p:nvPr>
        </p:nvSpPr>
        <p:spPr>
          <a:xfrm>
            <a:off x="2152403" y="3702199"/>
            <a:ext cx="8240847" cy="2762995"/>
          </a:xfrm>
        </p:spPr>
        <p:txBody>
          <a:bodyPr>
            <a:normAutofit/>
          </a:bodyPr>
          <a:lstStyle/>
          <a:p>
            <a:r>
              <a:rPr lang="zh-TW" altLang="en-US" sz="4800" dirty="0" smtClean="0"/>
              <a:t>六年仁班 </a:t>
            </a:r>
            <a:r>
              <a:rPr lang="en-US" altLang="zh-TW" sz="4800" dirty="0" smtClean="0"/>
              <a:t>:</a:t>
            </a:r>
            <a:r>
              <a:rPr lang="zh-TW" altLang="en-US" sz="4800" dirty="0" smtClean="0"/>
              <a:t>陳柏聖</a:t>
            </a:r>
            <a:r>
              <a:rPr lang="en-US" altLang="zh-TW" sz="4800" dirty="0" smtClean="0"/>
              <a:t>‧</a:t>
            </a:r>
            <a:r>
              <a:rPr lang="zh-TW" altLang="en-US" sz="4800" dirty="0" smtClean="0"/>
              <a:t>葉秉庠</a:t>
            </a:r>
            <a:endParaRPr lang="zh-TW" altLang="en-US" sz="4800" dirty="0"/>
          </a:p>
        </p:txBody>
      </p:sp>
    </p:spTree>
    <p:extLst>
      <p:ext uri="{BB962C8B-B14F-4D97-AF65-F5344CB8AC3E}">
        <p14:creationId xmlns:p14="http://schemas.microsoft.com/office/powerpoint/2010/main" val="42804325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1186" y="2594497"/>
            <a:ext cx="8534400" cy="1507067"/>
          </a:xfrm>
        </p:spPr>
        <p:txBody>
          <a:bodyPr>
            <a:noAutofit/>
          </a:bodyPr>
          <a:lstStyle/>
          <a:p>
            <a:pPr algn="ctr"/>
            <a:r>
              <a:rPr lang="zh-TW" altLang="en-US" sz="9600" dirty="0" smtClean="0"/>
              <a:t>謝謝大</a:t>
            </a:r>
            <a:r>
              <a:rPr lang="zh-TW" altLang="en-US" sz="9600" dirty="0"/>
              <a:t>家</a:t>
            </a:r>
          </a:p>
        </p:txBody>
      </p:sp>
    </p:spTree>
    <p:extLst>
      <p:ext uri="{BB962C8B-B14F-4D97-AF65-F5344CB8AC3E}">
        <p14:creationId xmlns:p14="http://schemas.microsoft.com/office/powerpoint/2010/main" val="3931099908"/>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內容版面配置區 3"/>
          <p:cNvSpPr>
            <a:spLocks noGrp="1"/>
          </p:cNvSpPr>
          <p:nvPr>
            <p:ph idx="1"/>
          </p:nvPr>
        </p:nvSpPr>
        <p:spPr>
          <a:xfrm>
            <a:off x="349169" y="4509528"/>
            <a:ext cx="4518853" cy="59206"/>
          </a:xfrm>
        </p:spPr>
        <p:txBody>
          <a:bodyPr>
            <a:normAutofit fontScale="25000" lnSpcReduction="20000"/>
          </a:bodyPr>
          <a:lstStyle/>
          <a:p>
            <a:r>
              <a:rPr lang="zh-TW" altLang="en-US" sz="24000" dirty="0" smtClean="0"/>
              <a:t>目錄</a:t>
            </a:r>
            <a:endParaRPr lang="en-US" altLang="zh-TW" sz="24000" dirty="0" smtClean="0"/>
          </a:p>
          <a:p>
            <a:r>
              <a:rPr lang="zh-TW" altLang="en-US" sz="16000" dirty="0" smtClean="0"/>
              <a:t>時間地點</a:t>
            </a:r>
            <a:endParaRPr lang="en-US" altLang="zh-TW" sz="16000" dirty="0"/>
          </a:p>
          <a:p>
            <a:r>
              <a:rPr lang="zh-TW" altLang="en-US" sz="16000" dirty="0" smtClean="0"/>
              <a:t>起因</a:t>
            </a:r>
            <a:endParaRPr lang="en-US" altLang="zh-TW" sz="16000" dirty="0" smtClean="0"/>
          </a:p>
          <a:p>
            <a:r>
              <a:rPr lang="zh-TW" altLang="en-US" sz="16000" dirty="0" smtClean="0"/>
              <a:t>重訓</a:t>
            </a:r>
            <a:endParaRPr lang="en-US" altLang="zh-TW" sz="16000" dirty="0" smtClean="0"/>
          </a:p>
          <a:p>
            <a:r>
              <a:rPr lang="zh-TW" altLang="en-US" sz="16000" dirty="0" smtClean="0"/>
              <a:t>過程</a:t>
            </a:r>
            <a:endParaRPr lang="en-US" altLang="zh-TW" sz="16000" dirty="0" smtClean="0"/>
          </a:p>
          <a:p>
            <a:r>
              <a:rPr lang="zh-TW" altLang="en-US" sz="16000" dirty="0" smtClean="0"/>
              <a:t>遇到困難</a:t>
            </a:r>
            <a:endParaRPr lang="en-US" altLang="zh-TW" sz="16000" dirty="0" smtClean="0"/>
          </a:p>
          <a:p>
            <a:r>
              <a:rPr lang="zh-TW" altLang="en-US" sz="16000" dirty="0" smtClean="0"/>
              <a:t>最後成果</a:t>
            </a:r>
            <a:endParaRPr lang="en-US" altLang="zh-TW" sz="16000" dirty="0" smtClean="0"/>
          </a:p>
          <a:p>
            <a:r>
              <a:rPr lang="zh-TW" altLang="en-US" sz="16000" dirty="0"/>
              <a:t>心得</a:t>
            </a:r>
            <a:endParaRPr lang="en-US" altLang="zh-TW" sz="16000" dirty="0" smtClean="0"/>
          </a:p>
          <a:p>
            <a:endParaRPr lang="en-US" altLang="zh-TW" sz="16000" dirty="0" smtClean="0"/>
          </a:p>
          <a:p>
            <a:endParaRPr lang="en-US" altLang="zh-TW" sz="16000" dirty="0" smtClean="0"/>
          </a:p>
          <a:p>
            <a:endParaRPr lang="en-US" altLang="zh-TW" sz="4000" dirty="0" smtClean="0"/>
          </a:p>
          <a:p>
            <a:endParaRPr lang="en-US" altLang="zh-TW" sz="4000" dirty="0" smtClean="0"/>
          </a:p>
          <a:p>
            <a:endParaRPr lang="en-US" altLang="zh-TW" sz="4000" dirty="0" smtClean="0"/>
          </a:p>
          <a:p>
            <a:endParaRPr lang="en-US" altLang="zh-TW" sz="4000" dirty="0" smtClean="0"/>
          </a:p>
          <a:p>
            <a:endParaRPr lang="en-US" altLang="zh-TW" sz="4000" dirty="0" smtClean="0"/>
          </a:p>
          <a:p>
            <a:endParaRPr lang="zh-TW" altLang="en-US" sz="4000" dirty="0"/>
          </a:p>
        </p:txBody>
      </p:sp>
    </p:spTree>
    <p:extLst>
      <p:ext uri="{BB962C8B-B14F-4D97-AF65-F5344CB8AC3E}">
        <p14:creationId xmlns:p14="http://schemas.microsoft.com/office/powerpoint/2010/main" val="36454102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1000"/>
                                        <p:tgtEl>
                                          <p:spTgt spid="4">
                                            <p:txEl>
                                              <p:pRg st="2" end="2"/>
                                            </p:txEl>
                                          </p:spTgt>
                                        </p:tgtEl>
                                      </p:cBhvr>
                                    </p:animEffect>
                                    <p:anim calcmode="lin" valueType="num">
                                      <p:cBhvr>
                                        <p:cTn id="1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1000"/>
                                        <p:tgtEl>
                                          <p:spTgt spid="4">
                                            <p:txEl>
                                              <p:pRg st="3" end="3"/>
                                            </p:txEl>
                                          </p:spTgt>
                                        </p:tgtEl>
                                      </p:cBhvr>
                                    </p:animEffect>
                                    <p:anim calcmode="lin" valueType="num">
                                      <p:cBhvr>
                                        <p:cTn id="1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1000"/>
                                        <p:tgtEl>
                                          <p:spTgt spid="4">
                                            <p:txEl>
                                              <p:pRg st="4" end="4"/>
                                            </p:txEl>
                                          </p:spTgt>
                                        </p:tgtEl>
                                      </p:cBhvr>
                                    </p:animEffect>
                                    <p:anim calcmode="lin" valueType="num">
                                      <p:cBhvr>
                                        <p:cTn id="23"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1000"/>
                                        <p:tgtEl>
                                          <p:spTgt spid="4">
                                            <p:txEl>
                                              <p:pRg st="5" end="5"/>
                                            </p:txEl>
                                          </p:spTgt>
                                        </p:tgtEl>
                                      </p:cBhvr>
                                    </p:animEffect>
                                    <p:anim calcmode="lin" valueType="num">
                                      <p:cBhvr>
                                        <p:cTn id="28"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4">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fade">
                                      <p:cBhvr>
                                        <p:cTn id="32" dur="1000"/>
                                        <p:tgtEl>
                                          <p:spTgt spid="4">
                                            <p:txEl>
                                              <p:pRg st="6" end="6"/>
                                            </p:txEl>
                                          </p:spTgt>
                                        </p:tgtEl>
                                      </p:cBhvr>
                                    </p:animEffect>
                                    <p:anim calcmode="lin" valueType="num">
                                      <p:cBhvr>
                                        <p:cTn id="33"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4">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Effect transition="in" filter="fade">
                                      <p:cBhvr>
                                        <p:cTn id="37" dur="1000"/>
                                        <p:tgtEl>
                                          <p:spTgt spid="4">
                                            <p:txEl>
                                              <p:pRg st="7" end="7"/>
                                            </p:txEl>
                                          </p:spTgt>
                                        </p:tgtEl>
                                      </p:cBhvr>
                                    </p:animEffect>
                                    <p:anim calcmode="lin" valueType="num">
                                      <p:cBhvr>
                                        <p:cTn id="38"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39"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69894" y="0"/>
            <a:ext cx="11430000" cy="3466353"/>
          </a:xfrm>
        </p:spPr>
        <p:txBody>
          <a:bodyPr>
            <a:normAutofit/>
          </a:bodyPr>
          <a:lstStyle/>
          <a:p>
            <a:r>
              <a:rPr lang="zh-TW" altLang="en-US" sz="5400" dirty="0" smtClean="0">
                <a:solidFill>
                  <a:schemeClr val="bg1">
                    <a:lumMod val="95000"/>
                    <a:lumOff val="5000"/>
                  </a:schemeClr>
                </a:solidFill>
              </a:rPr>
              <a:t>地點</a:t>
            </a:r>
            <a:r>
              <a:rPr lang="en-US" altLang="zh-TW" sz="5400" dirty="0" smtClean="0"/>
              <a:t>:</a:t>
            </a:r>
            <a:r>
              <a:rPr lang="zh-TW" altLang="en-US" sz="5400" dirty="0" smtClean="0"/>
              <a:t>北昌國小</a:t>
            </a:r>
            <a:r>
              <a:rPr lang="en-US" altLang="zh-TW" sz="5400" dirty="0" smtClean="0"/>
              <a:t/>
            </a:r>
            <a:br>
              <a:rPr lang="en-US" altLang="zh-TW" sz="5400" dirty="0" smtClean="0"/>
            </a:br>
            <a:r>
              <a:rPr lang="zh-TW" altLang="en-US" sz="5400" dirty="0" smtClean="0">
                <a:solidFill>
                  <a:schemeClr val="bg1">
                    <a:lumMod val="95000"/>
                    <a:lumOff val="5000"/>
                  </a:schemeClr>
                </a:solidFill>
              </a:rPr>
              <a:t>時間</a:t>
            </a:r>
            <a:r>
              <a:rPr lang="en-US" altLang="zh-TW" sz="5400" dirty="0" smtClean="0"/>
              <a:t>:</a:t>
            </a:r>
            <a:r>
              <a:rPr lang="zh-TW" altLang="en-US" sz="5400" dirty="0" smtClean="0"/>
              <a:t>七月早上</a:t>
            </a:r>
            <a:r>
              <a:rPr lang="en-US" altLang="zh-TW" sz="5400" dirty="0" smtClean="0">
                <a:solidFill>
                  <a:srgbClr val="FF0000"/>
                </a:solidFill>
              </a:rPr>
              <a:t>8:00-10:00</a:t>
            </a:r>
            <a:br>
              <a:rPr lang="en-US" altLang="zh-TW" sz="5400" dirty="0" smtClean="0">
                <a:solidFill>
                  <a:srgbClr val="FF0000"/>
                </a:solidFill>
              </a:rPr>
            </a:br>
            <a:r>
              <a:rPr lang="en-US" altLang="zh-TW" sz="5400" dirty="0"/>
              <a:t> </a:t>
            </a:r>
            <a:r>
              <a:rPr lang="en-US" altLang="zh-TW" sz="5400" dirty="0" smtClean="0"/>
              <a:t>      :</a:t>
            </a:r>
            <a:r>
              <a:rPr lang="zh-TW" altLang="en-US" sz="5400" dirty="0" smtClean="0"/>
              <a:t>八月早上</a:t>
            </a:r>
            <a:r>
              <a:rPr lang="en-US" altLang="zh-TW" sz="5400" dirty="0" smtClean="0">
                <a:solidFill>
                  <a:srgbClr val="FF0000"/>
                </a:solidFill>
              </a:rPr>
              <a:t>7:00-9:00</a:t>
            </a:r>
            <a:endParaRPr lang="zh-TW" altLang="en-US" sz="5400" dirty="0">
              <a:solidFill>
                <a:srgbClr val="FF0000"/>
              </a:solidFill>
            </a:endParaRP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327272089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22093" y="2748685"/>
            <a:ext cx="8884791" cy="1746042"/>
          </a:xfrm>
        </p:spPr>
        <p:txBody>
          <a:bodyPr>
            <a:noAutofit/>
          </a:bodyPr>
          <a:lstStyle/>
          <a:p>
            <a:r>
              <a:rPr lang="zh-TW" altLang="en-US" sz="4000" dirty="0" smtClean="0"/>
              <a:t>我們要做這個的原因是之前我們美麗的老師帶我們去比賽團體跳繩比賽，在我們還沒比賽上場時看到一些單人比賽的選手，當時我們看到第一名的選手跳的超快，幾乎沒有停下來也沒有打到腳，看完第一名跳幾下後，我們兩個目瞪口呆講不出話來，第一名的選手竟然跳了</a:t>
            </a:r>
            <a:r>
              <a:rPr lang="en-US" altLang="zh-TW" sz="4000" dirty="0" smtClean="0"/>
              <a:t>1600</a:t>
            </a:r>
            <a:r>
              <a:rPr lang="zh-TW" altLang="en-US" sz="4000" dirty="0" smtClean="0"/>
              <a:t>多下，果然神一般。</a:t>
            </a:r>
            <a:endParaRPr lang="zh-TW" altLang="en-US" sz="4000" dirty="0"/>
          </a:p>
        </p:txBody>
      </p:sp>
      <p:sp>
        <p:nvSpPr>
          <p:cNvPr id="3" name="內容版面配置區 2"/>
          <p:cNvSpPr>
            <a:spLocks noGrp="1"/>
          </p:cNvSpPr>
          <p:nvPr>
            <p:ph idx="1"/>
          </p:nvPr>
        </p:nvSpPr>
        <p:spPr>
          <a:xfrm>
            <a:off x="619817" y="222162"/>
            <a:ext cx="8534400" cy="1374820"/>
          </a:xfrm>
        </p:spPr>
        <p:txBody>
          <a:bodyPr>
            <a:normAutofit/>
          </a:bodyPr>
          <a:lstStyle/>
          <a:p>
            <a:r>
              <a:rPr lang="zh-TW" altLang="en-US" sz="4800" dirty="0" smtClean="0"/>
              <a:t>起因</a:t>
            </a:r>
            <a:endParaRPr lang="zh-TW" altLang="en-US" sz="4800" dirty="0"/>
          </a:p>
        </p:txBody>
      </p:sp>
    </p:spTree>
    <p:extLst>
      <p:ext uri="{BB962C8B-B14F-4D97-AF65-F5344CB8AC3E}">
        <p14:creationId xmlns:p14="http://schemas.microsoft.com/office/powerpoint/2010/main" val="83607817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94555" y="419575"/>
            <a:ext cx="10804280" cy="1507067"/>
          </a:xfrm>
        </p:spPr>
        <p:txBody>
          <a:bodyPr>
            <a:noAutofit/>
          </a:bodyPr>
          <a:lstStyle/>
          <a:p>
            <a:r>
              <a:rPr lang="zh-TW" altLang="en-US" sz="5400" dirty="0" smtClean="0">
                <a:solidFill>
                  <a:schemeClr val="bg1"/>
                </a:solidFill>
              </a:rPr>
              <a:t>一開始我們先看我們八分鐘跳幾下</a:t>
            </a:r>
            <a:endParaRPr lang="zh-TW" altLang="en-US" sz="5400" dirty="0">
              <a:solidFill>
                <a:schemeClr val="bg1"/>
              </a:solidFill>
            </a:endParaRPr>
          </a:p>
        </p:txBody>
      </p:sp>
      <p:sp>
        <p:nvSpPr>
          <p:cNvPr id="4" name="文字方塊 3"/>
          <p:cNvSpPr txBox="1"/>
          <p:nvPr/>
        </p:nvSpPr>
        <p:spPr>
          <a:xfrm>
            <a:off x="2099255" y="2206113"/>
            <a:ext cx="1996226" cy="707886"/>
          </a:xfrm>
          <a:prstGeom prst="rect">
            <a:avLst/>
          </a:prstGeom>
          <a:noFill/>
        </p:spPr>
        <p:txBody>
          <a:bodyPr wrap="square" rtlCol="0">
            <a:spAutoFit/>
          </a:bodyPr>
          <a:lstStyle/>
          <a:p>
            <a:r>
              <a:rPr lang="zh-TW" altLang="en-US" sz="4000" dirty="0" smtClean="0"/>
              <a:t>陳柏聖</a:t>
            </a:r>
            <a:endParaRPr lang="zh-TW" altLang="en-US" sz="4000" dirty="0"/>
          </a:p>
        </p:txBody>
      </p:sp>
      <p:sp>
        <p:nvSpPr>
          <p:cNvPr id="5" name="文字方塊 4"/>
          <p:cNvSpPr txBox="1"/>
          <p:nvPr/>
        </p:nvSpPr>
        <p:spPr>
          <a:xfrm>
            <a:off x="8113690" y="2206113"/>
            <a:ext cx="1723549" cy="707886"/>
          </a:xfrm>
          <a:prstGeom prst="rect">
            <a:avLst/>
          </a:prstGeom>
          <a:noFill/>
        </p:spPr>
        <p:txBody>
          <a:bodyPr wrap="none" rtlCol="0">
            <a:spAutoFit/>
          </a:bodyPr>
          <a:lstStyle/>
          <a:p>
            <a:r>
              <a:rPr lang="zh-TW" altLang="en-US" sz="4000" dirty="0" smtClean="0"/>
              <a:t>葉秉庠</a:t>
            </a:r>
            <a:endParaRPr lang="zh-TW" altLang="en-US" sz="4000" dirty="0"/>
          </a:p>
        </p:txBody>
      </p:sp>
      <p:sp>
        <p:nvSpPr>
          <p:cNvPr id="7" name="文字方塊 6"/>
          <p:cNvSpPr txBox="1"/>
          <p:nvPr/>
        </p:nvSpPr>
        <p:spPr>
          <a:xfrm>
            <a:off x="2099255" y="5790485"/>
            <a:ext cx="7924800" cy="646331"/>
          </a:xfrm>
          <a:prstGeom prst="rect">
            <a:avLst/>
          </a:prstGeom>
          <a:noFill/>
        </p:spPr>
        <p:txBody>
          <a:bodyPr wrap="square" rtlCol="0">
            <a:spAutoFit/>
          </a:bodyPr>
          <a:lstStyle/>
          <a:p>
            <a:r>
              <a:rPr lang="en-US" altLang="zh-TW" sz="3600" dirty="0" smtClean="0"/>
              <a:t>   1278 </a:t>
            </a:r>
            <a:r>
              <a:rPr lang="en-US" altLang="zh-TW" dirty="0" smtClean="0"/>
              <a:t>                                                             </a:t>
            </a:r>
            <a:r>
              <a:rPr lang="en-US" altLang="zh-TW" dirty="0" smtClean="0"/>
              <a:t>             </a:t>
            </a:r>
            <a:r>
              <a:rPr lang="en-US" altLang="zh-TW" sz="3600" dirty="0" smtClean="0"/>
              <a:t>1179   </a:t>
            </a:r>
            <a:r>
              <a:rPr lang="en-US" altLang="zh-TW" dirty="0" smtClean="0"/>
              <a:t>               </a:t>
            </a:r>
            <a:endParaRPr lang="zh-TW" altLang="en-US" dirty="0"/>
          </a:p>
        </p:txBody>
      </p:sp>
    </p:spTree>
    <p:extLst>
      <p:ext uri="{BB962C8B-B14F-4D97-AF65-F5344CB8AC3E}">
        <p14:creationId xmlns:p14="http://schemas.microsoft.com/office/powerpoint/2010/main" val="21563083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arn(inVertical)">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barn(inVertical)">
                                      <p:cBhvr>
                                        <p:cTn id="1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63003" y="-107576"/>
            <a:ext cx="8534400" cy="1507067"/>
          </a:xfrm>
        </p:spPr>
        <p:txBody>
          <a:bodyPr>
            <a:normAutofit/>
          </a:bodyPr>
          <a:lstStyle/>
          <a:p>
            <a:pPr algn="ctr"/>
            <a:r>
              <a:rPr lang="zh-TW" altLang="en-US" sz="4800" dirty="0">
                <a:solidFill>
                  <a:schemeClr val="bg1">
                    <a:lumMod val="95000"/>
                    <a:lumOff val="5000"/>
                  </a:schemeClr>
                </a:solidFill>
              </a:rPr>
              <a:t>重</a:t>
            </a:r>
            <a:r>
              <a:rPr lang="zh-TW" altLang="en-US" sz="4800" dirty="0" smtClean="0">
                <a:solidFill>
                  <a:schemeClr val="bg1">
                    <a:lumMod val="95000"/>
                    <a:lumOff val="5000"/>
                  </a:schemeClr>
                </a:solidFill>
              </a:rPr>
              <a:t>訓</a:t>
            </a:r>
            <a:endParaRPr lang="zh-TW" altLang="en-US" sz="4800" dirty="0">
              <a:solidFill>
                <a:schemeClr val="bg1">
                  <a:lumMod val="95000"/>
                  <a:lumOff val="5000"/>
                </a:schemeClr>
              </a:solidFill>
            </a:endParaRPr>
          </a:p>
        </p:txBody>
      </p:sp>
      <p:sp>
        <p:nvSpPr>
          <p:cNvPr id="5" name="文字方塊 4"/>
          <p:cNvSpPr txBox="1"/>
          <p:nvPr/>
        </p:nvSpPr>
        <p:spPr>
          <a:xfrm>
            <a:off x="361482" y="1399491"/>
            <a:ext cx="12547694" cy="2862322"/>
          </a:xfrm>
          <a:prstGeom prst="rect">
            <a:avLst/>
          </a:prstGeom>
          <a:noFill/>
        </p:spPr>
        <p:txBody>
          <a:bodyPr wrap="square" rtlCol="0">
            <a:spAutoFit/>
          </a:bodyPr>
          <a:lstStyle/>
          <a:p>
            <a:pPr marL="342900" indent="-342900">
              <a:buFont typeface="+mj-lt"/>
              <a:buAutoNum type="arabicPeriod"/>
            </a:pPr>
            <a:r>
              <a:rPr lang="zh-TW" altLang="en-US" sz="4800" dirty="0" smtClean="0"/>
              <a:t> 我們重</a:t>
            </a:r>
            <a:r>
              <a:rPr lang="zh-TW" altLang="en-US" sz="4800" dirty="0"/>
              <a:t>訊</a:t>
            </a:r>
            <a:r>
              <a:rPr lang="zh-TW" altLang="en-US" sz="4800" dirty="0" smtClean="0"/>
              <a:t>的方式是左右腳綁上</a:t>
            </a:r>
            <a:r>
              <a:rPr lang="en-US" altLang="zh-TW" sz="4800" dirty="0" smtClean="0"/>
              <a:t>1</a:t>
            </a:r>
            <a:r>
              <a:rPr lang="zh-TW" altLang="en-US" sz="4800" dirty="0" smtClean="0"/>
              <a:t>．</a:t>
            </a:r>
            <a:r>
              <a:rPr lang="en-US" altLang="zh-TW" sz="4800" dirty="0" smtClean="0"/>
              <a:t>5</a:t>
            </a:r>
            <a:r>
              <a:rPr lang="zh-TW" altLang="en-US" sz="4800" dirty="0" smtClean="0"/>
              <a:t>公斤</a:t>
            </a:r>
            <a:endParaRPr lang="en-US" altLang="zh-TW" sz="4800" dirty="0" smtClean="0"/>
          </a:p>
          <a:p>
            <a:pPr marL="342900" indent="-342900">
              <a:buFont typeface="+mj-lt"/>
              <a:buAutoNum type="arabicPeriod"/>
            </a:pPr>
            <a:r>
              <a:rPr lang="zh-TW" altLang="en-US" sz="4400" dirty="0" smtClean="0"/>
              <a:t>然後我們先跳</a:t>
            </a:r>
            <a:r>
              <a:rPr lang="en-US" altLang="zh-TW" sz="4400" dirty="0" smtClean="0"/>
              <a:t>250</a:t>
            </a:r>
            <a:r>
              <a:rPr lang="zh-TW" altLang="en-US" sz="4400" dirty="0" smtClean="0"/>
              <a:t>下跳繩慢慢的加上</a:t>
            </a:r>
            <a:r>
              <a:rPr lang="en-US" altLang="zh-TW" sz="4400" dirty="0" smtClean="0"/>
              <a:t>50</a:t>
            </a:r>
            <a:r>
              <a:rPr lang="zh-TW" altLang="en-US" sz="4400" dirty="0" smtClean="0"/>
              <a:t>下</a:t>
            </a:r>
            <a:endParaRPr lang="en-US" altLang="zh-TW" sz="4400" dirty="0" smtClean="0"/>
          </a:p>
          <a:p>
            <a:pPr marL="342900" indent="-342900">
              <a:buFont typeface="+mj-lt"/>
              <a:buAutoNum type="arabicPeriod"/>
            </a:pPr>
            <a:r>
              <a:rPr lang="zh-TW" altLang="en-US" sz="4400" dirty="0" smtClean="0"/>
              <a:t>跳完十分鐘後休息喝水在距續</a:t>
            </a:r>
            <a:r>
              <a:rPr lang="zh-TW" altLang="en-US" sz="4400" dirty="0"/>
              <a:t>跳</a:t>
            </a:r>
            <a:endParaRPr lang="en-US" altLang="zh-TW" sz="4400" dirty="0" smtClean="0"/>
          </a:p>
          <a:p>
            <a:endParaRPr lang="zh-TW" altLang="en-US" sz="4400" dirty="0"/>
          </a:p>
        </p:txBody>
      </p:sp>
    </p:spTree>
    <p:extLst>
      <p:ext uri="{BB962C8B-B14F-4D97-AF65-F5344CB8AC3E}">
        <p14:creationId xmlns:p14="http://schemas.microsoft.com/office/powerpoint/2010/main" val="31648891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wipe(down)">
                                      <p:cBhvr>
                                        <p:cTn id="10" dur="500"/>
                                        <p:tgtEl>
                                          <p:spTgt spid="5">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wipe(down)">
                                      <p:cBhvr>
                                        <p:cTn id="1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43815" y="291318"/>
            <a:ext cx="8534400" cy="1507067"/>
          </a:xfrm>
        </p:spPr>
        <p:txBody>
          <a:bodyPr>
            <a:normAutofit/>
          </a:bodyPr>
          <a:lstStyle/>
          <a:p>
            <a:pPr algn="ctr"/>
            <a:r>
              <a:rPr lang="zh-TW" altLang="en-US" sz="4800" dirty="0" smtClean="0">
                <a:solidFill>
                  <a:schemeClr val="bg1"/>
                </a:solidFill>
              </a:rPr>
              <a:t>遇到困難</a:t>
            </a:r>
            <a:endParaRPr lang="zh-TW" altLang="en-US" sz="4800" dirty="0">
              <a:solidFill>
                <a:schemeClr val="bg1"/>
              </a:solidFill>
            </a:endParaRPr>
          </a:p>
        </p:txBody>
      </p:sp>
      <p:sp>
        <p:nvSpPr>
          <p:cNvPr id="4" name="文字方塊 3"/>
          <p:cNvSpPr txBox="1"/>
          <p:nvPr/>
        </p:nvSpPr>
        <p:spPr>
          <a:xfrm>
            <a:off x="1331803" y="1798385"/>
            <a:ext cx="8778113" cy="3785652"/>
          </a:xfrm>
          <a:prstGeom prst="rect">
            <a:avLst/>
          </a:prstGeom>
          <a:noFill/>
        </p:spPr>
        <p:txBody>
          <a:bodyPr wrap="square" rtlCol="0">
            <a:spAutoFit/>
          </a:bodyPr>
          <a:lstStyle/>
          <a:p>
            <a:r>
              <a:rPr lang="zh-TW" altLang="en-US" sz="4800" dirty="0" smtClean="0"/>
              <a:t>剛開始我們腳和手的速度不同，很難控制，常常打到腳，腳都一條一條紅紅的，到後來我們</a:t>
            </a:r>
            <a:r>
              <a:rPr lang="zh-TW" altLang="en-US" sz="4800" dirty="0"/>
              <a:t>長</a:t>
            </a:r>
            <a:r>
              <a:rPr lang="zh-TW" altLang="en-US" sz="4800" dirty="0" smtClean="0"/>
              <a:t>時間的練習</a:t>
            </a:r>
            <a:r>
              <a:rPr lang="zh-TW" altLang="en-US" sz="4800" dirty="0"/>
              <a:t>和</a:t>
            </a:r>
            <a:r>
              <a:rPr lang="zh-TW" altLang="en-US" sz="4800" dirty="0" smtClean="0"/>
              <a:t>重訓，才慢慢穩定下來。</a:t>
            </a:r>
            <a:endParaRPr lang="zh-TW" altLang="en-US" sz="4800" dirty="0"/>
          </a:p>
        </p:txBody>
      </p:sp>
    </p:spTree>
    <p:extLst>
      <p:ext uri="{BB962C8B-B14F-4D97-AF65-F5344CB8AC3E}">
        <p14:creationId xmlns:p14="http://schemas.microsoft.com/office/powerpoint/2010/main" val="381779220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35171" y="532086"/>
            <a:ext cx="8534400" cy="1507067"/>
          </a:xfrm>
        </p:spPr>
        <p:txBody>
          <a:bodyPr>
            <a:normAutofit/>
          </a:bodyPr>
          <a:lstStyle/>
          <a:p>
            <a:pPr algn="ctr"/>
            <a:r>
              <a:rPr lang="zh-TW" altLang="en-US" sz="4800" dirty="0" smtClean="0">
                <a:solidFill>
                  <a:schemeClr val="bg1"/>
                </a:solidFill>
              </a:rPr>
              <a:t>最後成</a:t>
            </a:r>
            <a:r>
              <a:rPr lang="zh-TW" altLang="en-US" sz="4800" dirty="0">
                <a:solidFill>
                  <a:schemeClr val="bg1"/>
                </a:solidFill>
              </a:rPr>
              <a:t>果</a:t>
            </a:r>
          </a:p>
        </p:txBody>
      </p:sp>
      <p:sp>
        <p:nvSpPr>
          <p:cNvPr id="4" name="矩形 3"/>
          <p:cNvSpPr/>
          <p:nvPr/>
        </p:nvSpPr>
        <p:spPr>
          <a:xfrm>
            <a:off x="1782828" y="1914658"/>
            <a:ext cx="1569660" cy="646331"/>
          </a:xfrm>
          <a:prstGeom prst="rect">
            <a:avLst/>
          </a:prstGeom>
        </p:spPr>
        <p:txBody>
          <a:bodyPr wrap="none">
            <a:spAutoFit/>
          </a:bodyPr>
          <a:lstStyle/>
          <a:p>
            <a:r>
              <a:rPr lang="zh-TW" altLang="en-US" sz="3600" dirty="0"/>
              <a:t>陳柏聖</a:t>
            </a:r>
          </a:p>
        </p:txBody>
      </p:sp>
      <p:sp>
        <p:nvSpPr>
          <p:cNvPr id="5" name="文字方塊 4"/>
          <p:cNvSpPr txBox="1"/>
          <p:nvPr/>
        </p:nvSpPr>
        <p:spPr>
          <a:xfrm>
            <a:off x="7408928" y="1966171"/>
            <a:ext cx="2908300" cy="646331"/>
          </a:xfrm>
          <a:prstGeom prst="rect">
            <a:avLst/>
          </a:prstGeom>
          <a:noFill/>
        </p:spPr>
        <p:txBody>
          <a:bodyPr wrap="square" rtlCol="0">
            <a:spAutoFit/>
          </a:bodyPr>
          <a:lstStyle/>
          <a:p>
            <a:r>
              <a:rPr lang="zh-TW" altLang="en-US" sz="3600" dirty="0"/>
              <a:t>葉秉庠</a:t>
            </a:r>
          </a:p>
        </p:txBody>
      </p:sp>
      <p:sp>
        <p:nvSpPr>
          <p:cNvPr id="8" name="文字方塊 7"/>
          <p:cNvSpPr txBox="1"/>
          <p:nvPr/>
        </p:nvSpPr>
        <p:spPr>
          <a:xfrm>
            <a:off x="1782828" y="5666704"/>
            <a:ext cx="7686743" cy="584775"/>
          </a:xfrm>
          <a:prstGeom prst="rect">
            <a:avLst/>
          </a:prstGeom>
          <a:noFill/>
        </p:spPr>
        <p:txBody>
          <a:bodyPr wrap="square" rtlCol="0">
            <a:spAutoFit/>
          </a:bodyPr>
          <a:lstStyle/>
          <a:p>
            <a:r>
              <a:rPr lang="en-US" altLang="zh-TW" sz="3200" dirty="0" smtClean="0"/>
              <a:t>  1478</a:t>
            </a:r>
            <a:r>
              <a:rPr lang="en-US" altLang="zh-TW" dirty="0" smtClean="0"/>
              <a:t>                                                                            </a:t>
            </a:r>
            <a:r>
              <a:rPr lang="en-US" altLang="zh-TW" sz="3200" dirty="0" smtClean="0"/>
              <a:t>1382</a:t>
            </a:r>
            <a:endParaRPr lang="zh-TW" altLang="en-US" sz="3200" dirty="0"/>
          </a:p>
        </p:txBody>
      </p:sp>
    </p:spTree>
    <p:extLst>
      <p:ext uri="{BB962C8B-B14F-4D97-AF65-F5344CB8AC3E}">
        <p14:creationId xmlns:p14="http://schemas.microsoft.com/office/powerpoint/2010/main" val="256236354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0" end="0"/>
                                            </p:txEl>
                                          </p:spTgt>
                                        </p:tgtEl>
                                        <p:attrNameLst>
                                          <p:attrName>style.visibility</p:attrName>
                                        </p:attrNameLst>
                                      </p:cBhvr>
                                      <p:to>
                                        <p:strVal val="visible"/>
                                      </p:to>
                                    </p:set>
                                    <p:anim calcmode="lin" valueType="num">
                                      <p:cBhvr>
                                        <p:cTn id="21"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88695" y="-103030"/>
            <a:ext cx="8534400" cy="1507067"/>
          </a:xfrm>
        </p:spPr>
        <p:txBody>
          <a:bodyPr>
            <a:normAutofit/>
          </a:bodyPr>
          <a:lstStyle/>
          <a:p>
            <a:pPr algn="ctr"/>
            <a:r>
              <a:rPr lang="zh-TW" altLang="en-US" sz="6000" dirty="0">
                <a:solidFill>
                  <a:schemeClr val="bg1"/>
                </a:solidFill>
              </a:rPr>
              <a:t>心得</a:t>
            </a:r>
            <a:endParaRPr lang="zh-TW" altLang="en-US" sz="6000" dirty="0">
              <a:solidFill>
                <a:schemeClr val="bg1"/>
              </a:solidFill>
            </a:endParaRPr>
          </a:p>
        </p:txBody>
      </p:sp>
      <p:sp>
        <p:nvSpPr>
          <p:cNvPr id="3" name="內容版面配置區 2"/>
          <p:cNvSpPr>
            <a:spLocks noGrp="1"/>
          </p:cNvSpPr>
          <p:nvPr>
            <p:ph idx="1"/>
          </p:nvPr>
        </p:nvSpPr>
        <p:spPr>
          <a:xfrm>
            <a:off x="788875" y="2025203"/>
            <a:ext cx="10134041" cy="3615267"/>
          </a:xfrm>
        </p:spPr>
        <p:txBody>
          <a:bodyPr>
            <a:noAutofit/>
          </a:bodyPr>
          <a:lstStyle/>
          <a:p>
            <a:r>
              <a:rPr lang="zh-TW" altLang="en-US" sz="4400" dirty="0" smtClean="0">
                <a:solidFill>
                  <a:schemeClr val="tx1"/>
                </a:solidFill>
              </a:rPr>
              <a:t>我覺得這次的麥哲倫，我們學到永不放棄的精神，因為有一次練習不知道為甚麼我們今天一直打到腳到頭，我們兩個就想說要不要換個主題，但是我們後來還是想了一下，我們為甚麼要做這個主題，就是要打破我們的極限，所以我們最後還是繼續做，我們寧用被跳繩打，也不要放棄。</a:t>
            </a:r>
            <a:endParaRPr lang="zh-TW" altLang="en-US" sz="4400" dirty="0">
              <a:solidFill>
                <a:schemeClr val="tx1"/>
              </a:solidFill>
            </a:endParaRPr>
          </a:p>
        </p:txBody>
      </p:sp>
    </p:spTree>
    <p:extLst>
      <p:ext uri="{BB962C8B-B14F-4D97-AF65-F5344CB8AC3E}">
        <p14:creationId xmlns:p14="http://schemas.microsoft.com/office/powerpoint/2010/main" val="7637303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切割線">
  <a:themeElements>
    <a:clrScheme name="切割線">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切割線">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切割線">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149</TotalTime>
  <Words>319</Words>
  <Application>Microsoft Office PowerPoint</Application>
  <PresentationFormat>寬螢幕</PresentationFormat>
  <Paragraphs>36</Paragraphs>
  <Slides>10</Slides>
  <Notes>0</Notes>
  <HiddenSlides>0</HiddenSlides>
  <MMClips>0</MMClips>
  <ScaleCrop>false</ScaleCrop>
  <HeadingPairs>
    <vt:vector size="6" baseType="variant">
      <vt:variant>
        <vt:lpstr>使用字型</vt:lpstr>
      </vt:variant>
      <vt:variant>
        <vt:i4>3</vt:i4>
      </vt:variant>
      <vt:variant>
        <vt:lpstr>佈景主題</vt:lpstr>
      </vt:variant>
      <vt:variant>
        <vt:i4>1</vt:i4>
      </vt:variant>
      <vt:variant>
        <vt:lpstr>投影片標題</vt:lpstr>
      </vt:variant>
      <vt:variant>
        <vt:i4>10</vt:i4>
      </vt:variant>
    </vt:vector>
  </HeadingPairs>
  <TitlesOfParts>
    <vt:vector size="14" baseType="lpstr">
      <vt:lpstr>微軟正黑體</vt:lpstr>
      <vt:lpstr>Century Gothic</vt:lpstr>
      <vt:lpstr>Wingdings 3</vt:lpstr>
      <vt:lpstr>切割線</vt:lpstr>
      <vt:lpstr>完成8分鐘1300下跳繩</vt:lpstr>
      <vt:lpstr>PowerPoint 簡報</vt:lpstr>
      <vt:lpstr>地點:北昌國小 時間:七月早上8:00-10:00        :八月早上7:00-9:00</vt:lpstr>
      <vt:lpstr>我們要做這個的原因是之前我們美麗的老師帶我們去比賽團體跳繩比賽，在我們還沒比賽上場時看到一些單人比賽的選手，當時我們看到第一名的選手跳的超快，幾乎沒有停下來也沒有打到腳，看完第一名跳幾下後，我們兩個目瞪口呆講不出話來，第一名的選手竟然跳了1600多下，果然神一般。</vt:lpstr>
      <vt:lpstr>一開始我們先看我們八分鐘跳幾下</vt:lpstr>
      <vt:lpstr>重訓</vt:lpstr>
      <vt:lpstr>遇到困難</vt:lpstr>
      <vt:lpstr>最後成果</vt:lpstr>
      <vt:lpstr>心得</vt:lpstr>
      <vt:lpstr>謝謝大家</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student1</dc:creator>
  <cp:lastModifiedBy>student1</cp:lastModifiedBy>
  <cp:revision>20</cp:revision>
  <dcterms:created xsi:type="dcterms:W3CDTF">2019-09-04T14:01:25Z</dcterms:created>
  <dcterms:modified xsi:type="dcterms:W3CDTF">2019-09-25T01:46:13Z</dcterms:modified>
</cp:coreProperties>
</file>