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6" r:id="rId9"/>
    <p:sldId id="265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DDA0-55BB-4BDD-B498-EF0A4071D96D}" type="datetimeFigureOut">
              <a:rPr lang="zh-TW" altLang="en-US" smtClean="0"/>
              <a:pPr/>
              <a:t>2021/9/28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B4B9-99AE-447C-B348-1557FEEE07B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DDA0-55BB-4BDD-B498-EF0A4071D96D}" type="datetimeFigureOut">
              <a:rPr lang="zh-TW" altLang="en-US" smtClean="0"/>
              <a:pPr/>
              <a:t>2021/9/28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B4B9-99AE-447C-B348-1557FEEE07B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DDA0-55BB-4BDD-B498-EF0A4071D96D}" type="datetimeFigureOut">
              <a:rPr lang="zh-TW" altLang="en-US" smtClean="0"/>
              <a:pPr/>
              <a:t>2021/9/28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B4B9-99AE-447C-B348-1557FEEE07B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DDA0-55BB-4BDD-B498-EF0A4071D96D}" type="datetimeFigureOut">
              <a:rPr lang="zh-TW" altLang="en-US" smtClean="0"/>
              <a:pPr/>
              <a:t>2021/9/28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B4B9-99AE-447C-B348-1557FEEE07B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DDA0-55BB-4BDD-B498-EF0A4071D96D}" type="datetimeFigureOut">
              <a:rPr lang="zh-TW" altLang="en-US" smtClean="0"/>
              <a:pPr/>
              <a:t>2021/9/28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B4B9-99AE-447C-B348-1557FEEE07B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DDA0-55BB-4BDD-B498-EF0A4071D96D}" type="datetimeFigureOut">
              <a:rPr lang="zh-TW" altLang="en-US" smtClean="0"/>
              <a:pPr/>
              <a:t>2021/9/28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B4B9-99AE-447C-B348-1557FEEE07B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DDA0-55BB-4BDD-B498-EF0A4071D96D}" type="datetimeFigureOut">
              <a:rPr lang="zh-TW" altLang="en-US" smtClean="0"/>
              <a:pPr/>
              <a:t>2021/9/28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B4B9-99AE-447C-B348-1557FEEE07B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DDA0-55BB-4BDD-B498-EF0A4071D96D}" type="datetimeFigureOut">
              <a:rPr lang="zh-TW" altLang="en-US" smtClean="0"/>
              <a:pPr/>
              <a:t>2021/9/28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B4B9-99AE-447C-B348-1557FEEE07B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DDA0-55BB-4BDD-B498-EF0A4071D96D}" type="datetimeFigureOut">
              <a:rPr lang="zh-TW" altLang="en-US" smtClean="0"/>
              <a:pPr/>
              <a:t>2021/9/28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B4B9-99AE-447C-B348-1557FEEE07B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DDA0-55BB-4BDD-B498-EF0A4071D96D}" type="datetimeFigureOut">
              <a:rPr lang="zh-TW" altLang="en-US" smtClean="0"/>
              <a:pPr/>
              <a:t>2021/9/28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B4B9-99AE-447C-B348-1557FEEE07B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DDA0-55BB-4BDD-B498-EF0A4071D96D}" type="datetimeFigureOut">
              <a:rPr lang="zh-TW" altLang="en-US" smtClean="0"/>
              <a:pPr/>
              <a:t>2021/9/28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B4B9-99AE-447C-B348-1557FEEE07B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7DDA0-55BB-4BDD-B498-EF0A4071D96D}" type="datetimeFigureOut">
              <a:rPr lang="zh-TW" altLang="en-US" smtClean="0"/>
              <a:pPr/>
              <a:t>2021/9/28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B4B9-99AE-447C-B348-1557FEEE07B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26607;&#26143;&#22948;&#30340;&#40613;&#21746;&#20523;\VID_2021-09-08-21-30-15-976.mp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/>
              <a:t>彈珠雲霄飛車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  <a:latin typeface="+mn-ea"/>
              </a:rPr>
              <a:t>六仁  柯星妤</a:t>
            </a:r>
            <a:endParaRPr lang="zh-TW" altLang="en-US" b="1" dirty="0">
              <a:solidFill>
                <a:srgbClr val="00206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動機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/>
              <a:t>海洋公園坐雲霄飛車的經驗</a:t>
            </a:r>
            <a:endParaRPr lang="zh-TW" altLang="en-US" dirty="0"/>
          </a:p>
        </p:txBody>
      </p:sp>
      <p:pic>
        <p:nvPicPr>
          <p:cNvPr id="5" name="圖片 4" descr="maxresdefaul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564904"/>
            <a:ext cx="6120680" cy="3442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目標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製作</a:t>
            </a:r>
            <a:r>
              <a:rPr lang="zh-TW" altLang="en-US" b="1" dirty="0" smtClean="0"/>
              <a:t>彈珠雲霄飛車</a:t>
            </a:r>
            <a:r>
              <a:rPr lang="zh-TW" altLang="en-US" b="1" dirty="0"/>
              <a:t>模型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準備材料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鋁線</a:t>
            </a:r>
            <a:endParaRPr lang="en-US" altLang="zh-TW" dirty="0" smtClean="0"/>
          </a:p>
          <a:p>
            <a:r>
              <a:rPr lang="zh-TW" altLang="en-US" dirty="0" smtClean="0"/>
              <a:t>紙箱</a:t>
            </a:r>
            <a:endParaRPr lang="en-US" altLang="zh-TW" dirty="0" smtClean="0"/>
          </a:p>
          <a:p>
            <a:r>
              <a:rPr lang="zh-TW" altLang="en-US" dirty="0" smtClean="0"/>
              <a:t>紙盒</a:t>
            </a:r>
            <a:endParaRPr lang="en-US" altLang="zh-TW" dirty="0" smtClean="0"/>
          </a:p>
          <a:p>
            <a:r>
              <a:rPr lang="zh-TW" altLang="en-US" dirty="0" smtClean="0"/>
              <a:t>寶特瓶</a:t>
            </a:r>
            <a:endParaRPr lang="en-US" altLang="zh-TW" dirty="0" smtClean="0"/>
          </a:p>
          <a:p>
            <a:r>
              <a:rPr lang="zh-TW" altLang="en-US" dirty="0" smtClean="0"/>
              <a:t>膠帶</a:t>
            </a:r>
            <a:endParaRPr lang="en-US" altLang="zh-TW" dirty="0" smtClean="0"/>
          </a:p>
          <a:p>
            <a:r>
              <a:rPr lang="zh-TW" altLang="en-US" dirty="0"/>
              <a:t>塑膠</a:t>
            </a:r>
            <a:r>
              <a:rPr lang="zh-TW" altLang="en-US" dirty="0" smtClean="0"/>
              <a:t>盒</a:t>
            </a:r>
            <a:endParaRPr lang="en-US" altLang="zh-TW" dirty="0" smtClean="0"/>
          </a:p>
          <a:p>
            <a:r>
              <a:rPr lang="zh-TW" altLang="en-US" dirty="0"/>
              <a:t>彈</a:t>
            </a:r>
            <a:r>
              <a:rPr lang="zh-TW" altLang="en-US" dirty="0" smtClean="0"/>
              <a:t>珠</a:t>
            </a:r>
            <a:endParaRPr lang="en-US" altLang="zh-TW" dirty="0" smtClean="0"/>
          </a:p>
          <a:p>
            <a:r>
              <a:rPr lang="zh-TW" altLang="en-US" dirty="0"/>
              <a:t>熱熔膠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製作過程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底座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圖片 4" descr="IMG_2021-09-05-18-55-39-1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628800"/>
            <a:ext cx="5364088" cy="386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製作過程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隧道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6" name="圖片 5" descr="IMG_2021-09-05-19-01-11-3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412776"/>
            <a:ext cx="5143500" cy="5013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製作過程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軌道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圖片 4" descr="IMG_2021-08-28-17-46-50-3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268760"/>
            <a:ext cx="6408712" cy="5013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試驗</a:t>
            </a:r>
            <a:endParaRPr lang="zh-TW" altLang="en-US" dirty="0"/>
          </a:p>
        </p:txBody>
      </p:sp>
      <p:pic>
        <p:nvPicPr>
          <p:cNvPr id="4" name="VID_2021-09-08-21-30-15-976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556792"/>
            <a:ext cx="8208912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心得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因為疫情的關係</a:t>
            </a:r>
            <a:r>
              <a:rPr lang="en-US" altLang="zh-TW" dirty="0" smtClean="0"/>
              <a:t>,</a:t>
            </a:r>
            <a:r>
              <a:rPr lang="zh-TW" altLang="en-US" dirty="0" smtClean="0"/>
              <a:t>所以不能到遊樂園實際體驗</a:t>
            </a:r>
            <a:r>
              <a:rPr lang="en-US" altLang="zh-TW" dirty="0" smtClean="0"/>
              <a:t>,</a:t>
            </a:r>
            <a:r>
              <a:rPr lang="zh-TW" altLang="en-US" dirty="0" smtClean="0"/>
              <a:t>所以覺得很可惜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r>
              <a:rPr lang="zh-TW" altLang="en-US" dirty="0" smtClean="0"/>
              <a:t>我覺得最困難的地方是製作軌道</a:t>
            </a:r>
            <a:r>
              <a:rPr lang="en-US" altLang="zh-TW" dirty="0" smtClean="0"/>
              <a:t>,</a:t>
            </a:r>
            <a:r>
              <a:rPr lang="zh-TW" altLang="en-US" dirty="0" smtClean="0"/>
              <a:t>因為角度很難調整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我希望下次可以加做一個可把彈珠運到最頂端的運送帶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97</Words>
  <Application>Microsoft Office PowerPoint</Application>
  <PresentationFormat>如螢幕大小 (4:3)</PresentationFormat>
  <Paragraphs>28</Paragraphs>
  <Slides>9</Slides>
  <Notes>0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Office 佈景主題</vt:lpstr>
      <vt:lpstr>彈珠雲霄飛車 </vt:lpstr>
      <vt:lpstr>動機</vt:lpstr>
      <vt:lpstr>目標</vt:lpstr>
      <vt:lpstr>準備材料</vt:lpstr>
      <vt:lpstr>製作過程</vt:lpstr>
      <vt:lpstr>製作過程</vt:lpstr>
      <vt:lpstr>製作過程</vt:lpstr>
      <vt:lpstr>試驗</vt:lpstr>
      <vt:lpstr>心得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彈珠雲霄飛車</dc:title>
  <dc:creator>USER</dc:creator>
  <cp:lastModifiedBy>USER</cp:lastModifiedBy>
  <cp:revision>7</cp:revision>
  <dcterms:created xsi:type="dcterms:W3CDTF">2021-09-08T13:45:47Z</dcterms:created>
  <dcterms:modified xsi:type="dcterms:W3CDTF">2021-09-28T15:36:50Z</dcterms:modified>
</cp:coreProperties>
</file>