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56" r:id="rId2"/>
    <p:sldId id="257" r:id="rId3"/>
    <p:sldId id="258" r:id="rId4"/>
    <p:sldId id="259" r:id="rId5"/>
    <p:sldId id="260" r:id="rId6"/>
    <p:sldId id="272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5" r:id="rId19"/>
    <p:sldId id="273" r:id="rId20"/>
    <p:sldId id="274" r:id="rId21"/>
  </p:sldIdLst>
  <p:sldSz cx="9144000" cy="6858000" type="screen4x3"/>
  <p:notesSz cx="6858000" cy="9144000"/>
  <p:defaultTextStyle>
    <a:defPPr>
      <a:defRPr lang="zh-TW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99"/>
    <a:srgbClr val="66FF33"/>
    <a:srgbClr val="FFFF00"/>
    <a:srgbClr val="3A8828"/>
    <a:srgbClr val="FF00FF"/>
    <a:srgbClr val="FF66FF"/>
    <a:srgbClr val="FF9900"/>
    <a:srgbClr val="FF99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8" autoAdjust="0"/>
    <p:restoredTop sz="94747" autoAdjust="0"/>
  </p:normalViewPr>
  <p:slideViewPr>
    <p:cSldViewPr>
      <p:cViewPr>
        <p:scale>
          <a:sx n="60" d="100"/>
          <a:sy n="60" d="100"/>
        </p:scale>
        <p:origin x="-786" y="-1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68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kumimoji="0" sz="1200" smtClean="0">
                <a:latin typeface="+mn-lt"/>
                <a:ea typeface="+mn-ea"/>
              </a:defRPr>
            </a:lvl1pPr>
          </a:lstStyle>
          <a:p>
            <a:pPr>
              <a:defRPr/>
            </a:pPr>
            <a:fld id="{3E2A1485-177A-4C76-BFF8-2C383734FEAB}" type="datetimeFigureOut">
              <a:rPr lang="zh-TW" altLang="en-US"/>
              <a:pPr>
                <a:defRPr/>
              </a:pPr>
              <a:t>2011/11/2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TW" altLang="en-US" noProof="0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noProof="0" smtClean="0"/>
              <a:t>按一下以編輯母片文字樣式</a:t>
            </a:r>
          </a:p>
          <a:p>
            <a:pPr lvl="1"/>
            <a:r>
              <a:rPr lang="zh-TW" altLang="en-US" noProof="0" smtClean="0"/>
              <a:t>第二層</a:t>
            </a:r>
          </a:p>
          <a:p>
            <a:pPr lvl="2"/>
            <a:r>
              <a:rPr lang="zh-TW" altLang="en-US" noProof="0" smtClean="0"/>
              <a:t>第三層</a:t>
            </a:r>
          </a:p>
          <a:p>
            <a:pPr lvl="3"/>
            <a:r>
              <a:rPr lang="zh-TW" altLang="en-US" noProof="0" smtClean="0"/>
              <a:t>第四層</a:t>
            </a:r>
          </a:p>
          <a:p>
            <a:pPr lvl="4"/>
            <a:r>
              <a:rPr lang="zh-TW" altLang="en-US" noProof="0" smtClean="0"/>
              <a:t>第五層</a:t>
            </a:r>
            <a:endParaRPr lang="zh-TW" altLang="en-US" noProof="0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kumimoji="0" sz="1200" smtClean="0">
                <a:latin typeface="+mn-lt"/>
                <a:ea typeface="+mn-ea"/>
              </a:defRPr>
            </a:lvl1pPr>
          </a:lstStyle>
          <a:p>
            <a:pPr>
              <a:defRPr/>
            </a:pPr>
            <a:fld id="{0CC3420D-8D04-487B-A1FD-0C2DB2034F5A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投影片圖像版面配置區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18" name="備忘稿版面配置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zh-TW" altLang="en-US" smtClean="0"/>
          </a:p>
        </p:txBody>
      </p:sp>
      <p:sp>
        <p:nvSpPr>
          <p:cNvPr id="34819" name="投影片編號版面配置區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8BB62934-4CA1-4A62-898F-CBA68C2A4CC6}" type="slidenum">
              <a:rPr lang="zh-TW" alt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20</a:t>
            </a:fld>
            <a:endParaRPr lang="en-US" altLang="zh-TW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41BBC3-4168-411C-A9B2-F0DBAE52AFEC}" type="datetimeFigureOut">
              <a:rPr lang="zh-TW" altLang="en-US"/>
              <a:pPr>
                <a:defRPr/>
              </a:pPr>
              <a:t>2011/11/2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1C41E6-01E0-40AB-A50F-ECFFF39C59C7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FAC95B-F914-426C-9C95-94E5FDE731C1}" type="datetimeFigureOut">
              <a:rPr lang="zh-TW" altLang="en-US"/>
              <a:pPr>
                <a:defRPr/>
              </a:pPr>
              <a:t>2011/11/2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E76EFE-1F96-45EA-88EE-85823A883334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500C69-9C4D-462F-AF8C-579532123688}" type="datetimeFigureOut">
              <a:rPr lang="zh-TW" altLang="en-US"/>
              <a:pPr>
                <a:defRPr/>
              </a:pPr>
              <a:t>2011/11/2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50DB02-2499-4FF3-B276-1073B1212634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62BDD9-1994-455F-98AA-D04B999236A5}" type="datetimeFigureOut">
              <a:rPr lang="zh-TW" altLang="en-US"/>
              <a:pPr>
                <a:defRPr/>
              </a:pPr>
              <a:t>2011/11/2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D37F3A-E1EA-4F8E-AC28-AFD0E7416CE7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47EE44-4996-46DD-9DE1-9D7A5D47D59F}" type="datetimeFigureOut">
              <a:rPr lang="zh-TW" altLang="en-US"/>
              <a:pPr>
                <a:defRPr/>
              </a:pPr>
              <a:t>2011/11/2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11DC6E-4690-4ECA-9C21-293B1F46FC1A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A3C505-7A83-4670-B493-232C73808FD1}" type="datetimeFigureOut">
              <a:rPr lang="zh-TW" altLang="en-US"/>
              <a:pPr>
                <a:defRPr/>
              </a:pPr>
              <a:t>2011/11/2</a:t>
            </a:fld>
            <a:endParaRPr lang="zh-TW" altLang="en-US"/>
          </a:p>
        </p:txBody>
      </p:sp>
      <p:sp>
        <p:nvSpPr>
          <p:cNvPr id="6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01FEBA-0153-4A57-B561-DBD0167A1CC4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D12403-288F-4714-83C2-7093318318F1}" type="datetimeFigureOut">
              <a:rPr lang="zh-TW" altLang="en-US"/>
              <a:pPr>
                <a:defRPr/>
              </a:pPr>
              <a:t>2011/11/2</a:t>
            </a:fld>
            <a:endParaRPr lang="zh-TW" altLang="en-US"/>
          </a:p>
        </p:txBody>
      </p:sp>
      <p:sp>
        <p:nvSpPr>
          <p:cNvPr id="8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9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CD9656-D6DD-4709-96C7-D3359500A983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E76770-1D3A-43C6-BBD9-F6D52B4496AF}" type="datetimeFigureOut">
              <a:rPr lang="zh-TW" altLang="en-US"/>
              <a:pPr>
                <a:defRPr/>
              </a:pPr>
              <a:t>2011/11/2</a:t>
            </a:fld>
            <a:endParaRPr lang="zh-TW" altLang="en-US"/>
          </a:p>
        </p:txBody>
      </p:sp>
      <p:sp>
        <p:nvSpPr>
          <p:cNvPr id="4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5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97B3F9-B38F-42A5-A386-EA63C06E2547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03A0F9-F0E5-4698-80A8-69613509A937}" type="datetimeFigureOut">
              <a:rPr lang="zh-TW" altLang="en-US"/>
              <a:pPr>
                <a:defRPr/>
              </a:pPr>
              <a:t>2011/11/2</a:t>
            </a:fld>
            <a:endParaRPr lang="zh-TW" altLang="en-US"/>
          </a:p>
        </p:txBody>
      </p:sp>
      <p:sp>
        <p:nvSpPr>
          <p:cNvPr id="3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4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AB2F45-0253-40F7-A7F4-4474D36F3190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0CD724-91FC-4943-9053-38562964E6DD}" type="datetimeFigureOut">
              <a:rPr lang="zh-TW" altLang="en-US"/>
              <a:pPr>
                <a:defRPr/>
              </a:pPr>
              <a:t>2011/11/2</a:t>
            </a:fld>
            <a:endParaRPr lang="zh-TW" altLang="en-US"/>
          </a:p>
        </p:txBody>
      </p:sp>
      <p:sp>
        <p:nvSpPr>
          <p:cNvPr id="6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A985E3-C4A8-4F5F-96EE-B9E44486B56D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832CE1-6D83-42D2-BD50-0A489E60082A}" type="datetimeFigureOut">
              <a:rPr lang="zh-TW" altLang="en-US"/>
              <a:pPr>
                <a:defRPr/>
              </a:pPr>
              <a:t>2011/11/2</a:t>
            </a:fld>
            <a:endParaRPr lang="zh-TW" altLang="en-US"/>
          </a:p>
        </p:txBody>
      </p:sp>
      <p:sp>
        <p:nvSpPr>
          <p:cNvPr id="6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393A00-B91E-44B3-AFD4-AD98F9841EED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標題版面配置區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1027" name="文字版面配置區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E99C2129-5AC3-4192-BBC9-8815B69ECDC2}" type="datetimeFigureOut">
              <a:rPr lang="zh-TW" altLang="en-US"/>
              <a:pPr>
                <a:defRPr/>
              </a:pPr>
              <a:t>2011/11/2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3DC92552-5A16-4853-895B-91E47CB96F4A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charset="-12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charset="-12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charset="-12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charset="-12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jpeg"/><Relationship Id="rId4" Type="http://schemas.openxmlformats.org/officeDocument/2006/relationships/image" Target="../media/image13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wmf"/><Relationship Id="rId2" Type="http://schemas.openxmlformats.org/officeDocument/2006/relationships/image" Target="../media/image25.w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7.w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圖片 4" descr="1b1ba2669286a788.jpg"/>
          <p:cNvPicPr>
            <a:picLocks noChangeAspect="1"/>
          </p:cNvPicPr>
          <p:nvPr/>
        </p:nvPicPr>
        <p:blipFill>
          <a:blip r:embed="rId2">
            <a:lum bright="30000" contrast="-2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571500" y="428625"/>
            <a:ext cx="7772400" cy="1470025"/>
          </a:xfrm>
        </p:spPr>
        <p:txBody>
          <a:bodyPr/>
          <a:lstStyle/>
          <a:p>
            <a:r>
              <a:rPr lang="zh-TW" altLang="en-US" sz="6000" b="1" smtClean="0">
                <a:solidFill>
                  <a:srgbClr val="7030A0"/>
                </a:solidFill>
                <a:latin typeface="標楷體" pitchFamily="65" charset="-120"/>
                <a:ea typeface="標楷體" pitchFamily="65" charset="-120"/>
              </a:rPr>
              <a:t>爸爸的生日禮物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sz="4400" b="1" smtClean="0">
                <a:solidFill>
                  <a:srgbClr val="7030A0"/>
                </a:solidFill>
                <a:latin typeface="標楷體" pitchFamily="65" charset="-120"/>
                <a:ea typeface="標楷體" pitchFamily="65" charset="-120"/>
              </a:rPr>
              <a:t>五年愛班</a:t>
            </a:r>
            <a:endParaRPr lang="en-US" altLang="zh-TW" sz="4400" b="1" smtClean="0">
              <a:solidFill>
                <a:srgbClr val="7030A0"/>
              </a:solidFill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4400" b="1" smtClean="0">
                <a:solidFill>
                  <a:srgbClr val="7030A0"/>
                </a:solidFill>
                <a:latin typeface="標楷體" pitchFamily="65" charset="-120"/>
                <a:ea typeface="標楷體" pitchFamily="65" charset="-120"/>
              </a:rPr>
              <a:t>張芮嘉</a:t>
            </a:r>
            <a:endParaRPr lang="en-US" altLang="zh-TW" sz="4400" b="1" smtClean="0">
              <a:solidFill>
                <a:srgbClr val="7030A0"/>
              </a:solidFill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  <p:transition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allAtOnce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z="4600" b="1" smtClean="0">
                <a:solidFill>
                  <a:srgbClr val="7030A0"/>
                </a:solidFill>
                <a:latin typeface="標楷體" pitchFamily="65" charset="-120"/>
                <a:ea typeface="標楷體" pitchFamily="65" charset="-120"/>
              </a:rPr>
              <a:t>製作過程</a:t>
            </a:r>
            <a:r>
              <a:rPr lang="en-US" altLang="zh-TW" sz="4600" b="1" smtClean="0">
                <a:solidFill>
                  <a:srgbClr val="7030A0"/>
                </a:solidFill>
                <a:latin typeface="標楷體" pitchFamily="65" charset="-120"/>
                <a:ea typeface="標楷體" pitchFamily="65" charset="-120"/>
              </a:rPr>
              <a:t>-(1)</a:t>
            </a:r>
            <a:endParaRPr lang="zh-TW" altLang="en-US" sz="4600" smtClean="0">
              <a:solidFill>
                <a:srgbClr val="7030A0"/>
              </a:solidFill>
            </a:endParaRPr>
          </a:p>
        </p:txBody>
      </p:sp>
      <p:pic>
        <p:nvPicPr>
          <p:cNvPr id="4" name="內容版面配置區 3" descr="照片 053.jpg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3857625" y="1214438"/>
            <a:ext cx="2428875" cy="1885950"/>
          </a:xfrm>
        </p:spPr>
      </p:pic>
      <p:pic>
        <p:nvPicPr>
          <p:cNvPr id="5" name="圖片 4" descr="照片 054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643688" y="2214563"/>
            <a:ext cx="2286000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圖片 5" descr="照片 039.jp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14313" y="1214438"/>
            <a:ext cx="2214562" cy="187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圖片 6" descr="照片 055.jpg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572250" y="4786313"/>
            <a:ext cx="2333625" cy="185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向右箭號 7"/>
          <p:cNvSpPr/>
          <p:nvPr/>
        </p:nvSpPr>
        <p:spPr>
          <a:xfrm>
            <a:off x="2571750" y="2071688"/>
            <a:ext cx="1143000" cy="484187"/>
          </a:xfrm>
          <a:prstGeom prst="rightArrow">
            <a:avLst>
              <a:gd name="adj1" fmla="val 18553"/>
              <a:gd name="adj2" fmla="val 81447"/>
            </a:avLst>
          </a:prstGeom>
          <a:solidFill>
            <a:srgbClr val="FFFF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zh-TW" altLang="en-US"/>
          </a:p>
        </p:txBody>
      </p:sp>
      <p:sp>
        <p:nvSpPr>
          <p:cNvPr id="18" name="向右箭號 17"/>
          <p:cNvSpPr/>
          <p:nvPr/>
        </p:nvSpPr>
        <p:spPr>
          <a:xfrm>
            <a:off x="6500813" y="1071563"/>
            <a:ext cx="1143000" cy="484187"/>
          </a:xfrm>
          <a:prstGeom prst="rightArrow">
            <a:avLst>
              <a:gd name="adj1" fmla="val 18553"/>
              <a:gd name="adj2" fmla="val 81447"/>
            </a:avLst>
          </a:prstGeom>
          <a:solidFill>
            <a:srgbClr val="FFFF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zh-TW" altLang="en-US"/>
          </a:p>
        </p:txBody>
      </p:sp>
      <p:sp>
        <p:nvSpPr>
          <p:cNvPr id="19" name="向右箭號 18"/>
          <p:cNvSpPr/>
          <p:nvPr/>
        </p:nvSpPr>
        <p:spPr>
          <a:xfrm rot="5245829">
            <a:off x="7622381" y="1399382"/>
            <a:ext cx="885825" cy="484188"/>
          </a:xfrm>
          <a:prstGeom prst="rightArrow">
            <a:avLst>
              <a:gd name="adj1" fmla="val 18553"/>
              <a:gd name="adj2" fmla="val 81447"/>
            </a:avLst>
          </a:prstGeom>
          <a:solidFill>
            <a:srgbClr val="FFFF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zh-TW" altLang="en-US"/>
          </a:p>
        </p:txBody>
      </p:sp>
      <p:sp>
        <p:nvSpPr>
          <p:cNvPr id="20" name="向右箭號 19"/>
          <p:cNvSpPr/>
          <p:nvPr/>
        </p:nvSpPr>
        <p:spPr>
          <a:xfrm rot="5400000">
            <a:off x="7314406" y="4115594"/>
            <a:ext cx="714375" cy="484188"/>
          </a:xfrm>
          <a:prstGeom prst="rightArrow">
            <a:avLst>
              <a:gd name="adj1" fmla="val 18553"/>
              <a:gd name="adj2" fmla="val 81447"/>
            </a:avLst>
          </a:prstGeom>
          <a:solidFill>
            <a:srgbClr val="FFFF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zh-TW" altLang="en-US"/>
          </a:p>
        </p:txBody>
      </p:sp>
      <p:sp>
        <p:nvSpPr>
          <p:cNvPr id="21" name="文字方塊 20"/>
          <p:cNvSpPr txBox="1">
            <a:spLocks noChangeArrowheads="1"/>
          </p:cNvSpPr>
          <p:nvPr/>
        </p:nvSpPr>
        <p:spPr bwMode="auto">
          <a:xfrm>
            <a:off x="571500" y="4286250"/>
            <a:ext cx="5554663" cy="212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kumimoji="0" lang="zh-TW" altLang="en-US" sz="4400" b="1">
                <a:solidFill>
                  <a:srgbClr val="7030A0"/>
                </a:solidFill>
                <a:latin typeface="標楷體" pitchFamily="65" charset="-120"/>
                <a:ea typeface="標楷體" pitchFamily="65" charset="-120"/>
              </a:rPr>
              <a:t>像這樣一塊一塊的拼起來</a:t>
            </a:r>
            <a:r>
              <a:rPr kumimoji="0" lang="en-US" altLang="zh-TW" sz="4400" b="1">
                <a:solidFill>
                  <a:srgbClr val="7030A0"/>
                </a:solidFill>
                <a:latin typeface="標楷體" pitchFamily="65" charset="-120"/>
                <a:ea typeface="標楷體" pitchFamily="65" charset="-120"/>
              </a:rPr>
              <a:t>(</a:t>
            </a:r>
            <a:r>
              <a:rPr kumimoji="0" lang="zh-TW" altLang="en-US" sz="4400" b="1">
                <a:solidFill>
                  <a:srgbClr val="7030A0"/>
                </a:solidFill>
                <a:latin typeface="標楷體" pitchFamily="65" charset="-120"/>
                <a:ea typeface="標楷體" pitchFamily="65" charset="-120"/>
              </a:rPr>
              <a:t>如上圖</a:t>
            </a:r>
            <a:r>
              <a:rPr kumimoji="0" lang="en-US" altLang="zh-TW" sz="4400" b="1">
                <a:solidFill>
                  <a:srgbClr val="7030A0"/>
                </a:solidFill>
                <a:latin typeface="標楷體" pitchFamily="65" charset="-120"/>
                <a:ea typeface="標楷體" pitchFamily="65" charset="-120"/>
              </a:rPr>
              <a:t>)</a:t>
            </a:r>
            <a:r>
              <a:rPr kumimoji="0" lang="zh-TW" altLang="en-US" sz="4400" b="1">
                <a:solidFill>
                  <a:srgbClr val="7030A0"/>
                </a:solidFill>
                <a:latin typeface="標楷體" pitchFamily="65" charset="-120"/>
                <a:ea typeface="標楷體" pitchFamily="65" charset="-120"/>
              </a:rPr>
              <a:t>第一步驟就完成了</a:t>
            </a:r>
            <a:r>
              <a:rPr kumimoji="0" lang="en-US" altLang="zh-TW" sz="4400" b="1">
                <a:solidFill>
                  <a:srgbClr val="7030A0"/>
                </a:solidFill>
                <a:latin typeface="標楷體" pitchFamily="65" charset="-120"/>
                <a:ea typeface="標楷體" pitchFamily="65" charset="-120"/>
              </a:rPr>
              <a:t>!!</a:t>
            </a:r>
            <a:endParaRPr kumimoji="0" lang="zh-TW" altLang="en-US" sz="4400" b="1">
              <a:solidFill>
                <a:srgbClr val="7030A0"/>
              </a:solidFill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build="allAtOnce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z="4600" b="1" smtClean="0">
                <a:solidFill>
                  <a:srgbClr val="7030A0"/>
                </a:solidFill>
                <a:latin typeface="標楷體" pitchFamily="65" charset="-120"/>
                <a:ea typeface="標楷體" pitchFamily="65" charset="-120"/>
              </a:rPr>
              <a:t>製作過程</a:t>
            </a:r>
            <a:r>
              <a:rPr lang="en-US" altLang="zh-TW" sz="4600" b="1" smtClean="0">
                <a:solidFill>
                  <a:srgbClr val="7030A0"/>
                </a:solidFill>
                <a:latin typeface="標楷體" pitchFamily="65" charset="-120"/>
                <a:ea typeface="標楷體" pitchFamily="65" charset="-120"/>
              </a:rPr>
              <a:t>-(2)</a:t>
            </a:r>
            <a:endParaRPr lang="zh-TW" altLang="en-US" sz="4600" smtClean="0">
              <a:solidFill>
                <a:srgbClr val="7030A0"/>
              </a:solidFill>
            </a:endParaRPr>
          </a:p>
        </p:txBody>
      </p:sp>
      <p:pic>
        <p:nvPicPr>
          <p:cNvPr id="24578" name="內容版面配置區 3" descr="照片 056.jpg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2143125" y="2143125"/>
            <a:ext cx="5857875" cy="4394200"/>
          </a:xfrm>
        </p:spPr>
      </p:pic>
      <p:sp>
        <p:nvSpPr>
          <p:cNvPr id="8" name="文字方塊 7"/>
          <p:cNvSpPr txBox="1"/>
          <p:nvPr/>
        </p:nvSpPr>
        <p:spPr>
          <a:xfrm>
            <a:off x="1071563" y="214313"/>
            <a:ext cx="669925" cy="6215062"/>
          </a:xfrm>
          <a:prstGeom prst="rect">
            <a:avLst/>
          </a:prstGeom>
          <a:noFill/>
        </p:spPr>
        <p:txBody>
          <a:bodyPr vert="eaVert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sz="3150" b="1" dirty="0">
                <a:solidFill>
                  <a:srgbClr val="7030A0"/>
                </a:solidFill>
                <a:latin typeface="標楷體" pitchFamily="65" charset="-120"/>
                <a:ea typeface="標楷體" pitchFamily="65" charset="-120"/>
              </a:rPr>
              <a:t>找一個交接點</a:t>
            </a:r>
            <a:r>
              <a:rPr kumimoji="0" lang="en-US" altLang="zh-TW" sz="3150" b="1" dirty="0">
                <a:solidFill>
                  <a:srgbClr val="7030A0"/>
                </a:solidFill>
                <a:latin typeface="標楷體" pitchFamily="65" charset="-120"/>
                <a:ea typeface="標楷體" pitchFamily="65" charset="-120"/>
              </a:rPr>
              <a:t>(</a:t>
            </a:r>
            <a:r>
              <a:rPr kumimoji="0" lang="zh-TW" altLang="en-US" sz="3150" b="1" dirty="0">
                <a:solidFill>
                  <a:srgbClr val="7030A0"/>
                </a:solidFill>
                <a:latin typeface="標楷體" pitchFamily="65" charset="-120"/>
                <a:ea typeface="標楷體" pitchFamily="65" charset="-120"/>
              </a:rPr>
              <a:t>如右圖</a:t>
            </a:r>
            <a:r>
              <a:rPr kumimoji="0" lang="en-US" altLang="zh-TW" sz="3150" b="1" dirty="0">
                <a:solidFill>
                  <a:srgbClr val="7030A0"/>
                </a:solidFill>
                <a:latin typeface="標楷體" pitchFamily="65" charset="-120"/>
                <a:ea typeface="標楷體" pitchFamily="65" charset="-120"/>
              </a:rPr>
              <a:t>)</a:t>
            </a:r>
            <a:r>
              <a:rPr kumimoji="0" lang="zh-TW" altLang="en-US" sz="3150" b="1" dirty="0">
                <a:solidFill>
                  <a:srgbClr val="7030A0"/>
                </a:solidFill>
                <a:latin typeface="標楷體" pitchFamily="65" charset="-120"/>
                <a:ea typeface="標楷體" pitchFamily="65" charset="-120"/>
              </a:rPr>
              <a:t>把毛線卡住</a:t>
            </a:r>
            <a:r>
              <a:rPr kumimoji="0" lang="zh-TW" altLang="en-US" sz="3100" b="1" dirty="0">
                <a:solidFill>
                  <a:srgbClr val="7030A0"/>
                </a:solidFill>
                <a:latin typeface="標楷體" pitchFamily="65" charset="-120"/>
                <a:ea typeface="標楷體" pitchFamily="65" charset="-120"/>
              </a:rPr>
              <a:t>。</a:t>
            </a:r>
            <a:endParaRPr kumimoji="0" lang="zh-TW" altLang="en-US" sz="3100" b="1" dirty="0">
              <a:solidFill>
                <a:srgbClr val="7030A0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9" name="甜甜圈 8"/>
          <p:cNvSpPr/>
          <p:nvPr/>
        </p:nvSpPr>
        <p:spPr>
          <a:xfrm>
            <a:off x="3857625" y="3786188"/>
            <a:ext cx="2428875" cy="2428875"/>
          </a:xfrm>
          <a:prstGeom prst="donut">
            <a:avLst>
              <a:gd name="adj" fmla="val 0"/>
            </a:avLst>
          </a:prstGeom>
          <a:solidFill>
            <a:srgbClr val="FFC0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zh-TW" altLang="en-US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z="4600" b="1" smtClean="0">
                <a:solidFill>
                  <a:srgbClr val="7030A0"/>
                </a:solidFill>
                <a:latin typeface="標楷體" pitchFamily="65" charset="-120"/>
                <a:ea typeface="標楷體" pitchFamily="65" charset="-120"/>
              </a:rPr>
              <a:t>製作過程</a:t>
            </a:r>
            <a:r>
              <a:rPr lang="en-US" altLang="zh-TW" sz="4600" b="1" smtClean="0">
                <a:solidFill>
                  <a:srgbClr val="7030A0"/>
                </a:solidFill>
                <a:latin typeface="標楷體" pitchFamily="65" charset="-120"/>
                <a:ea typeface="標楷體" pitchFamily="65" charset="-120"/>
              </a:rPr>
              <a:t>-(3)</a:t>
            </a:r>
            <a:endParaRPr lang="zh-TW" altLang="en-US" sz="4600" smtClean="0">
              <a:solidFill>
                <a:srgbClr val="7030A0"/>
              </a:solidFill>
            </a:endParaRPr>
          </a:p>
        </p:txBody>
      </p:sp>
      <p:sp>
        <p:nvSpPr>
          <p:cNvPr id="5" name="文字方塊 4"/>
          <p:cNvSpPr txBox="1">
            <a:spLocks noChangeArrowheads="1"/>
          </p:cNvSpPr>
          <p:nvPr/>
        </p:nvSpPr>
        <p:spPr bwMode="auto">
          <a:xfrm>
            <a:off x="285750" y="214313"/>
            <a:ext cx="584200" cy="6311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eaVert" wrap="none">
            <a:spAutoFit/>
          </a:bodyPr>
          <a:lstStyle/>
          <a:p>
            <a:r>
              <a:rPr kumimoji="0" lang="zh-TW" altLang="en-US" sz="2600" b="1">
                <a:solidFill>
                  <a:srgbClr val="7030A0"/>
                </a:solidFill>
                <a:latin typeface="標楷體" pitchFamily="65" charset="-120"/>
                <a:ea typeface="標楷體" pitchFamily="65" charset="-120"/>
              </a:rPr>
              <a:t>如右圖，先把編織器</a:t>
            </a:r>
            <a:r>
              <a:rPr kumimoji="0" lang="en-US" altLang="zh-TW" sz="2600" b="1">
                <a:solidFill>
                  <a:srgbClr val="7030A0"/>
                </a:solidFill>
                <a:latin typeface="標楷體" pitchFamily="65" charset="-120"/>
                <a:ea typeface="標楷體" pitchFamily="65" charset="-120"/>
              </a:rPr>
              <a:t>(</a:t>
            </a:r>
            <a:r>
              <a:rPr kumimoji="0" lang="zh-TW" altLang="en-US" sz="2600" b="1">
                <a:solidFill>
                  <a:srgbClr val="7030A0"/>
                </a:solidFill>
                <a:latin typeface="標楷體" pitchFamily="65" charset="-120"/>
                <a:ea typeface="標楷體" pitchFamily="65" charset="-120"/>
              </a:rPr>
              <a:t>城堡</a:t>
            </a:r>
            <a:r>
              <a:rPr kumimoji="0" lang="en-US" altLang="zh-TW" sz="2600" b="1">
                <a:solidFill>
                  <a:srgbClr val="7030A0"/>
                </a:solidFill>
                <a:latin typeface="標楷體" pitchFamily="65" charset="-120"/>
                <a:ea typeface="標楷體" pitchFamily="65" charset="-120"/>
              </a:rPr>
              <a:t>)</a:t>
            </a:r>
            <a:r>
              <a:rPr kumimoji="0" lang="zh-TW" altLang="en-US" sz="2600" b="1">
                <a:solidFill>
                  <a:srgbClr val="7030A0"/>
                </a:solidFill>
                <a:latin typeface="標楷體" pitchFamily="65" charset="-120"/>
                <a:ea typeface="標楷體" pitchFamily="65" charset="-120"/>
              </a:rPr>
              <a:t>用毛線圍一圈。</a:t>
            </a:r>
          </a:p>
        </p:txBody>
      </p:sp>
      <p:pic>
        <p:nvPicPr>
          <p:cNvPr id="25603" name="內容版面配置區 12" descr="照片 058.jpg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428750" y="1428750"/>
            <a:ext cx="6534150" cy="4900613"/>
          </a:xfrm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smtClean="0">
                <a:solidFill>
                  <a:srgbClr val="7030A0"/>
                </a:solidFill>
                <a:latin typeface="標楷體" pitchFamily="65" charset="-120"/>
                <a:ea typeface="標楷體" pitchFamily="65" charset="-120"/>
              </a:rPr>
              <a:t>製作過程</a:t>
            </a:r>
            <a:r>
              <a:rPr lang="en-US" altLang="zh-TW" b="1" smtClean="0">
                <a:solidFill>
                  <a:srgbClr val="7030A0"/>
                </a:solidFill>
                <a:latin typeface="標楷體" pitchFamily="65" charset="-120"/>
                <a:ea typeface="標楷體" pitchFamily="65" charset="-120"/>
              </a:rPr>
              <a:t>-(4)</a:t>
            </a:r>
            <a:endParaRPr lang="zh-TW" altLang="en-US" smtClean="0">
              <a:solidFill>
                <a:srgbClr val="7030A0"/>
              </a:solidFill>
            </a:endParaRPr>
          </a:p>
        </p:txBody>
      </p:sp>
      <p:pic>
        <p:nvPicPr>
          <p:cNvPr id="26626" name="內容版面配置區 4" descr="照片 059.jpg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2286000" y="1643063"/>
            <a:ext cx="6034088" cy="4525962"/>
          </a:xfrm>
        </p:spPr>
      </p:pic>
      <p:sp>
        <p:nvSpPr>
          <p:cNvPr id="6" name="文字方塊 5"/>
          <p:cNvSpPr txBox="1"/>
          <p:nvPr/>
        </p:nvSpPr>
        <p:spPr>
          <a:xfrm>
            <a:off x="1209675" y="0"/>
            <a:ext cx="504825" cy="6643688"/>
          </a:xfrm>
          <a:prstGeom prst="rect">
            <a:avLst/>
          </a:prstGeom>
          <a:noFill/>
        </p:spPr>
        <p:txBody>
          <a:bodyPr vert="eaVert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sz="2080" b="1" dirty="0">
                <a:solidFill>
                  <a:srgbClr val="7030A0"/>
                </a:solidFill>
                <a:latin typeface="微軟正黑體" pitchFamily="34" charset="-120"/>
                <a:ea typeface="微軟正黑體" pitchFamily="34" charset="-120"/>
              </a:rPr>
              <a:t>重複一樣的動作</a:t>
            </a:r>
            <a:r>
              <a:rPr kumimoji="0" lang="en-US" altLang="zh-TW" sz="2080" b="1" dirty="0">
                <a:solidFill>
                  <a:srgbClr val="7030A0"/>
                </a:solidFill>
                <a:latin typeface="微軟正黑體" pitchFamily="34" charset="-120"/>
                <a:ea typeface="微軟正黑體" pitchFamily="34" charset="-120"/>
              </a:rPr>
              <a:t>(</a:t>
            </a:r>
            <a:r>
              <a:rPr kumimoji="0" lang="zh-TW" altLang="en-US" sz="2080" b="1" dirty="0">
                <a:solidFill>
                  <a:srgbClr val="7030A0"/>
                </a:solidFill>
                <a:latin typeface="微軟正黑體" pitchFamily="34" charset="-120"/>
                <a:ea typeface="微軟正黑體" pitchFamily="34" charset="-120"/>
              </a:rPr>
              <a:t>如右圖</a:t>
            </a:r>
            <a:r>
              <a:rPr kumimoji="0" lang="en-US" altLang="zh-TW" sz="2080" b="1" dirty="0">
                <a:solidFill>
                  <a:srgbClr val="7030A0"/>
                </a:solidFill>
                <a:latin typeface="微軟正黑體" pitchFamily="34" charset="-120"/>
                <a:ea typeface="微軟正黑體" pitchFamily="34" charset="-120"/>
              </a:rPr>
              <a:t>)</a:t>
            </a:r>
            <a:r>
              <a:rPr kumimoji="0" lang="zh-TW" altLang="en-US" sz="2080" b="1" dirty="0">
                <a:solidFill>
                  <a:srgbClr val="7030A0"/>
                </a:solidFill>
                <a:latin typeface="微軟正黑體" pitchFamily="34" charset="-120"/>
                <a:ea typeface="微軟正黑體" pitchFamily="34" charset="-120"/>
              </a:rPr>
              <a:t>直到帽子到自己滿意的長度為止</a:t>
            </a:r>
            <a:r>
              <a:rPr kumimoji="0" lang="zh-TW" altLang="en-US" sz="2050" b="1" dirty="0">
                <a:solidFill>
                  <a:srgbClr val="7030A0"/>
                </a:solidFill>
                <a:latin typeface="標楷體" pitchFamily="65" charset="-120"/>
                <a:ea typeface="標楷體" pitchFamily="65" charset="-120"/>
              </a:rPr>
              <a:t>。</a:t>
            </a:r>
            <a:endParaRPr kumimoji="0" lang="zh-TW" altLang="en-US" sz="2050" b="1" dirty="0">
              <a:solidFill>
                <a:srgbClr val="7030A0"/>
              </a:solidFill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  <p:transition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z="4800" b="1" smtClean="0">
                <a:solidFill>
                  <a:srgbClr val="7030A0"/>
                </a:solidFill>
                <a:latin typeface="標楷體" pitchFamily="65" charset="-120"/>
                <a:ea typeface="標楷體" pitchFamily="65" charset="-120"/>
              </a:rPr>
              <a:t>已經織這麼長了</a:t>
            </a:r>
          </a:p>
        </p:txBody>
      </p:sp>
      <p:pic>
        <p:nvPicPr>
          <p:cNvPr id="27650" name="內容版面配置區 3" descr="照片 083.jpg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554163" y="1600200"/>
            <a:ext cx="6248400" cy="4686300"/>
          </a:xfrm>
        </p:spPr>
      </p:pic>
    </p:spTree>
  </p:cSld>
  <p:clrMapOvr>
    <a:masterClrMapping/>
  </p:clrMapOvr>
  <p:transition>
    <p:split orient="vert"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smtClean="0">
                <a:solidFill>
                  <a:srgbClr val="7030A0"/>
                </a:solidFill>
                <a:latin typeface="標楷體" pitchFamily="65" charset="-120"/>
                <a:ea typeface="標楷體" pitchFamily="65" charset="-120"/>
              </a:rPr>
              <a:t>製作過程</a:t>
            </a:r>
            <a:r>
              <a:rPr lang="en-US" altLang="zh-TW" b="1" smtClean="0">
                <a:solidFill>
                  <a:srgbClr val="7030A0"/>
                </a:solidFill>
                <a:latin typeface="標楷體" pitchFamily="65" charset="-120"/>
                <a:ea typeface="標楷體" pitchFamily="65" charset="-120"/>
              </a:rPr>
              <a:t>-(5)</a:t>
            </a:r>
            <a:r>
              <a:rPr lang="zh-TW" altLang="en-US" b="1" smtClean="0">
                <a:solidFill>
                  <a:srgbClr val="7030A0"/>
                </a:solidFill>
                <a:latin typeface="標楷體" pitchFamily="65" charset="-120"/>
                <a:ea typeface="標楷體" pitchFamily="65" charset="-120"/>
              </a:rPr>
              <a:t>收尾</a:t>
            </a:r>
            <a:endParaRPr lang="zh-TW" altLang="en-US" smtClean="0">
              <a:solidFill>
                <a:srgbClr val="7030A0"/>
              </a:solidFill>
            </a:endParaRPr>
          </a:p>
        </p:txBody>
      </p:sp>
      <p:sp>
        <p:nvSpPr>
          <p:cNvPr id="28674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charset="0"/>
              <a:buNone/>
            </a:pPr>
            <a:endParaRPr lang="en-US" altLang="zh-TW" smtClean="0"/>
          </a:p>
          <a:p>
            <a:pPr>
              <a:buFont typeface="Arial" charset="0"/>
              <a:buNone/>
            </a:pPr>
            <a:endParaRPr lang="zh-TW" altLang="en-US" smtClean="0"/>
          </a:p>
        </p:txBody>
      </p:sp>
      <p:pic>
        <p:nvPicPr>
          <p:cNvPr id="28675" name="圖片 4" descr="照片 093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14438" y="1714500"/>
            <a:ext cx="6429375" cy="4822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zh-TW" altLang="en-US" b="1" smtClean="0">
                <a:latin typeface="標楷體" pitchFamily="65" charset="-120"/>
                <a:ea typeface="標楷體" pitchFamily="65" charset="-120"/>
              </a:rPr>
              <a:t>      </a:t>
            </a:r>
            <a:r>
              <a:rPr lang="zh-TW" altLang="en-US" b="1" smtClean="0">
                <a:solidFill>
                  <a:srgbClr val="7030A0"/>
                </a:solidFill>
                <a:latin typeface="標楷體" pitchFamily="65" charset="-120"/>
                <a:ea typeface="標楷體" pitchFamily="65" charset="-120"/>
              </a:rPr>
              <a:t>製作過程</a:t>
            </a:r>
            <a:r>
              <a:rPr lang="en-US" altLang="zh-TW" b="1" smtClean="0">
                <a:solidFill>
                  <a:srgbClr val="7030A0"/>
                </a:solidFill>
                <a:latin typeface="標楷體" pitchFamily="65" charset="-120"/>
                <a:ea typeface="標楷體" pitchFamily="65" charset="-120"/>
              </a:rPr>
              <a:t>-(6)</a:t>
            </a:r>
            <a:r>
              <a:rPr lang="zh-TW" altLang="en-US" b="1" smtClean="0">
                <a:solidFill>
                  <a:srgbClr val="7030A0"/>
                </a:solidFill>
                <a:latin typeface="標楷體" pitchFamily="65" charset="-120"/>
                <a:ea typeface="標楷體" pitchFamily="65" charset="-120"/>
              </a:rPr>
              <a:t>成品</a:t>
            </a:r>
            <a:endParaRPr lang="zh-TW" altLang="en-US" smtClean="0">
              <a:solidFill>
                <a:srgbClr val="7030A0"/>
              </a:solidFill>
            </a:endParaRPr>
          </a:p>
        </p:txBody>
      </p:sp>
      <p:pic>
        <p:nvPicPr>
          <p:cNvPr id="29698" name="內容版面配置區 3" descr="照片 107.jpg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500188" y="1557338"/>
            <a:ext cx="6384925" cy="4843462"/>
          </a:xfrm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z="5600" b="1" smtClean="0">
                <a:solidFill>
                  <a:srgbClr val="7030A0"/>
                </a:solidFill>
                <a:latin typeface="標楷體" pitchFamily="65" charset="-120"/>
                <a:ea typeface="標楷體" pitchFamily="65" charset="-120"/>
              </a:rPr>
              <a:t>成   品</a:t>
            </a:r>
            <a:endParaRPr lang="zh-TW" altLang="en-US" sz="6000" b="1" smtClean="0">
              <a:solidFill>
                <a:srgbClr val="7030A0"/>
              </a:solidFill>
              <a:latin typeface="標楷體" pitchFamily="65" charset="-120"/>
              <a:ea typeface="標楷體" pitchFamily="65" charset="-120"/>
            </a:endParaRPr>
          </a:p>
        </p:txBody>
      </p:sp>
      <p:pic>
        <p:nvPicPr>
          <p:cNvPr id="30722" name="內容版面配置區 5" descr="照片 108.jpg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395288" y="1628775"/>
            <a:ext cx="4248150" cy="4895850"/>
          </a:xfrm>
        </p:spPr>
      </p:pic>
      <p:pic>
        <p:nvPicPr>
          <p:cNvPr id="30723" name="圖片 6" descr="照片 323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932363" y="1628775"/>
            <a:ext cx="3743325" cy="4868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z="5500" b="1" smtClean="0">
                <a:solidFill>
                  <a:srgbClr val="7030A0"/>
                </a:solidFill>
                <a:latin typeface="標楷體" pitchFamily="65" charset="-120"/>
                <a:ea typeface="標楷體" pitchFamily="65" charset="-120"/>
              </a:rPr>
              <a:t>主角</a:t>
            </a:r>
            <a:r>
              <a:rPr lang="en-US" altLang="zh-TW" sz="5500" b="1" smtClean="0">
                <a:solidFill>
                  <a:srgbClr val="7030A0"/>
                </a:solidFill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sz="5500" b="1" smtClean="0">
                <a:solidFill>
                  <a:srgbClr val="7030A0"/>
                </a:solidFill>
                <a:latin typeface="標楷體" pitchFamily="65" charset="-120"/>
                <a:ea typeface="標楷體" pitchFamily="65" charset="-120"/>
              </a:rPr>
              <a:t>爸爸</a:t>
            </a:r>
            <a:r>
              <a:rPr lang="en-US" altLang="zh-TW" sz="5500" b="1" smtClean="0">
                <a:solidFill>
                  <a:srgbClr val="7030A0"/>
                </a:solidFill>
                <a:latin typeface="標楷體" pitchFamily="65" charset="-120"/>
                <a:ea typeface="標楷體" pitchFamily="65" charset="-120"/>
              </a:rPr>
              <a:t>)</a:t>
            </a:r>
            <a:r>
              <a:rPr lang="zh-TW" altLang="en-US" sz="5500" b="1" smtClean="0">
                <a:solidFill>
                  <a:srgbClr val="7030A0"/>
                </a:solidFill>
                <a:latin typeface="標楷體" pitchFamily="65" charset="-120"/>
                <a:ea typeface="標楷體" pitchFamily="65" charset="-120"/>
              </a:rPr>
              <a:t>試穿成品</a:t>
            </a:r>
          </a:p>
        </p:txBody>
      </p:sp>
      <p:pic>
        <p:nvPicPr>
          <p:cNvPr id="4" name="內容版面配置區 3" descr="照片 006.jpg"/>
          <p:cNvPicPr>
            <a:picLocks noGrp="1" noChangeAspect="1"/>
          </p:cNvPicPr>
          <p:nvPr>
            <p:ph idx="1"/>
          </p:nvPr>
        </p:nvPicPr>
        <p:blipFill>
          <a:blip r:embed="rId2">
            <a:lum bright="20000"/>
          </a:blip>
          <a:srcRect/>
          <a:stretch>
            <a:fillRect/>
          </a:stretch>
        </p:blipFill>
        <p:spPr>
          <a:xfrm>
            <a:off x="539750" y="1773238"/>
            <a:ext cx="3600450" cy="4535487"/>
          </a:xfrm>
        </p:spPr>
      </p:pic>
      <p:pic>
        <p:nvPicPr>
          <p:cNvPr id="5" name="圖片 4" descr="照片 003.jpg"/>
          <p:cNvPicPr>
            <a:picLocks noChangeAspect="1"/>
          </p:cNvPicPr>
          <p:nvPr/>
        </p:nvPicPr>
        <p:blipFill>
          <a:blip r:embed="rId3">
            <a:lum bright="20000"/>
          </a:blip>
          <a:srcRect/>
          <a:stretch>
            <a:fillRect/>
          </a:stretch>
        </p:blipFill>
        <p:spPr bwMode="auto">
          <a:xfrm>
            <a:off x="4932363" y="1628775"/>
            <a:ext cx="3671887" cy="4679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spli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50825" y="1052513"/>
            <a:ext cx="8229600" cy="869950"/>
          </a:xfrm>
        </p:spPr>
        <p:txBody>
          <a:bodyPr/>
          <a:lstStyle/>
          <a:p>
            <a:r>
              <a:rPr lang="zh-TW" altLang="en-US" sz="4800" b="1" smtClean="0">
                <a:solidFill>
                  <a:srgbClr val="7030A0"/>
                </a:solidFill>
                <a:latin typeface="標楷體" pitchFamily="65" charset="-120"/>
                <a:ea typeface="標楷體" pitchFamily="65" charset="-120"/>
              </a:rPr>
              <a:t>工 作 小 組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84213" y="1773238"/>
            <a:ext cx="8229600" cy="3816350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zh-TW" altLang="en-US" sz="6000" b="1" smtClean="0">
                <a:solidFill>
                  <a:srgbClr val="7030A0"/>
                </a:solidFill>
                <a:latin typeface="標楷體" pitchFamily="65" charset="-120"/>
                <a:ea typeface="標楷體" pitchFamily="65" charset="-120"/>
              </a:rPr>
              <a:t>感謝</a:t>
            </a:r>
            <a:r>
              <a:rPr lang="en-US" altLang="zh-TW" sz="6500" b="1" smtClean="0">
                <a:solidFill>
                  <a:srgbClr val="7030A0"/>
                </a:solidFill>
                <a:latin typeface="標楷體" pitchFamily="65" charset="-120"/>
                <a:ea typeface="標楷體" pitchFamily="65" charset="-120"/>
              </a:rPr>
              <a:t>~</a:t>
            </a:r>
            <a:r>
              <a:rPr lang="zh-TW" altLang="en-US" sz="4200" b="1" smtClean="0">
                <a:solidFill>
                  <a:srgbClr val="7030A0"/>
                </a:solidFill>
                <a:latin typeface="標楷體" pitchFamily="65" charset="-120"/>
                <a:ea typeface="標楷體" pitchFamily="65" charset="-120"/>
              </a:rPr>
              <a:t> </a:t>
            </a:r>
            <a:r>
              <a:rPr lang="en-US" altLang="zh-TW" sz="6500" b="1" smtClean="0">
                <a:solidFill>
                  <a:srgbClr val="7030A0"/>
                </a:solidFill>
                <a:latin typeface="標楷體" pitchFamily="65" charset="-120"/>
                <a:ea typeface="標楷體" pitchFamily="65" charset="-120"/>
              </a:rPr>
              <a:t>~</a:t>
            </a:r>
            <a:r>
              <a:rPr lang="en-US" altLang="zh-TW" sz="5000" smtClean="0">
                <a:solidFill>
                  <a:srgbClr val="7030A0"/>
                </a:solidFill>
                <a:latin typeface="標楷體" pitchFamily="65" charset="-120"/>
                <a:ea typeface="標楷體" pitchFamily="65" charset="-120"/>
              </a:rPr>
              <a:t>!!</a:t>
            </a:r>
            <a:r>
              <a:rPr lang="zh-TW" altLang="en-US" sz="4000" b="1" smtClean="0">
                <a:solidFill>
                  <a:srgbClr val="7030A0"/>
                </a:solidFill>
                <a:latin typeface="標楷體" pitchFamily="65" charset="-120"/>
                <a:ea typeface="標楷體" pitchFamily="65" charset="-120"/>
              </a:rPr>
              <a:t>毛線編織老師</a:t>
            </a:r>
            <a:endParaRPr lang="en-US" altLang="zh-TW" sz="4000" b="1" smtClean="0">
              <a:solidFill>
                <a:srgbClr val="7030A0"/>
              </a:solidFill>
              <a:latin typeface="標楷體" pitchFamily="65" charset="-120"/>
              <a:ea typeface="標楷體" pitchFamily="65" charset="-120"/>
            </a:endParaRPr>
          </a:p>
          <a:p>
            <a:pPr>
              <a:buFont typeface="Arial" charset="0"/>
              <a:buNone/>
            </a:pPr>
            <a:r>
              <a:rPr lang="zh-TW" altLang="en-US" sz="4500" b="1" smtClean="0">
                <a:solidFill>
                  <a:srgbClr val="7030A0"/>
                </a:solidFill>
                <a:latin typeface="標楷體" pitchFamily="65" charset="-120"/>
                <a:ea typeface="標楷體" pitchFamily="65" charset="-120"/>
              </a:rPr>
              <a:t>攝影小組：爸爸、媽媽、姑姑、</a:t>
            </a:r>
            <a:endParaRPr lang="en-US" altLang="zh-TW" sz="4500" b="1" smtClean="0">
              <a:solidFill>
                <a:srgbClr val="7030A0"/>
              </a:solidFill>
              <a:latin typeface="標楷體" pitchFamily="65" charset="-120"/>
              <a:ea typeface="標楷體" pitchFamily="65" charset="-120"/>
            </a:endParaRPr>
          </a:p>
          <a:p>
            <a:pPr>
              <a:buFont typeface="Arial" charset="0"/>
              <a:buNone/>
            </a:pPr>
            <a:r>
              <a:rPr lang="zh-TW" altLang="en-US" sz="4500" b="1" smtClean="0">
                <a:solidFill>
                  <a:srgbClr val="7030A0"/>
                </a:solidFill>
                <a:latin typeface="標楷體" pitchFamily="65" charset="-120"/>
                <a:ea typeface="標楷體" pitchFamily="65" charset="-120"/>
              </a:rPr>
              <a:t>姊姊、我。</a:t>
            </a:r>
            <a:endParaRPr lang="en-US" altLang="zh-TW" sz="4500" b="1" smtClean="0">
              <a:solidFill>
                <a:srgbClr val="7030A0"/>
              </a:solidFill>
              <a:latin typeface="標楷體" pitchFamily="65" charset="-120"/>
              <a:ea typeface="標楷體" pitchFamily="65" charset="-120"/>
            </a:endParaRPr>
          </a:p>
          <a:p>
            <a:pPr>
              <a:buFont typeface="Arial" charset="0"/>
              <a:buNone/>
            </a:pPr>
            <a:r>
              <a:rPr lang="zh-TW" altLang="en-US" sz="4500" b="1" smtClean="0">
                <a:solidFill>
                  <a:srgbClr val="7030A0"/>
                </a:solidFill>
                <a:latin typeface="標楷體" pitchFamily="65" charset="-120"/>
                <a:ea typeface="標楷體" pitchFamily="65" charset="-120"/>
              </a:rPr>
              <a:t>製作小組</a:t>
            </a:r>
            <a:r>
              <a:rPr lang="en-US" altLang="zh-TW" sz="4500" b="1" smtClean="0">
                <a:solidFill>
                  <a:srgbClr val="7030A0"/>
                </a:solidFill>
                <a:latin typeface="標楷體" pitchFamily="65" charset="-120"/>
                <a:ea typeface="標楷體" pitchFamily="65" charset="-120"/>
              </a:rPr>
              <a:t>:</a:t>
            </a:r>
            <a:r>
              <a:rPr lang="zh-TW" altLang="en-US" sz="4500" b="1" smtClean="0">
                <a:solidFill>
                  <a:srgbClr val="7030A0"/>
                </a:solidFill>
                <a:latin typeface="標楷體" pitchFamily="65" charset="-120"/>
                <a:ea typeface="標楷體" pitchFamily="65" charset="-120"/>
              </a:rPr>
              <a:t>姊姊、媽媽、我。</a:t>
            </a:r>
          </a:p>
        </p:txBody>
      </p:sp>
      <p:pic>
        <p:nvPicPr>
          <p:cNvPr id="32771" name="Picture 2" descr="C:\Documents and Settings\ALEX CHANG\Local Settings\Temporary Internet Files\Content.IE5\WSDMUAT7\MC900421178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04025" y="476250"/>
            <a:ext cx="1081088" cy="2592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2772" name="Picture 4" descr="C:\Documents and Settings\ALEX CHANG\Local Settings\Temporary Internet Files\Content.IE5\IBBDLVN8\MC900193082[1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9750" y="6092825"/>
            <a:ext cx="8424863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2773" name="Picture 4" descr="C:\Documents and Settings\ALEX CHANG\Local Settings\Temporary Internet Files\Content.IE5\IBBDLVN8\MC900193082[1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5400000">
            <a:off x="5773737" y="2867026"/>
            <a:ext cx="6048375" cy="69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2774" name="Picture 4" descr="C:\Documents and Settings\ALEX CHANG\Local Settings\Temporary Internet Files\Content.IE5\IBBDLVN8\MC900193082[1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79388" y="0"/>
            <a:ext cx="856932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2775" name="Picture 4" descr="C:\Documents and Settings\ALEX CHANG\Local Settings\Temporary Internet Files\Content.IE5\IBBDLVN8\MC900193082[1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5400000">
            <a:off x="-2773363" y="3106738"/>
            <a:ext cx="6238875" cy="69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0" name="Picture 6" descr="C:\Documents and Settings\ALEX CHANG\Local Settings\Temporary Internet Files\Content.IE5\4E3PHLEL\MC900237628[1]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1359684">
            <a:off x="1130300" y="711200"/>
            <a:ext cx="1017588" cy="107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49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1806 -0.12615 L 4.44444E-6 -3.33333E-6 " pathEditMode="relative" rAng="0" ptsTypes="AA">
                                      <p:cBhvr>
                                        <p:cTn id="27" dur="20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9" y="6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1" name="圖片 4" descr="86df9d7a65695414.jpg"/>
          <p:cNvPicPr>
            <a:picLocks noChangeAspect="1"/>
          </p:cNvPicPr>
          <p:nvPr/>
        </p:nvPicPr>
        <p:blipFill>
          <a:blip r:embed="rId2">
            <a:lum bright="10000" contrast="-2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z="5500" b="1" smtClean="0">
                <a:solidFill>
                  <a:srgbClr val="7030A0"/>
                </a:solidFill>
                <a:latin typeface="標楷體" pitchFamily="65" charset="-120"/>
                <a:ea typeface="標楷體" pitchFamily="65" charset="-120"/>
              </a:rPr>
              <a:t>動  機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charset="0"/>
              <a:buNone/>
            </a:pPr>
            <a:r>
              <a:rPr lang="zh-TW" altLang="en-US" sz="4500" smtClean="0">
                <a:latin typeface="標楷體" pitchFamily="65" charset="-120"/>
                <a:ea typeface="標楷體" pitchFamily="65" charset="-120"/>
              </a:rPr>
              <a:t>  </a:t>
            </a:r>
            <a:endParaRPr lang="en-US" altLang="zh-TW" sz="4500" smtClean="0">
              <a:latin typeface="標楷體" pitchFamily="65" charset="-120"/>
              <a:ea typeface="標楷體" pitchFamily="65" charset="-120"/>
            </a:endParaRPr>
          </a:p>
          <a:p>
            <a:pPr>
              <a:buFont typeface="Arial" charset="0"/>
              <a:buNone/>
            </a:pPr>
            <a:r>
              <a:rPr lang="zh-TW" altLang="en-US" sz="4500" b="1" smtClean="0">
                <a:solidFill>
                  <a:schemeClr val="bg2"/>
                </a:solidFill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sz="4500" b="1" smtClean="0">
                <a:solidFill>
                  <a:srgbClr val="7030A0"/>
                </a:solidFill>
                <a:latin typeface="標楷體" pitchFamily="65" charset="-120"/>
                <a:ea typeface="標楷體" pitchFamily="65" charset="-120"/>
              </a:rPr>
              <a:t>因為爸爸的生日在暑假中，所以我想以我的作品，送給爸爸當生日禮物。</a:t>
            </a:r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allAtOnce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內容版面配置區 7" descr="1a60189fb615ee4e.jpg"/>
          <p:cNvPicPr>
            <a:picLocks noGrp="1" noChangeAspect="1"/>
          </p:cNvPicPr>
          <p:nvPr>
            <p:ph idx="1"/>
          </p:nvPr>
        </p:nvPicPr>
        <p:blipFill>
          <a:blip r:embed="rId3">
            <a:lum bright="10000" contrast="-10000"/>
          </a:blip>
          <a:srcRect/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0" y="2205038"/>
            <a:ext cx="9144000" cy="2303462"/>
          </a:xfrm>
        </p:spPr>
        <p:txBody>
          <a:bodyPr/>
          <a:lstStyle/>
          <a:p>
            <a:r>
              <a:rPr lang="zh-TW" altLang="en-US" sz="10000" b="1" smtClean="0">
                <a:solidFill>
                  <a:srgbClr val="FF9900"/>
                </a:solidFill>
                <a:latin typeface="標楷體" pitchFamily="65" charset="-120"/>
                <a:ea typeface="標楷體" pitchFamily="65" charset="-120"/>
              </a:rPr>
              <a:t>謝</a:t>
            </a:r>
            <a:r>
              <a:rPr lang="zh-TW" altLang="en-US" sz="10000" b="1" smtClean="0">
                <a:solidFill>
                  <a:srgbClr val="FFFF00"/>
                </a:solidFill>
                <a:latin typeface="標楷體" pitchFamily="65" charset="-120"/>
                <a:ea typeface="標楷體" pitchFamily="65" charset="-120"/>
              </a:rPr>
              <a:t>謝</a:t>
            </a:r>
            <a:r>
              <a:rPr lang="zh-TW" altLang="en-US" sz="10000" b="1" smtClean="0">
                <a:solidFill>
                  <a:srgbClr val="FF6699"/>
                </a:solidFill>
                <a:latin typeface="標楷體" pitchFamily="65" charset="-120"/>
                <a:ea typeface="標楷體" pitchFamily="65" charset="-120"/>
              </a:rPr>
              <a:t>聆</a:t>
            </a:r>
            <a:r>
              <a:rPr lang="zh-TW" altLang="en-US" sz="10000" b="1" smtClean="0">
                <a:solidFill>
                  <a:srgbClr val="FF66FF"/>
                </a:solidFill>
                <a:latin typeface="標楷體" pitchFamily="65" charset="-120"/>
                <a:ea typeface="標楷體" pitchFamily="65" charset="-120"/>
              </a:rPr>
              <a:t>聽</a:t>
            </a:r>
            <a:endParaRPr lang="zh-TW" altLang="en-US" sz="10000" b="1" smtClean="0">
              <a:solidFill>
                <a:srgbClr val="00B0F0"/>
              </a:solidFill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3000" fill="hold"/>
                                        <p:tgtEl>
                                          <p:spTgt spid="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2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3" presetID="6" presetClass="emp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3000" fill="hold"/>
                                        <p:tgtEl>
                                          <p:spTgt spid="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2" grpId="2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z="5000" b="1" smtClean="0">
                <a:solidFill>
                  <a:srgbClr val="7030A0"/>
                </a:solidFill>
                <a:latin typeface="標楷體" pitchFamily="65" charset="-120"/>
                <a:ea typeface="標楷體" pitchFamily="65" charset="-120"/>
              </a:rPr>
              <a:t>圍巾材料</a:t>
            </a:r>
          </a:p>
        </p:txBody>
      </p:sp>
      <p:pic>
        <p:nvPicPr>
          <p:cNvPr id="16386" name="內容版面配置區 3" descr="DSC00285.JPG"/>
          <p:cNvPicPr>
            <a:picLocks noGrp="1" noChangeAspect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2339975" y="1557338"/>
            <a:ext cx="6270625" cy="4464050"/>
          </a:xfrm>
        </p:spPr>
      </p:pic>
      <p:sp>
        <p:nvSpPr>
          <p:cNvPr id="9" name="內容版面配置區 8"/>
          <p:cNvSpPr>
            <a:spLocks noGrp="1"/>
          </p:cNvSpPr>
          <p:nvPr>
            <p:ph sz="half" idx="2"/>
          </p:nvPr>
        </p:nvSpPr>
        <p:spPr>
          <a:xfrm>
            <a:off x="468313" y="1557338"/>
            <a:ext cx="1943100" cy="4525962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en-US" altLang="zh-TW" b="1" smtClean="0">
                <a:solidFill>
                  <a:srgbClr val="7030A0"/>
                </a:solidFill>
              </a:rPr>
              <a:t>1.</a:t>
            </a:r>
            <a:r>
              <a:rPr lang="zh-TW" altLang="en-US" b="1" smtClean="0">
                <a:solidFill>
                  <a:srgbClr val="7030A0"/>
                </a:solidFill>
              </a:rPr>
              <a:t>鈎針</a:t>
            </a:r>
            <a:endParaRPr lang="en-US" altLang="zh-TW" b="1" smtClean="0">
              <a:solidFill>
                <a:srgbClr val="7030A0"/>
              </a:solidFill>
            </a:endParaRPr>
          </a:p>
          <a:p>
            <a:pPr>
              <a:buFont typeface="Arial" charset="0"/>
              <a:buNone/>
            </a:pPr>
            <a:endParaRPr lang="en-US" altLang="zh-TW" b="1" smtClean="0">
              <a:solidFill>
                <a:srgbClr val="7030A0"/>
              </a:solidFill>
            </a:endParaRPr>
          </a:p>
          <a:p>
            <a:pPr>
              <a:buFont typeface="Arial" charset="0"/>
              <a:buNone/>
            </a:pPr>
            <a:r>
              <a:rPr lang="en-US" altLang="zh-TW" b="1" smtClean="0">
                <a:solidFill>
                  <a:srgbClr val="7030A0"/>
                </a:solidFill>
              </a:rPr>
              <a:t>2.</a:t>
            </a:r>
            <a:r>
              <a:rPr lang="zh-TW" altLang="en-US" b="1" smtClean="0">
                <a:solidFill>
                  <a:srgbClr val="7030A0"/>
                </a:solidFill>
              </a:rPr>
              <a:t>釘板</a:t>
            </a:r>
            <a:endParaRPr lang="en-US" altLang="zh-TW" b="1" smtClean="0">
              <a:solidFill>
                <a:srgbClr val="7030A0"/>
              </a:solidFill>
            </a:endParaRPr>
          </a:p>
          <a:p>
            <a:pPr>
              <a:buFont typeface="Arial" charset="0"/>
              <a:buNone/>
            </a:pPr>
            <a:endParaRPr lang="en-US" altLang="zh-TW" b="1" smtClean="0">
              <a:solidFill>
                <a:srgbClr val="7030A0"/>
              </a:solidFill>
            </a:endParaRPr>
          </a:p>
          <a:p>
            <a:pPr>
              <a:buFont typeface="Arial" charset="0"/>
              <a:buNone/>
            </a:pPr>
            <a:r>
              <a:rPr lang="en-US" altLang="zh-TW" b="1" smtClean="0">
                <a:solidFill>
                  <a:srgbClr val="7030A0"/>
                </a:solidFill>
              </a:rPr>
              <a:t>3.</a:t>
            </a:r>
            <a:r>
              <a:rPr lang="zh-TW" altLang="en-US" b="1" smtClean="0">
                <a:solidFill>
                  <a:srgbClr val="7030A0"/>
                </a:solidFill>
              </a:rPr>
              <a:t>毛線</a:t>
            </a:r>
            <a:r>
              <a:rPr lang="en-US" altLang="zh-TW" b="1" smtClean="0">
                <a:solidFill>
                  <a:srgbClr val="7030A0"/>
                </a:solidFill>
              </a:rPr>
              <a:t>4</a:t>
            </a:r>
            <a:r>
              <a:rPr lang="zh-TW" altLang="en-US" b="1" smtClean="0">
                <a:solidFill>
                  <a:srgbClr val="7030A0"/>
                </a:solidFill>
              </a:rPr>
              <a:t>顆</a:t>
            </a:r>
            <a:endParaRPr lang="en-US" altLang="zh-TW" b="1" smtClean="0">
              <a:solidFill>
                <a:srgbClr val="7030A0"/>
              </a:solidFill>
            </a:endParaRPr>
          </a:p>
          <a:p>
            <a:pPr>
              <a:buFont typeface="Arial" charset="0"/>
              <a:buNone/>
            </a:pPr>
            <a:endParaRPr lang="zh-TW" altLang="en-US" smtClean="0"/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2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z="4500" b="1" smtClean="0">
                <a:solidFill>
                  <a:srgbClr val="7030A0"/>
                </a:solidFill>
                <a:latin typeface="標楷體" pitchFamily="65" charset="-120"/>
                <a:ea typeface="標楷體" pitchFamily="65" charset="-120"/>
              </a:rPr>
              <a:t>製作過程</a:t>
            </a:r>
            <a:r>
              <a:rPr lang="en-US" altLang="zh-TW" sz="4500" b="1" smtClean="0">
                <a:solidFill>
                  <a:srgbClr val="7030A0"/>
                </a:solidFill>
                <a:latin typeface="標楷體" pitchFamily="65" charset="-120"/>
                <a:ea typeface="標楷體" pitchFamily="65" charset="-120"/>
              </a:rPr>
              <a:t>-(1)</a:t>
            </a:r>
            <a:endParaRPr lang="zh-TW" altLang="en-US" sz="4500" b="1" smtClean="0">
              <a:solidFill>
                <a:srgbClr val="7030A0"/>
              </a:solidFill>
              <a:latin typeface="標楷體" pitchFamily="65" charset="-120"/>
              <a:ea typeface="標楷體" pitchFamily="65" charset="-120"/>
            </a:endParaRPr>
          </a:p>
        </p:txBody>
      </p:sp>
      <p:pic>
        <p:nvPicPr>
          <p:cNvPr id="17410" name="內容版面配置區 5" descr="DSC00250.JPG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571625" y="1428750"/>
            <a:ext cx="6318250" cy="5040313"/>
          </a:xfrm>
          <a:noFill/>
        </p:spPr>
      </p:pic>
      <p:sp>
        <p:nvSpPr>
          <p:cNvPr id="11" name="文字方塊 10"/>
          <p:cNvSpPr txBox="1"/>
          <p:nvPr/>
        </p:nvSpPr>
        <p:spPr>
          <a:xfrm>
            <a:off x="498475" y="620713"/>
            <a:ext cx="730250" cy="5665787"/>
          </a:xfrm>
          <a:prstGeom prst="rect">
            <a:avLst/>
          </a:prstGeom>
          <a:noFill/>
        </p:spPr>
        <p:txBody>
          <a:bodyPr vert="eaVert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sz="3550" b="1" dirty="0">
                <a:solidFill>
                  <a:srgbClr val="7030A0"/>
                </a:solidFill>
                <a:latin typeface="標楷體" pitchFamily="65" charset="-120"/>
                <a:ea typeface="標楷體" pitchFamily="65" charset="-120"/>
              </a:rPr>
              <a:t>打一個活結，套在釘板上。</a:t>
            </a:r>
            <a:endParaRPr kumimoji="0" lang="en-US" altLang="zh-TW" sz="3550" b="1" dirty="0">
              <a:solidFill>
                <a:srgbClr val="7030A0"/>
              </a:solidFill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smtClean="0">
                <a:solidFill>
                  <a:srgbClr val="7030A0"/>
                </a:solidFill>
                <a:latin typeface="標楷體" pitchFamily="65" charset="-120"/>
                <a:ea typeface="標楷體" pitchFamily="65" charset="-120"/>
              </a:rPr>
              <a:t>製作過程</a:t>
            </a:r>
            <a:r>
              <a:rPr lang="en-US" altLang="zh-TW" b="1" smtClean="0">
                <a:solidFill>
                  <a:srgbClr val="7030A0"/>
                </a:solidFill>
                <a:latin typeface="標楷體" pitchFamily="65" charset="-120"/>
                <a:ea typeface="標楷體" pitchFamily="65" charset="-120"/>
              </a:rPr>
              <a:t>-(2)</a:t>
            </a:r>
            <a:endParaRPr lang="zh-TW" altLang="en-US" smtClean="0">
              <a:solidFill>
                <a:srgbClr val="7030A0"/>
              </a:solidFill>
            </a:endParaRPr>
          </a:p>
        </p:txBody>
      </p:sp>
      <p:sp>
        <p:nvSpPr>
          <p:cNvPr id="5" name="文字方塊 4"/>
          <p:cNvSpPr txBox="1">
            <a:spLocks noChangeArrowheads="1"/>
          </p:cNvSpPr>
          <p:nvPr/>
        </p:nvSpPr>
        <p:spPr bwMode="auto">
          <a:xfrm>
            <a:off x="447675" y="428625"/>
            <a:ext cx="647700" cy="6215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eaVert">
            <a:spAutoFit/>
          </a:bodyPr>
          <a:lstStyle/>
          <a:p>
            <a:r>
              <a:rPr kumimoji="0" lang="zh-TW" altLang="en-US" sz="3000" b="1">
                <a:solidFill>
                  <a:srgbClr val="7030A0"/>
                </a:solidFill>
                <a:latin typeface="標楷體" pitchFamily="65" charset="-120"/>
                <a:ea typeface="標楷體" pitchFamily="65" charset="-120"/>
              </a:rPr>
              <a:t>把線從左邊繞到右邊，形成平行線。</a:t>
            </a:r>
          </a:p>
        </p:txBody>
      </p:sp>
      <p:pic>
        <p:nvPicPr>
          <p:cNvPr id="18435" name="內容版面配置區 6" descr="DSC00252.JPG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2339975" y="1557338"/>
            <a:ext cx="5688013" cy="4789487"/>
          </a:xfrm>
        </p:spPr>
      </p:pic>
    </p:spTree>
  </p:cSld>
  <p:clrMapOvr>
    <a:masterClrMapping/>
  </p:clrMapOvr>
  <p:transition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smtClean="0">
                <a:solidFill>
                  <a:srgbClr val="7030A0"/>
                </a:solidFill>
                <a:latin typeface="標楷體" pitchFamily="65" charset="-120"/>
                <a:ea typeface="標楷體" pitchFamily="65" charset="-120"/>
              </a:rPr>
              <a:t>製作過程</a:t>
            </a:r>
            <a:r>
              <a:rPr lang="en-US" altLang="zh-TW" b="1" smtClean="0">
                <a:solidFill>
                  <a:srgbClr val="7030A0"/>
                </a:solidFill>
                <a:latin typeface="標楷體" pitchFamily="65" charset="-120"/>
                <a:ea typeface="標楷體" pitchFamily="65" charset="-120"/>
              </a:rPr>
              <a:t>-(2)</a:t>
            </a:r>
            <a:endParaRPr lang="zh-TW" altLang="en-US" smtClean="0">
              <a:solidFill>
                <a:srgbClr val="7030A0"/>
              </a:solidFill>
            </a:endParaRPr>
          </a:p>
        </p:txBody>
      </p:sp>
      <p:pic>
        <p:nvPicPr>
          <p:cNvPr id="19458" name="內容版面配置區 3" descr="DSC00283.JPG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2268538" y="1628775"/>
            <a:ext cx="6034087" cy="4824413"/>
          </a:xfrm>
        </p:spPr>
      </p:pic>
      <p:sp>
        <p:nvSpPr>
          <p:cNvPr id="5" name="文字方塊 4"/>
          <p:cNvSpPr txBox="1"/>
          <p:nvPr/>
        </p:nvSpPr>
        <p:spPr>
          <a:xfrm>
            <a:off x="1143000" y="0"/>
            <a:ext cx="577850" cy="6824663"/>
          </a:xfrm>
          <a:prstGeom prst="rect">
            <a:avLst/>
          </a:prstGeom>
          <a:noFill/>
        </p:spPr>
        <p:txBody>
          <a:bodyPr vert="eaVert"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sz="2550" b="1" dirty="0">
                <a:solidFill>
                  <a:srgbClr val="7030A0"/>
                </a:solidFill>
                <a:latin typeface="標楷體" pitchFamily="65" charset="-120"/>
                <a:ea typeface="標楷體" pitchFamily="65" charset="-120"/>
              </a:rPr>
              <a:t>一直重複上一步驟，織到自己喜歡的長度為止。</a:t>
            </a:r>
            <a:endParaRPr kumimoji="0" lang="zh-TW" altLang="en-US" sz="2550" b="1" dirty="0">
              <a:solidFill>
                <a:srgbClr val="7030A0"/>
              </a:solidFill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  <p:transition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z="5000" b="1" smtClean="0">
                <a:solidFill>
                  <a:srgbClr val="7030A0"/>
                </a:solidFill>
                <a:latin typeface="標楷體" pitchFamily="65" charset="-120"/>
                <a:ea typeface="標楷體" pitchFamily="65" charset="-120"/>
              </a:rPr>
              <a:t>已經織了那麼長</a:t>
            </a:r>
            <a:r>
              <a:rPr lang="en-US" altLang="zh-TW" sz="6000" b="1" smtClean="0">
                <a:solidFill>
                  <a:srgbClr val="7030A0"/>
                </a:solidFill>
                <a:latin typeface="標楷體" pitchFamily="65" charset="-120"/>
                <a:ea typeface="標楷體" pitchFamily="65" charset="-120"/>
              </a:rPr>
              <a:t>~~</a:t>
            </a:r>
            <a:endParaRPr lang="zh-TW" altLang="en-US" sz="6000" b="1" smtClean="0">
              <a:solidFill>
                <a:srgbClr val="7030A0"/>
              </a:solidFill>
              <a:latin typeface="標楷體" pitchFamily="65" charset="-120"/>
              <a:ea typeface="標楷體" pitchFamily="65" charset="-120"/>
            </a:endParaRPr>
          </a:p>
        </p:txBody>
      </p:sp>
      <p:pic>
        <p:nvPicPr>
          <p:cNvPr id="20482" name="內容版面配置區 3" descr="P1020865.jpg"/>
          <p:cNvPicPr>
            <a:picLocks noGrp="1" noChangeAspect="1"/>
          </p:cNvPicPr>
          <p:nvPr>
            <p:ph idx="1"/>
          </p:nvPr>
        </p:nvPicPr>
        <p:blipFill>
          <a:blip r:embed="rId2">
            <a:lum bright="10000" contrast="-20000"/>
          </a:blip>
          <a:srcRect/>
          <a:stretch>
            <a:fillRect/>
          </a:stretch>
        </p:blipFill>
        <p:spPr>
          <a:xfrm>
            <a:off x="1554163" y="1600200"/>
            <a:ext cx="6035675" cy="4525963"/>
          </a:xfrm>
        </p:spPr>
      </p:pic>
    </p:spTree>
  </p:cSld>
  <p:clrMapOvr>
    <a:masterClrMapping/>
  </p:clrMapOvr>
  <p:transition>
    <p:pull dir="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zh-TW" altLang="en-US" b="1" smtClean="0">
                <a:solidFill>
                  <a:srgbClr val="7030A0"/>
                </a:solidFill>
                <a:latin typeface="標楷體" pitchFamily="65" charset="-120"/>
                <a:ea typeface="標楷體" pitchFamily="65" charset="-120"/>
              </a:rPr>
              <a:t>      製作過程</a:t>
            </a:r>
            <a:r>
              <a:rPr lang="en-US" altLang="zh-TW" b="1" smtClean="0">
                <a:solidFill>
                  <a:srgbClr val="7030A0"/>
                </a:solidFill>
                <a:latin typeface="標楷體" pitchFamily="65" charset="-120"/>
                <a:ea typeface="標楷體" pitchFamily="65" charset="-120"/>
              </a:rPr>
              <a:t>-(3)</a:t>
            </a:r>
            <a:r>
              <a:rPr lang="zh-TW" altLang="en-US" b="1" smtClean="0">
                <a:solidFill>
                  <a:srgbClr val="7030A0"/>
                </a:solidFill>
                <a:latin typeface="標楷體" pitchFamily="65" charset="-120"/>
                <a:ea typeface="標楷體" pitchFamily="65" charset="-120"/>
              </a:rPr>
              <a:t>成品</a:t>
            </a:r>
            <a:endParaRPr lang="zh-TW" altLang="en-US" smtClean="0">
              <a:solidFill>
                <a:srgbClr val="7030A0"/>
              </a:solidFill>
            </a:endParaRPr>
          </a:p>
        </p:txBody>
      </p:sp>
      <p:pic>
        <p:nvPicPr>
          <p:cNvPr id="21506" name="內容版面配置區 8" descr="P1020877.jpg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571625" y="1714500"/>
            <a:ext cx="6000750" cy="4525963"/>
          </a:xfrm>
        </p:spPr>
      </p:pic>
    </p:spTree>
  </p:cSld>
  <p:clrMapOvr>
    <a:masterClrMapping/>
  </p:clrMapOvr>
  <p:transition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z="3600" b="1" smtClean="0">
                <a:solidFill>
                  <a:srgbClr val="7030A0"/>
                </a:solidFill>
                <a:latin typeface="標楷體" pitchFamily="65" charset="-120"/>
                <a:ea typeface="標楷體" pitchFamily="65" charset="-120"/>
              </a:rPr>
              <a:t>帽子的材料</a:t>
            </a:r>
            <a:r>
              <a:rPr lang="en-US" altLang="zh-TW" sz="3600" b="1" smtClean="0">
                <a:solidFill>
                  <a:srgbClr val="7030A0"/>
                </a:solidFill>
                <a:latin typeface="標楷體" pitchFamily="65" charset="-120"/>
                <a:ea typeface="標楷體" pitchFamily="65" charset="-120"/>
              </a:rPr>
              <a:t>-</a:t>
            </a:r>
            <a:r>
              <a:rPr lang="zh-TW" altLang="en-US" sz="3600" b="1" smtClean="0">
                <a:solidFill>
                  <a:srgbClr val="7030A0"/>
                </a:solidFill>
                <a:latin typeface="標楷體" pitchFamily="65" charset="-120"/>
                <a:ea typeface="標楷體" pitchFamily="65" charset="-120"/>
              </a:rPr>
              <a:t>毛線</a:t>
            </a:r>
            <a:r>
              <a:rPr lang="en-US" altLang="zh-TW" sz="3600" b="1" smtClean="0">
                <a:solidFill>
                  <a:srgbClr val="7030A0"/>
                </a:solidFill>
                <a:latin typeface="標楷體" pitchFamily="65" charset="-120"/>
                <a:ea typeface="標楷體" pitchFamily="65" charset="-120"/>
              </a:rPr>
              <a:t>2</a:t>
            </a:r>
            <a:r>
              <a:rPr lang="zh-TW" altLang="en-US" sz="3600" b="1" smtClean="0">
                <a:solidFill>
                  <a:srgbClr val="7030A0"/>
                </a:solidFill>
                <a:latin typeface="標楷體" pitchFamily="65" charset="-120"/>
                <a:ea typeface="標楷體" pitchFamily="65" charset="-120"/>
              </a:rPr>
              <a:t>顆、城堡編織器</a:t>
            </a:r>
          </a:p>
        </p:txBody>
      </p:sp>
      <p:pic>
        <p:nvPicPr>
          <p:cNvPr id="22530" name="內容版面配置區 6" descr="照片 056.jpg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500188" y="1643063"/>
            <a:ext cx="6375400" cy="4829175"/>
          </a:xfrm>
        </p:spPr>
      </p:pic>
      <p:sp>
        <p:nvSpPr>
          <p:cNvPr id="13" name="甜甜圈 12"/>
          <p:cNvSpPr/>
          <p:nvPr/>
        </p:nvSpPr>
        <p:spPr>
          <a:xfrm>
            <a:off x="4356100" y="3716338"/>
            <a:ext cx="3816350" cy="2592387"/>
          </a:xfrm>
          <a:prstGeom prst="donut">
            <a:avLst>
              <a:gd name="adj" fmla="val 0"/>
            </a:avLst>
          </a:prstGeom>
          <a:solidFill>
            <a:srgbClr val="FF6699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zh-TW" alt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鋒芒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361</TotalTime>
  <Words>312</Words>
  <Application>Microsoft Office PowerPoint</Application>
  <PresentationFormat>如螢幕大小 (4:3)</PresentationFormat>
  <Paragraphs>41</Paragraphs>
  <Slides>20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簡報設計範本</vt:lpstr>
      </vt:variant>
      <vt:variant>
        <vt:i4>1</vt:i4>
      </vt:variant>
      <vt:variant>
        <vt:lpstr>投影片標題</vt:lpstr>
      </vt:variant>
      <vt:variant>
        <vt:i4>20</vt:i4>
      </vt:variant>
    </vt:vector>
  </HeadingPairs>
  <TitlesOfParts>
    <vt:vector size="26" baseType="lpstr">
      <vt:lpstr>Calibri</vt:lpstr>
      <vt:lpstr>新細明體</vt:lpstr>
      <vt:lpstr>Arial</vt:lpstr>
      <vt:lpstr>標楷體</vt:lpstr>
      <vt:lpstr>微軟正黑體</vt:lpstr>
      <vt:lpstr>Office 佈景主題</vt:lpstr>
      <vt:lpstr>爸爸的生日禮物</vt:lpstr>
      <vt:lpstr>動  機</vt:lpstr>
      <vt:lpstr>圍巾材料</vt:lpstr>
      <vt:lpstr>製作過程-(1)</vt:lpstr>
      <vt:lpstr>製作過程-(2)</vt:lpstr>
      <vt:lpstr>製作過程-(2)</vt:lpstr>
      <vt:lpstr>已經織了那麼長~~</vt:lpstr>
      <vt:lpstr>      製作過程-(3)成品</vt:lpstr>
      <vt:lpstr>帽子的材料-毛線2顆、城堡編織器</vt:lpstr>
      <vt:lpstr>製作過程-(1)</vt:lpstr>
      <vt:lpstr>製作過程-(2)</vt:lpstr>
      <vt:lpstr>製作過程-(3)</vt:lpstr>
      <vt:lpstr>製作過程-(4)</vt:lpstr>
      <vt:lpstr>已經織這麼長了</vt:lpstr>
      <vt:lpstr>製作過程-(5)收尾</vt:lpstr>
      <vt:lpstr>      製作過程-(6)成品</vt:lpstr>
      <vt:lpstr>成   品</vt:lpstr>
      <vt:lpstr>主角(爸爸)試穿成品</vt:lpstr>
      <vt:lpstr>工 作 小 組</vt:lpstr>
      <vt:lpstr>謝謝聆聽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爸爸的生日禮物</dc:title>
  <dc:creator>張老師</dc:creator>
  <cp:lastModifiedBy>none</cp:lastModifiedBy>
  <cp:revision>48</cp:revision>
  <dcterms:created xsi:type="dcterms:W3CDTF">2011-08-20T01:34:22Z</dcterms:created>
  <dcterms:modified xsi:type="dcterms:W3CDTF">2011-11-02T03:33:21Z</dcterms:modified>
</cp:coreProperties>
</file>