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5" r:id="rId19"/>
    <p:sldId id="273" r:id="rId20"/>
    <p:sldId id="274" r:id="rId21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66FF33"/>
    <a:srgbClr val="FFFF00"/>
    <a:srgbClr val="3A8828"/>
    <a:srgbClr val="FF00FF"/>
    <a:srgbClr val="FF66FF"/>
    <a:srgbClr val="FF9900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747" autoAdjust="0"/>
  </p:normalViewPr>
  <p:slideViewPr>
    <p:cSldViewPr>
      <p:cViewPr>
        <p:scale>
          <a:sx n="60" d="100"/>
          <a:sy n="60" d="100"/>
        </p:scale>
        <p:origin x="-786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E2A1485-177A-4C76-BFF8-2C383734FEAB}" type="datetimeFigureOut">
              <a:rPr lang="zh-TW" altLang="en-US"/>
              <a:pPr>
                <a:defRPr/>
              </a:pPr>
              <a:t>2011/11/2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CC3420D-8D04-487B-A1FD-0C2DB2034F5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4819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B62934-4CA1-4A62-898F-CBA68C2A4CC6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1BBC3-4168-411C-A9B2-F0DBAE52AFEC}" type="datetimeFigureOut">
              <a:rPr lang="zh-TW" altLang="en-US"/>
              <a:pPr>
                <a:defRPr/>
              </a:pPr>
              <a:t>2011/11/2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C41E6-01E0-40AB-A50F-ECFFF39C59C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AC95B-F914-426C-9C95-94E5FDE731C1}" type="datetimeFigureOut">
              <a:rPr lang="zh-TW" altLang="en-US"/>
              <a:pPr>
                <a:defRPr/>
              </a:pPr>
              <a:t>2011/11/2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76EFE-1F96-45EA-88EE-85823A88333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00C69-9C4D-462F-AF8C-579532123688}" type="datetimeFigureOut">
              <a:rPr lang="zh-TW" altLang="en-US"/>
              <a:pPr>
                <a:defRPr/>
              </a:pPr>
              <a:t>2011/11/2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0DB02-2499-4FF3-B276-1073B121263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2BDD9-1994-455F-98AA-D04B999236A5}" type="datetimeFigureOut">
              <a:rPr lang="zh-TW" altLang="en-US"/>
              <a:pPr>
                <a:defRPr/>
              </a:pPr>
              <a:t>2011/11/2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7F3A-E1EA-4F8E-AC28-AFD0E7416CE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7EE44-4996-46DD-9DE1-9D7A5D47D59F}" type="datetimeFigureOut">
              <a:rPr lang="zh-TW" altLang="en-US"/>
              <a:pPr>
                <a:defRPr/>
              </a:pPr>
              <a:t>2011/11/2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1DC6E-4690-4ECA-9C21-293B1F46FC1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3C505-7A83-4670-B493-232C73808FD1}" type="datetimeFigureOut">
              <a:rPr lang="zh-TW" altLang="en-US"/>
              <a:pPr>
                <a:defRPr/>
              </a:pPr>
              <a:t>2011/11/2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1FEBA-0153-4A57-B561-DBD0167A1CC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12403-288F-4714-83C2-7093318318F1}" type="datetimeFigureOut">
              <a:rPr lang="zh-TW" altLang="en-US"/>
              <a:pPr>
                <a:defRPr/>
              </a:pPr>
              <a:t>2011/11/2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D9656-D6DD-4709-96C7-D3359500A98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76770-1D3A-43C6-BBD9-F6D52B4496AF}" type="datetimeFigureOut">
              <a:rPr lang="zh-TW" altLang="en-US"/>
              <a:pPr>
                <a:defRPr/>
              </a:pPr>
              <a:t>2011/11/2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7B3F9-B38F-42A5-A386-EA63C06E254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3A0F9-F0E5-4698-80A8-69613509A937}" type="datetimeFigureOut">
              <a:rPr lang="zh-TW" altLang="en-US"/>
              <a:pPr>
                <a:defRPr/>
              </a:pPr>
              <a:t>2011/11/2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B2F45-0253-40F7-A7F4-4474D36F319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CD724-91FC-4943-9053-38562964E6DD}" type="datetimeFigureOut">
              <a:rPr lang="zh-TW" altLang="en-US"/>
              <a:pPr>
                <a:defRPr/>
              </a:pPr>
              <a:t>2011/11/2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985E3-C4A8-4F5F-96EE-B9E44486B56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32CE1-6D83-42D2-BD50-0A489E60082A}" type="datetimeFigureOut">
              <a:rPr lang="zh-TW" altLang="en-US"/>
              <a:pPr>
                <a:defRPr/>
              </a:pPr>
              <a:t>2011/11/2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93A00-B91E-44B3-AFD4-AD98F9841EE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99C2129-5AC3-4192-BBC9-8815B69ECDC2}" type="datetimeFigureOut">
              <a:rPr lang="zh-TW" altLang="en-US"/>
              <a:pPr>
                <a:defRPr/>
              </a:pPr>
              <a:t>2011/11/2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DC92552-5A16-4853-895B-91E47CB96F4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1b1ba2669286a788.jpg"/>
          <p:cNvPicPr>
            <a:picLocks noChangeAspect="1"/>
          </p:cNvPicPr>
          <p:nvPr/>
        </p:nvPicPr>
        <p:blipFill>
          <a:blip r:embed="rId2">
            <a:lum bright="30000" contras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71500" y="428625"/>
            <a:ext cx="7772400" cy="1470025"/>
          </a:xfrm>
        </p:spPr>
        <p:txBody>
          <a:bodyPr/>
          <a:lstStyle/>
          <a:p>
            <a:r>
              <a:rPr lang="zh-TW" altLang="en-US" sz="6000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爸爸的生日禮物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sz="4400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五年愛班</a:t>
            </a:r>
            <a:endParaRPr lang="en-US" altLang="zh-TW" sz="4400" b="1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400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張芮嘉</a:t>
            </a:r>
            <a:endParaRPr lang="en-US" altLang="zh-TW" sz="4400" b="1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600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製作過程</a:t>
            </a:r>
            <a:r>
              <a:rPr lang="en-US" altLang="zh-TW" sz="4600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-(1)</a:t>
            </a:r>
            <a:endParaRPr lang="zh-TW" altLang="en-US" sz="4600" smtClean="0">
              <a:solidFill>
                <a:srgbClr val="7030A0"/>
              </a:solidFill>
            </a:endParaRPr>
          </a:p>
        </p:txBody>
      </p:sp>
      <p:pic>
        <p:nvPicPr>
          <p:cNvPr id="4" name="內容版面配置區 3" descr="照片 053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57625" y="1214438"/>
            <a:ext cx="2428875" cy="1885950"/>
          </a:xfrm>
        </p:spPr>
      </p:pic>
      <p:pic>
        <p:nvPicPr>
          <p:cNvPr id="5" name="圖片 4" descr="照片 054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688" y="2214563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圖片 5" descr="照片 039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1214438"/>
            <a:ext cx="2214562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圖片 6" descr="照片 055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50" y="4786313"/>
            <a:ext cx="23336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向右箭號 7"/>
          <p:cNvSpPr/>
          <p:nvPr/>
        </p:nvSpPr>
        <p:spPr>
          <a:xfrm>
            <a:off x="2571750" y="2071688"/>
            <a:ext cx="1143000" cy="484187"/>
          </a:xfrm>
          <a:prstGeom prst="rightArrow">
            <a:avLst>
              <a:gd name="adj1" fmla="val 18553"/>
              <a:gd name="adj2" fmla="val 81447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8" name="向右箭號 17"/>
          <p:cNvSpPr/>
          <p:nvPr/>
        </p:nvSpPr>
        <p:spPr>
          <a:xfrm>
            <a:off x="6500813" y="1071563"/>
            <a:ext cx="1143000" cy="484187"/>
          </a:xfrm>
          <a:prstGeom prst="rightArrow">
            <a:avLst>
              <a:gd name="adj1" fmla="val 18553"/>
              <a:gd name="adj2" fmla="val 81447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9" name="向右箭號 18"/>
          <p:cNvSpPr/>
          <p:nvPr/>
        </p:nvSpPr>
        <p:spPr>
          <a:xfrm rot="5245829">
            <a:off x="7622381" y="1399382"/>
            <a:ext cx="885825" cy="484188"/>
          </a:xfrm>
          <a:prstGeom prst="rightArrow">
            <a:avLst>
              <a:gd name="adj1" fmla="val 18553"/>
              <a:gd name="adj2" fmla="val 81447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0" name="向右箭號 19"/>
          <p:cNvSpPr/>
          <p:nvPr/>
        </p:nvSpPr>
        <p:spPr>
          <a:xfrm rot="5400000">
            <a:off x="7314406" y="4115594"/>
            <a:ext cx="714375" cy="484188"/>
          </a:xfrm>
          <a:prstGeom prst="rightArrow">
            <a:avLst>
              <a:gd name="adj1" fmla="val 18553"/>
              <a:gd name="adj2" fmla="val 81447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1" name="文字方塊 20"/>
          <p:cNvSpPr txBox="1">
            <a:spLocks noChangeArrowheads="1"/>
          </p:cNvSpPr>
          <p:nvPr/>
        </p:nvSpPr>
        <p:spPr bwMode="auto">
          <a:xfrm>
            <a:off x="571500" y="4286250"/>
            <a:ext cx="5554663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4400" b="1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像這樣一塊一塊的拼起來</a:t>
            </a:r>
            <a:r>
              <a:rPr kumimoji="0" lang="en-US" altLang="zh-TW" sz="4400" b="1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4400" b="1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如上圖</a:t>
            </a:r>
            <a:r>
              <a:rPr kumimoji="0" lang="en-US" altLang="zh-TW" sz="4400" b="1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4400" b="1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第一步驟就完成了</a:t>
            </a:r>
            <a:r>
              <a:rPr kumimoji="0" lang="en-US" altLang="zh-TW" sz="4400" b="1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!!</a:t>
            </a:r>
            <a:endParaRPr kumimoji="0" lang="zh-TW" altLang="en-US" sz="4400" b="1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600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製作過程</a:t>
            </a:r>
            <a:r>
              <a:rPr lang="en-US" altLang="zh-TW" sz="4600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-(2)</a:t>
            </a:r>
            <a:endParaRPr lang="zh-TW" altLang="en-US" sz="4600" smtClean="0">
              <a:solidFill>
                <a:srgbClr val="7030A0"/>
              </a:solidFill>
            </a:endParaRPr>
          </a:p>
        </p:txBody>
      </p:sp>
      <p:pic>
        <p:nvPicPr>
          <p:cNvPr id="24578" name="內容版面配置區 3" descr="照片 056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25" y="2143125"/>
            <a:ext cx="5857875" cy="4394200"/>
          </a:xfrm>
        </p:spPr>
      </p:pic>
      <p:sp>
        <p:nvSpPr>
          <p:cNvPr id="8" name="文字方塊 7"/>
          <p:cNvSpPr txBox="1"/>
          <p:nvPr/>
        </p:nvSpPr>
        <p:spPr>
          <a:xfrm>
            <a:off x="1071563" y="214313"/>
            <a:ext cx="669925" cy="6215062"/>
          </a:xfrm>
          <a:prstGeom prst="rect">
            <a:avLst/>
          </a:prstGeom>
          <a:noFill/>
        </p:spPr>
        <p:txBody>
          <a:bodyPr vert="ea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150" b="1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找一個交接點</a:t>
            </a:r>
            <a:r>
              <a:rPr kumimoji="0" lang="en-US" altLang="zh-TW" sz="3150" b="1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150" b="1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如右圖</a:t>
            </a:r>
            <a:r>
              <a:rPr kumimoji="0" lang="en-US" altLang="zh-TW" sz="3150" b="1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150" b="1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把毛線卡住</a:t>
            </a:r>
            <a:r>
              <a:rPr kumimoji="0" lang="zh-TW" altLang="en-US" sz="3100" b="1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kumimoji="0" lang="zh-TW" altLang="en-US" sz="3100" b="1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甜甜圈 8"/>
          <p:cNvSpPr/>
          <p:nvPr/>
        </p:nvSpPr>
        <p:spPr>
          <a:xfrm>
            <a:off x="3857625" y="3786188"/>
            <a:ext cx="2428875" cy="2428875"/>
          </a:xfrm>
          <a:prstGeom prst="donut">
            <a:avLst>
              <a:gd name="adj" fmla="val 0"/>
            </a:avLst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600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製作過程</a:t>
            </a:r>
            <a:r>
              <a:rPr lang="en-US" altLang="zh-TW" sz="4600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-(3)</a:t>
            </a:r>
            <a:endParaRPr lang="zh-TW" altLang="en-US" sz="4600" smtClean="0">
              <a:solidFill>
                <a:srgbClr val="7030A0"/>
              </a:solidFill>
            </a:endParaRPr>
          </a:p>
        </p:txBody>
      </p:sp>
      <p:sp>
        <p:nvSpPr>
          <p:cNvPr id="5" name="文字方塊 4"/>
          <p:cNvSpPr txBox="1">
            <a:spLocks noChangeArrowheads="1"/>
          </p:cNvSpPr>
          <p:nvPr/>
        </p:nvSpPr>
        <p:spPr bwMode="auto">
          <a:xfrm>
            <a:off x="285750" y="214313"/>
            <a:ext cx="584200" cy="631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kumimoji="0" lang="zh-TW" altLang="en-US" sz="2600" b="1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如右圖，先把編織器</a:t>
            </a:r>
            <a:r>
              <a:rPr kumimoji="0" lang="en-US" altLang="zh-TW" sz="2600" b="1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2600" b="1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城堡</a:t>
            </a:r>
            <a:r>
              <a:rPr kumimoji="0" lang="en-US" altLang="zh-TW" sz="2600" b="1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2600" b="1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用毛線圍一圈。</a:t>
            </a:r>
          </a:p>
        </p:txBody>
      </p:sp>
      <p:pic>
        <p:nvPicPr>
          <p:cNvPr id="25603" name="內容版面配置區 12" descr="照片 058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750" y="1428750"/>
            <a:ext cx="6534150" cy="4900613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製作過程</a:t>
            </a:r>
            <a:r>
              <a:rPr lang="en-US" altLang="zh-TW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-(4)</a:t>
            </a:r>
            <a:endParaRPr lang="zh-TW" altLang="en-US" smtClean="0">
              <a:solidFill>
                <a:srgbClr val="7030A0"/>
              </a:solidFill>
            </a:endParaRPr>
          </a:p>
        </p:txBody>
      </p:sp>
      <p:pic>
        <p:nvPicPr>
          <p:cNvPr id="26626" name="內容版面配置區 4" descr="照片 059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0" y="1643063"/>
            <a:ext cx="6034088" cy="4525962"/>
          </a:xfrm>
        </p:spPr>
      </p:pic>
      <p:sp>
        <p:nvSpPr>
          <p:cNvPr id="6" name="文字方塊 5"/>
          <p:cNvSpPr txBox="1"/>
          <p:nvPr/>
        </p:nvSpPr>
        <p:spPr>
          <a:xfrm>
            <a:off x="1209675" y="0"/>
            <a:ext cx="504825" cy="6643688"/>
          </a:xfrm>
          <a:prstGeom prst="rect">
            <a:avLst/>
          </a:prstGeom>
          <a:noFill/>
        </p:spPr>
        <p:txBody>
          <a:bodyPr vert="ea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80" b="1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重複一樣的動作</a:t>
            </a:r>
            <a:r>
              <a:rPr kumimoji="0" lang="en-US" altLang="zh-TW" sz="2080" b="1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kumimoji="0" lang="zh-TW" altLang="en-US" sz="2080" b="1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如右圖</a:t>
            </a:r>
            <a:r>
              <a:rPr kumimoji="0" lang="en-US" altLang="zh-TW" sz="2080" b="1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kumimoji="0" lang="zh-TW" altLang="en-US" sz="2080" b="1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直到帽子到自己滿意的長度為止</a:t>
            </a:r>
            <a:r>
              <a:rPr kumimoji="0" lang="zh-TW" altLang="en-US" sz="2050" b="1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kumimoji="0" lang="zh-TW" altLang="en-US" sz="2050" b="1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已經織這麼長了</a:t>
            </a:r>
          </a:p>
        </p:txBody>
      </p:sp>
      <p:pic>
        <p:nvPicPr>
          <p:cNvPr id="27650" name="內容版面配置區 3" descr="照片 083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1600200"/>
            <a:ext cx="6248400" cy="4686300"/>
          </a:xfr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製作過程</a:t>
            </a:r>
            <a:r>
              <a:rPr lang="en-US" altLang="zh-TW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-(5)</a:t>
            </a:r>
            <a:r>
              <a:rPr lang="zh-TW" altLang="en-US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收尾</a:t>
            </a:r>
            <a:endParaRPr lang="zh-TW" altLang="en-US" smtClean="0">
              <a:solidFill>
                <a:srgbClr val="7030A0"/>
              </a:solidFill>
            </a:endParaRPr>
          </a:p>
        </p:txBody>
      </p:sp>
      <p:sp>
        <p:nvSpPr>
          <p:cNvPr id="28674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altLang="zh-TW" smtClean="0"/>
          </a:p>
          <a:p>
            <a:pPr>
              <a:buFont typeface="Arial" charset="0"/>
              <a:buNone/>
            </a:pPr>
            <a:endParaRPr lang="zh-TW" altLang="en-US" smtClean="0"/>
          </a:p>
        </p:txBody>
      </p:sp>
      <p:pic>
        <p:nvPicPr>
          <p:cNvPr id="28675" name="圖片 4" descr="照片 09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1714500"/>
            <a:ext cx="6429375" cy="482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en-US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製作過程</a:t>
            </a:r>
            <a:r>
              <a:rPr lang="en-US" altLang="zh-TW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-(6)</a:t>
            </a:r>
            <a:r>
              <a:rPr lang="zh-TW" altLang="en-US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成品</a:t>
            </a:r>
            <a:endParaRPr lang="zh-TW" altLang="en-US" smtClean="0">
              <a:solidFill>
                <a:srgbClr val="7030A0"/>
              </a:solidFill>
            </a:endParaRPr>
          </a:p>
        </p:txBody>
      </p:sp>
      <p:pic>
        <p:nvPicPr>
          <p:cNvPr id="29698" name="內容版面配置區 3" descr="照片 107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00188" y="1557338"/>
            <a:ext cx="6384925" cy="4843462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600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成   品</a:t>
            </a:r>
            <a:endParaRPr lang="zh-TW" altLang="en-US" sz="6000" b="1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0722" name="內容版面配置區 5" descr="照片 108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1628775"/>
            <a:ext cx="4248150" cy="4895850"/>
          </a:xfrm>
        </p:spPr>
      </p:pic>
      <p:pic>
        <p:nvPicPr>
          <p:cNvPr id="30723" name="圖片 6" descr="照片 32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1628775"/>
            <a:ext cx="3743325" cy="486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500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主角</a:t>
            </a:r>
            <a:r>
              <a:rPr lang="en-US" altLang="zh-TW" sz="5500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5500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爸爸</a:t>
            </a:r>
            <a:r>
              <a:rPr lang="en-US" altLang="zh-TW" sz="5500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5500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試穿成品</a:t>
            </a:r>
          </a:p>
        </p:txBody>
      </p:sp>
      <p:pic>
        <p:nvPicPr>
          <p:cNvPr id="4" name="內容版面配置區 3" descr="照片 006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20000"/>
          </a:blip>
          <a:srcRect/>
          <a:stretch>
            <a:fillRect/>
          </a:stretch>
        </p:blipFill>
        <p:spPr>
          <a:xfrm>
            <a:off x="539750" y="1773238"/>
            <a:ext cx="3600450" cy="4535487"/>
          </a:xfrm>
        </p:spPr>
      </p:pic>
      <p:pic>
        <p:nvPicPr>
          <p:cNvPr id="5" name="圖片 4" descr="照片 003.jpg"/>
          <p:cNvPicPr>
            <a:picLocks noChangeAspect="1"/>
          </p:cNvPicPr>
          <p:nvPr/>
        </p:nvPicPr>
        <p:blipFill>
          <a:blip r:embed="rId3">
            <a:lum bright="20000"/>
          </a:blip>
          <a:srcRect/>
          <a:stretch>
            <a:fillRect/>
          </a:stretch>
        </p:blipFill>
        <p:spPr bwMode="auto">
          <a:xfrm>
            <a:off x="4932363" y="1628775"/>
            <a:ext cx="3671887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0825" y="1052513"/>
            <a:ext cx="8229600" cy="869950"/>
          </a:xfrm>
        </p:spPr>
        <p:txBody>
          <a:bodyPr/>
          <a:lstStyle/>
          <a:p>
            <a:r>
              <a:rPr lang="zh-TW" altLang="en-US" sz="4800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工 作 小 組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4213" y="1773238"/>
            <a:ext cx="8229600" cy="38163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zh-TW" altLang="en-US" sz="6000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感謝</a:t>
            </a:r>
            <a:r>
              <a:rPr lang="en-US" altLang="zh-TW" sz="6500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~</a:t>
            </a:r>
            <a:r>
              <a:rPr lang="zh-TW" altLang="en-US" sz="4200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6500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~</a:t>
            </a:r>
            <a:r>
              <a:rPr lang="en-US" altLang="zh-TW" sz="500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!!</a:t>
            </a:r>
            <a:r>
              <a:rPr lang="zh-TW" altLang="en-US" sz="4000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毛線編織老師</a:t>
            </a:r>
            <a:endParaRPr lang="en-US" altLang="zh-TW" sz="4000" b="1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Arial" charset="0"/>
              <a:buNone/>
            </a:pPr>
            <a:r>
              <a:rPr lang="zh-TW" altLang="en-US" sz="4500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攝影小組：爸爸、媽媽、姑姑、</a:t>
            </a:r>
            <a:endParaRPr lang="en-US" altLang="zh-TW" sz="4500" b="1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Arial" charset="0"/>
              <a:buNone/>
            </a:pPr>
            <a:r>
              <a:rPr lang="zh-TW" altLang="en-US" sz="4500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姊姊、我。</a:t>
            </a:r>
            <a:endParaRPr lang="en-US" altLang="zh-TW" sz="4500" b="1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Arial" charset="0"/>
              <a:buNone/>
            </a:pPr>
            <a:r>
              <a:rPr lang="zh-TW" altLang="en-US" sz="4500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製作小組</a:t>
            </a:r>
            <a:r>
              <a:rPr lang="en-US" altLang="zh-TW" sz="4500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500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姊姊、媽媽、我。</a:t>
            </a:r>
          </a:p>
        </p:txBody>
      </p:sp>
      <p:pic>
        <p:nvPicPr>
          <p:cNvPr id="32771" name="Picture 2" descr="C:\Documents and Settings\ALEX CHANG\Local Settings\Temporary Internet Files\Content.IE5\WSDMUAT7\MC90042117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476250"/>
            <a:ext cx="1081088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4" descr="C:\Documents and Settings\ALEX CHANG\Local Settings\Temporary Internet Files\Content.IE5\IBBDLVN8\MC90019308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092825"/>
            <a:ext cx="84248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4" descr="C:\Documents and Settings\ALEX CHANG\Local Settings\Temporary Internet Files\Content.IE5\IBBDLVN8\MC90019308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5773737" y="2867026"/>
            <a:ext cx="604837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4" descr="C:\Documents and Settings\ALEX CHANG\Local Settings\Temporary Internet Files\Content.IE5\IBBDLVN8\MC90019308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0"/>
            <a:ext cx="85693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4" descr="C:\Documents and Settings\ALEX CHANG\Local Settings\Temporary Internet Files\Content.IE5\IBBDLVN8\MC90019308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2773363" y="3106738"/>
            <a:ext cx="623887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C:\Documents and Settings\ALEX CHANG\Local Settings\Temporary Internet Files\Content.IE5\4E3PHLEL\MC900237628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359684">
            <a:off x="1130300" y="711200"/>
            <a:ext cx="10175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806 -0.12615 L 4.44444E-6 -3.33333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圖片 4" descr="86df9d7a65695414.jpg"/>
          <p:cNvPicPr>
            <a:picLocks noChangeAspect="1"/>
          </p:cNvPicPr>
          <p:nvPr/>
        </p:nvPicPr>
        <p:blipFill>
          <a:blip r:embed="rId2">
            <a:lum bright="10000" contras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500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動  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zh-TW" altLang="en-US" sz="4500" smtClean="0">
                <a:latin typeface="標楷體" pitchFamily="65" charset="-120"/>
                <a:ea typeface="標楷體" pitchFamily="65" charset="-120"/>
              </a:rPr>
              <a:t>  </a:t>
            </a:r>
            <a:endParaRPr lang="en-US" altLang="zh-TW" sz="450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Arial" charset="0"/>
              <a:buNone/>
            </a:pPr>
            <a:r>
              <a:rPr lang="zh-TW" altLang="en-US" sz="4500" b="1" smtClean="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500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因為爸爸的生日在暑假中，所以我想以我的作品，送給爸爸當生日禮物。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內容版面配置區 7" descr="1a60189fb615ee4e.jpg"/>
          <p:cNvPicPr>
            <a:picLocks noGrp="1" noChangeAspect="1"/>
          </p:cNvPicPr>
          <p:nvPr>
            <p:ph idx="1"/>
          </p:nvPr>
        </p:nvPicPr>
        <p:blipFill>
          <a:blip r:embed="rId3">
            <a:lum bright="10000" contrast="-10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205038"/>
            <a:ext cx="9144000" cy="2303462"/>
          </a:xfrm>
        </p:spPr>
        <p:txBody>
          <a:bodyPr/>
          <a:lstStyle/>
          <a:p>
            <a:r>
              <a:rPr lang="zh-TW" altLang="en-US" sz="10000" b="1" smtClean="0">
                <a:solidFill>
                  <a:srgbClr val="FF9900"/>
                </a:solidFill>
                <a:latin typeface="標楷體" pitchFamily="65" charset="-120"/>
                <a:ea typeface="標楷體" pitchFamily="65" charset="-120"/>
              </a:rPr>
              <a:t>謝</a:t>
            </a:r>
            <a:r>
              <a:rPr lang="zh-TW" altLang="en-US" sz="10000" b="1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謝</a:t>
            </a:r>
            <a:r>
              <a:rPr lang="zh-TW" altLang="en-US" sz="10000" b="1" smtClean="0">
                <a:solidFill>
                  <a:srgbClr val="FF6699"/>
                </a:solidFill>
                <a:latin typeface="標楷體" pitchFamily="65" charset="-120"/>
                <a:ea typeface="標楷體" pitchFamily="65" charset="-120"/>
              </a:rPr>
              <a:t>聆</a:t>
            </a:r>
            <a:r>
              <a:rPr lang="zh-TW" altLang="en-US" sz="10000" b="1" smtClean="0">
                <a:solidFill>
                  <a:srgbClr val="FF66FF"/>
                </a:solidFill>
                <a:latin typeface="標楷體" pitchFamily="65" charset="-120"/>
                <a:ea typeface="標楷體" pitchFamily="65" charset="-120"/>
              </a:rPr>
              <a:t>聽</a:t>
            </a:r>
            <a:endParaRPr lang="zh-TW" altLang="en-US" sz="10000" b="1" smtClean="0">
              <a:solidFill>
                <a:srgbClr val="00B0F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3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000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圍巾材料</a:t>
            </a:r>
          </a:p>
        </p:txBody>
      </p:sp>
      <p:pic>
        <p:nvPicPr>
          <p:cNvPr id="16386" name="內容版面配置區 3" descr="DSC00285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39975" y="1557338"/>
            <a:ext cx="6270625" cy="4464050"/>
          </a:xfrm>
        </p:spPr>
      </p:pic>
      <p:sp>
        <p:nvSpPr>
          <p:cNvPr id="9" name="內容版面配置區 8"/>
          <p:cNvSpPr>
            <a:spLocks noGrp="1"/>
          </p:cNvSpPr>
          <p:nvPr>
            <p:ph sz="half" idx="2"/>
          </p:nvPr>
        </p:nvSpPr>
        <p:spPr>
          <a:xfrm>
            <a:off x="468313" y="1557338"/>
            <a:ext cx="1943100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zh-TW" b="1" smtClean="0">
                <a:solidFill>
                  <a:srgbClr val="7030A0"/>
                </a:solidFill>
              </a:rPr>
              <a:t>1.</a:t>
            </a:r>
            <a:r>
              <a:rPr lang="zh-TW" altLang="en-US" b="1" smtClean="0">
                <a:solidFill>
                  <a:srgbClr val="7030A0"/>
                </a:solidFill>
              </a:rPr>
              <a:t>鈎針</a:t>
            </a:r>
            <a:endParaRPr lang="en-US" altLang="zh-TW" b="1" smtClean="0">
              <a:solidFill>
                <a:srgbClr val="7030A0"/>
              </a:solidFill>
            </a:endParaRPr>
          </a:p>
          <a:p>
            <a:pPr>
              <a:buFont typeface="Arial" charset="0"/>
              <a:buNone/>
            </a:pPr>
            <a:endParaRPr lang="en-US" altLang="zh-TW" b="1" smtClean="0">
              <a:solidFill>
                <a:srgbClr val="7030A0"/>
              </a:solidFill>
            </a:endParaRPr>
          </a:p>
          <a:p>
            <a:pPr>
              <a:buFont typeface="Arial" charset="0"/>
              <a:buNone/>
            </a:pPr>
            <a:r>
              <a:rPr lang="en-US" altLang="zh-TW" b="1" smtClean="0">
                <a:solidFill>
                  <a:srgbClr val="7030A0"/>
                </a:solidFill>
              </a:rPr>
              <a:t>2.</a:t>
            </a:r>
            <a:r>
              <a:rPr lang="zh-TW" altLang="en-US" b="1" smtClean="0">
                <a:solidFill>
                  <a:srgbClr val="7030A0"/>
                </a:solidFill>
              </a:rPr>
              <a:t>釘板</a:t>
            </a:r>
            <a:endParaRPr lang="en-US" altLang="zh-TW" b="1" smtClean="0">
              <a:solidFill>
                <a:srgbClr val="7030A0"/>
              </a:solidFill>
            </a:endParaRPr>
          </a:p>
          <a:p>
            <a:pPr>
              <a:buFont typeface="Arial" charset="0"/>
              <a:buNone/>
            </a:pPr>
            <a:endParaRPr lang="en-US" altLang="zh-TW" b="1" smtClean="0">
              <a:solidFill>
                <a:srgbClr val="7030A0"/>
              </a:solidFill>
            </a:endParaRPr>
          </a:p>
          <a:p>
            <a:pPr>
              <a:buFont typeface="Arial" charset="0"/>
              <a:buNone/>
            </a:pPr>
            <a:r>
              <a:rPr lang="en-US" altLang="zh-TW" b="1" smtClean="0">
                <a:solidFill>
                  <a:srgbClr val="7030A0"/>
                </a:solidFill>
              </a:rPr>
              <a:t>3.</a:t>
            </a:r>
            <a:r>
              <a:rPr lang="zh-TW" altLang="en-US" b="1" smtClean="0">
                <a:solidFill>
                  <a:srgbClr val="7030A0"/>
                </a:solidFill>
              </a:rPr>
              <a:t>毛線</a:t>
            </a:r>
            <a:r>
              <a:rPr lang="en-US" altLang="zh-TW" b="1" smtClean="0">
                <a:solidFill>
                  <a:srgbClr val="7030A0"/>
                </a:solidFill>
              </a:rPr>
              <a:t>4</a:t>
            </a:r>
            <a:r>
              <a:rPr lang="zh-TW" altLang="en-US" b="1" smtClean="0">
                <a:solidFill>
                  <a:srgbClr val="7030A0"/>
                </a:solidFill>
              </a:rPr>
              <a:t>顆</a:t>
            </a:r>
            <a:endParaRPr lang="en-US" altLang="zh-TW" b="1" smtClean="0">
              <a:solidFill>
                <a:srgbClr val="7030A0"/>
              </a:solidFill>
            </a:endParaRPr>
          </a:p>
          <a:p>
            <a:pPr>
              <a:buFont typeface="Arial" charset="0"/>
              <a:buNone/>
            </a:pPr>
            <a:endParaRPr lang="zh-TW" altLang="en-US" smtClean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500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製作過程</a:t>
            </a:r>
            <a:r>
              <a:rPr lang="en-US" altLang="zh-TW" sz="4500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-(1)</a:t>
            </a:r>
            <a:endParaRPr lang="zh-TW" altLang="en-US" sz="4500" b="1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7410" name="內容版面配置區 5" descr="DSC00250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71625" y="1428750"/>
            <a:ext cx="6318250" cy="5040313"/>
          </a:xfrm>
          <a:noFill/>
        </p:spPr>
      </p:pic>
      <p:sp>
        <p:nvSpPr>
          <p:cNvPr id="11" name="文字方塊 10"/>
          <p:cNvSpPr txBox="1"/>
          <p:nvPr/>
        </p:nvSpPr>
        <p:spPr>
          <a:xfrm>
            <a:off x="498475" y="620713"/>
            <a:ext cx="730250" cy="5665787"/>
          </a:xfrm>
          <a:prstGeom prst="rect">
            <a:avLst/>
          </a:prstGeom>
          <a:noFill/>
        </p:spPr>
        <p:txBody>
          <a:bodyPr vert="ea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550" b="1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打一個活結，套在釘板上。</a:t>
            </a:r>
            <a:endParaRPr kumimoji="0" lang="en-US" altLang="zh-TW" sz="3550" b="1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製作過程</a:t>
            </a:r>
            <a:r>
              <a:rPr lang="en-US" altLang="zh-TW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-(2)</a:t>
            </a:r>
            <a:endParaRPr lang="zh-TW" altLang="en-US" smtClean="0">
              <a:solidFill>
                <a:srgbClr val="7030A0"/>
              </a:solidFill>
            </a:endParaRPr>
          </a:p>
        </p:txBody>
      </p:sp>
      <p:sp>
        <p:nvSpPr>
          <p:cNvPr id="5" name="文字方塊 4"/>
          <p:cNvSpPr txBox="1">
            <a:spLocks noChangeArrowheads="1"/>
          </p:cNvSpPr>
          <p:nvPr/>
        </p:nvSpPr>
        <p:spPr bwMode="auto">
          <a:xfrm>
            <a:off x="447675" y="428625"/>
            <a:ext cx="647700" cy="621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kumimoji="0" lang="zh-TW" altLang="en-US" sz="3000" b="1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把線從左邊繞到右邊，形成平行線。</a:t>
            </a:r>
          </a:p>
        </p:txBody>
      </p:sp>
      <p:pic>
        <p:nvPicPr>
          <p:cNvPr id="18435" name="內容版面配置區 6" descr="DSC0025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39975" y="1557338"/>
            <a:ext cx="5688013" cy="4789487"/>
          </a:xfr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製作過程</a:t>
            </a:r>
            <a:r>
              <a:rPr lang="en-US" altLang="zh-TW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-(2)</a:t>
            </a:r>
            <a:endParaRPr lang="zh-TW" altLang="en-US" smtClean="0">
              <a:solidFill>
                <a:srgbClr val="7030A0"/>
              </a:solidFill>
            </a:endParaRPr>
          </a:p>
        </p:txBody>
      </p:sp>
      <p:pic>
        <p:nvPicPr>
          <p:cNvPr id="19458" name="內容版面配置區 3" descr="DSC00283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68538" y="1628775"/>
            <a:ext cx="6034087" cy="4824413"/>
          </a:xfrm>
        </p:spPr>
      </p:pic>
      <p:sp>
        <p:nvSpPr>
          <p:cNvPr id="5" name="文字方塊 4"/>
          <p:cNvSpPr txBox="1"/>
          <p:nvPr/>
        </p:nvSpPr>
        <p:spPr>
          <a:xfrm>
            <a:off x="1143000" y="0"/>
            <a:ext cx="577850" cy="6824663"/>
          </a:xfrm>
          <a:prstGeom prst="rect">
            <a:avLst/>
          </a:prstGeom>
          <a:noFill/>
        </p:spPr>
        <p:txBody>
          <a:bodyPr vert="eaVert"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550" b="1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一直重複上一步驟，織到自己喜歡的長度為止。</a:t>
            </a:r>
            <a:endParaRPr kumimoji="0" lang="zh-TW" altLang="en-US" sz="2550" b="1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000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已經織了那麼長</a:t>
            </a:r>
            <a:r>
              <a:rPr lang="en-US" altLang="zh-TW" sz="6000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~~</a:t>
            </a:r>
            <a:endParaRPr lang="zh-TW" altLang="en-US" sz="6000" b="1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20482" name="內容版面配置區 3" descr="P1020865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10000" contrast="-20000"/>
          </a:blip>
          <a:srcRect/>
          <a:stretch>
            <a:fillRect/>
          </a:stretch>
        </p:blipFill>
        <p:spPr>
          <a:xfrm>
            <a:off x="1554163" y="1600200"/>
            <a:ext cx="6035675" cy="4525963"/>
          </a:xfrm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  製作過程</a:t>
            </a:r>
            <a:r>
              <a:rPr lang="en-US" altLang="zh-TW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-(3)</a:t>
            </a:r>
            <a:r>
              <a:rPr lang="zh-TW" altLang="en-US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成品</a:t>
            </a:r>
            <a:endParaRPr lang="zh-TW" altLang="en-US" smtClean="0">
              <a:solidFill>
                <a:srgbClr val="7030A0"/>
              </a:solidFill>
            </a:endParaRPr>
          </a:p>
        </p:txBody>
      </p:sp>
      <p:pic>
        <p:nvPicPr>
          <p:cNvPr id="21506" name="內容版面配置區 8" descr="P1020877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71625" y="1714500"/>
            <a:ext cx="6000750" cy="4525963"/>
          </a:xfr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帽子的材料</a:t>
            </a:r>
            <a:r>
              <a:rPr lang="en-US" altLang="zh-TW" sz="3600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600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毛線</a:t>
            </a:r>
            <a:r>
              <a:rPr lang="en-US" altLang="zh-TW" sz="3600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3600" b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顆、城堡編織器</a:t>
            </a:r>
          </a:p>
        </p:txBody>
      </p:sp>
      <p:pic>
        <p:nvPicPr>
          <p:cNvPr id="22530" name="內容版面配置區 6" descr="照片 056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00188" y="1643063"/>
            <a:ext cx="6375400" cy="4829175"/>
          </a:xfrm>
        </p:spPr>
      </p:pic>
      <p:sp>
        <p:nvSpPr>
          <p:cNvPr id="13" name="甜甜圈 12"/>
          <p:cNvSpPr/>
          <p:nvPr/>
        </p:nvSpPr>
        <p:spPr>
          <a:xfrm>
            <a:off x="4356100" y="3716338"/>
            <a:ext cx="3816350" cy="2592387"/>
          </a:xfrm>
          <a:prstGeom prst="donut">
            <a:avLst>
              <a:gd name="adj" fmla="val 0"/>
            </a:avLst>
          </a:prstGeom>
          <a:solidFill>
            <a:srgbClr val="FF66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鋒芒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361</TotalTime>
  <Words>312</Words>
  <Application>Microsoft Office PowerPoint</Application>
  <PresentationFormat>如螢幕大小 (4:3)</PresentationFormat>
  <Paragraphs>41</Paragraphs>
  <Slides>20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簡報設計範本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6" baseType="lpstr">
      <vt:lpstr>Calibri</vt:lpstr>
      <vt:lpstr>新細明體</vt:lpstr>
      <vt:lpstr>Arial</vt:lpstr>
      <vt:lpstr>標楷體</vt:lpstr>
      <vt:lpstr>微軟正黑體</vt:lpstr>
      <vt:lpstr>Office 佈景主題</vt:lpstr>
      <vt:lpstr>爸爸的生日禮物</vt:lpstr>
      <vt:lpstr>動  機</vt:lpstr>
      <vt:lpstr>圍巾材料</vt:lpstr>
      <vt:lpstr>製作過程-(1)</vt:lpstr>
      <vt:lpstr>製作過程-(2)</vt:lpstr>
      <vt:lpstr>製作過程-(2)</vt:lpstr>
      <vt:lpstr>已經織了那麼長~~</vt:lpstr>
      <vt:lpstr>      製作過程-(3)成品</vt:lpstr>
      <vt:lpstr>帽子的材料-毛線2顆、城堡編織器</vt:lpstr>
      <vt:lpstr>製作過程-(1)</vt:lpstr>
      <vt:lpstr>製作過程-(2)</vt:lpstr>
      <vt:lpstr>製作過程-(3)</vt:lpstr>
      <vt:lpstr>製作過程-(4)</vt:lpstr>
      <vt:lpstr>已經織這麼長了</vt:lpstr>
      <vt:lpstr>製作過程-(5)收尾</vt:lpstr>
      <vt:lpstr>      製作過程-(6)成品</vt:lpstr>
      <vt:lpstr>成   品</vt:lpstr>
      <vt:lpstr>主角(爸爸)試穿成品</vt:lpstr>
      <vt:lpstr>工 作 小 組</vt:lpstr>
      <vt:lpstr>謝謝聆聽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爸爸的生日禮物</dc:title>
  <dc:creator>張老師</dc:creator>
  <cp:lastModifiedBy>none</cp:lastModifiedBy>
  <cp:revision>48</cp:revision>
  <dcterms:created xsi:type="dcterms:W3CDTF">2011-08-20T01:34:22Z</dcterms:created>
  <dcterms:modified xsi:type="dcterms:W3CDTF">2011-11-02T03:33:21Z</dcterms:modified>
</cp:coreProperties>
</file>