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0" r:id="rId1"/>
  </p:sldMasterIdLst>
  <p:notesMasterIdLst>
    <p:notesMasterId r:id="rId22"/>
  </p:notesMasterIdLst>
  <p:sldIdLst>
    <p:sldId id="256" r:id="rId2"/>
    <p:sldId id="257" r:id="rId3"/>
    <p:sldId id="258" r:id="rId4"/>
    <p:sldId id="281" r:id="rId5"/>
    <p:sldId id="259" r:id="rId6"/>
    <p:sldId id="279" r:id="rId7"/>
    <p:sldId id="280" r:id="rId8"/>
    <p:sldId id="283" r:id="rId9"/>
    <p:sldId id="284" r:id="rId10"/>
    <p:sldId id="276" r:id="rId11"/>
    <p:sldId id="277" r:id="rId12"/>
    <p:sldId id="263" r:id="rId13"/>
    <p:sldId id="282" r:id="rId14"/>
    <p:sldId id="267" r:id="rId15"/>
    <p:sldId id="269" r:id="rId16"/>
    <p:sldId id="266" r:id="rId17"/>
    <p:sldId id="268" r:id="rId18"/>
    <p:sldId id="272" r:id="rId19"/>
    <p:sldId id="270" r:id="rId20"/>
    <p:sldId id="285" r:id="rId21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1272" y="-2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BB9C77-79AC-49FE-A49D-42125E172F8B}" type="datetimeFigureOut">
              <a:rPr lang="zh-TW" altLang="en-US" smtClean="0"/>
              <a:pPr/>
              <a:t>2013/10/22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F3737E-AA89-46B3-A060-04A55F74255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3737E-AA89-46B3-A060-04A55F742555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3737E-AA89-46B3-A060-04A55F742555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3737E-AA89-46B3-A060-04A55F742555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3737E-AA89-46B3-A060-04A55F742555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3737E-AA89-46B3-A060-04A55F742555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3737E-AA89-46B3-A060-04A55F742555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3737E-AA89-46B3-A060-04A55F742555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3737E-AA89-46B3-A060-04A55F742555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3737E-AA89-46B3-A060-04A55F742555}" type="slidenum">
              <a:rPr lang="zh-TW" altLang="en-US" smtClean="0"/>
              <a:pPr/>
              <a:t>17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3737E-AA89-46B3-A060-04A55F742555}" type="slidenum">
              <a:rPr lang="zh-TW" altLang="en-US" smtClean="0"/>
              <a:pPr/>
              <a:t>18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3737E-AA89-46B3-A060-04A55F742555}" type="slidenum">
              <a:rPr lang="zh-TW" altLang="en-US" smtClean="0"/>
              <a:pPr/>
              <a:t>19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3737E-AA89-46B3-A060-04A55F742555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3737E-AA89-46B3-A060-04A55F742555}" type="slidenum">
              <a:rPr lang="zh-TW" altLang="en-US" smtClean="0"/>
              <a:pPr/>
              <a:t>20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3737E-AA89-46B3-A060-04A55F742555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3737E-AA89-46B3-A060-04A55F742555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3737E-AA89-46B3-A060-04A55F742555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3737E-AA89-46B3-A060-04A55F742555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3737E-AA89-46B3-A060-04A55F742555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3737E-AA89-46B3-A060-04A55F742555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3737E-AA89-46B3-A060-04A55F742555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</p:grpSp>
        </p:grpSp>
      </p:grpSp>
      <p:sp>
        <p:nvSpPr>
          <p:cNvPr id="102466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02467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13E40D-28D0-441A-95B6-36485F16C1F5}" type="datetimeFigureOut">
              <a:rPr lang="zh-TW" altLang="en-US"/>
              <a:pPr>
                <a:defRPr/>
              </a:pPr>
              <a:t>2013/10/22</a:t>
            </a:fld>
            <a:endParaRPr lang="en-US" altLang="zh-TW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FDC5E3-91DA-41A4-AFE7-9BE89CBB4A9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3BD04-D0F4-4BFF-90F2-BD874263A0B9}" type="datetimeFigureOut">
              <a:rPr lang="zh-TW" altLang="en-US"/>
              <a:pPr>
                <a:defRPr/>
              </a:pPr>
              <a:t>2013/10/22</a:t>
            </a:fld>
            <a:endParaRPr lang="en-US" altLang="zh-TW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E7D95B-E0A0-48BA-8719-68CBD0157AE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60575A-2CE4-4D36-8950-11F0E75D27A3}" type="datetimeFigureOut">
              <a:rPr lang="zh-TW" altLang="en-US"/>
              <a:pPr>
                <a:defRPr/>
              </a:pPr>
              <a:t>2013/10/22</a:t>
            </a:fld>
            <a:endParaRPr lang="en-US" altLang="zh-TW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02361B-6C07-4C36-BD01-80E832D484B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E585B5-ECB3-4BEB-AF04-4E180280E8D6}" type="datetimeFigureOut">
              <a:rPr lang="zh-TW" altLang="en-US"/>
              <a:pPr>
                <a:defRPr/>
              </a:pPr>
              <a:t>2013/10/22</a:t>
            </a:fld>
            <a:endParaRPr lang="en-US" altLang="zh-TW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394A1F-D0A5-4C65-AD08-00F4FD58F11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75ED62-1B5E-4ED0-99A4-355DE483FB9B}" type="datetimeFigureOut">
              <a:rPr lang="zh-TW" altLang="en-US"/>
              <a:pPr>
                <a:defRPr/>
              </a:pPr>
              <a:t>2013/10/22</a:t>
            </a:fld>
            <a:endParaRPr lang="en-US" altLang="zh-TW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412C21-9C4B-4C81-AFD6-C7023702244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1FAFA5-2A0D-481F-8BDE-9ABCA13C2434}" type="datetimeFigureOut">
              <a:rPr lang="zh-TW" altLang="en-US"/>
              <a:pPr>
                <a:defRPr/>
              </a:pPr>
              <a:t>2013/10/22</a:t>
            </a:fld>
            <a:endParaRPr lang="en-US" altLang="zh-TW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74D4A-1DA8-4FE7-BDAA-C9654F98811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4A9469-B205-4CAC-938E-DE318B9A2389}" type="datetimeFigureOut">
              <a:rPr lang="zh-TW" altLang="en-US"/>
              <a:pPr>
                <a:defRPr/>
              </a:pPr>
              <a:t>2013/10/22</a:t>
            </a:fld>
            <a:endParaRPr lang="en-US" altLang="zh-TW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2CA229-5888-41FE-AD1B-B73024F581A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235C4-0773-4647-9DB0-D50D1B99C8DD}" type="datetimeFigureOut">
              <a:rPr lang="zh-TW" altLang="en-US"/>
              <a:pPr>
                <a:defRPr/>
              </a:pPr>
              <a:t>2013/10/22</a:t>
            </a:fld>
            <a:endParaRPr lang="en-US" altLang="zh-TW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1F0DF9-0C9C-43EA-A243-71059A98AE6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0B6827-DEB0-4B40-BD01-C9A16D58FF9C}" type="datetimeFigureOut">
              <a:rPr lang="zh-TW" altLang="en-US"/>
              <a:pPr>
                <a:defRPr/>
              </a:pPr>
              <a:t>2013/10/22</a:t>
            </a:fld>
            <a:endParaRPr lang="en-US" altLang="zh-TW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D65902-B94B-423F-91AE-D77C553D2A8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747A2-3F1A-4117-8555-76DCAEBB1CDD}" type="datetimeFigureOut">
              <a:rPr lang="zh-TW" altLang="en-US"/>
              <a:pPr>
                <a:defRPr/>
              </a:pPr>
              <a:t>2013/10/22</a:t>
            </a:fld>
            <a:endParaRPr lang="en-US" altLang="zh-TW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997B6E-F4F2-4F3E-98CF-F8CBB6E8038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9DE90-B9D5-405E-BB9F-4109F2CA8A11}" type="datetimeFigureOut">
              <a:rPr lang="zh-TW" altLang="en-US"/>
              <a:pPr>
                <a:defRPr/>
              </a:pPr>
              <a:t>2013/10/22</a:t>
            </a:fld>
            <a:endParaRPr lang="en-US" altLang="zh-TW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4E1C7F-13B2-40A5-AF4B-C567C90A87B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TW" altLang="en-US"/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101380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101382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01383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01384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01385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01386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01387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01388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01389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01390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01391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01392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</p:grpSp>
        <p:grpSp>
          <p:nvGrpSpPr>
            <p:cNvPr id="1035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101394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01395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01396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01397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01398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01399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01400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01401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01402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01403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01404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01405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01406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01407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01408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01409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01410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01411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</p:grpSp>
        <p:grpSp>
          <p:nvGrpSpPr>
            <p:cNvPr id="1036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101413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01414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01415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01416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01417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01418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01419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01420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01421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01422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01423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01424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01425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01426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01427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01428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01429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</p:grpSp>
        <p:grpSp>
          <p:nvGrpSpPr>
            <p:cNvPr id="1037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1431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01432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01433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01434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01435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01436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01437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grpSp>
            <p:nvGrpSpPr>
              <p:cNvPr id="1045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0143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10144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10144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101442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</p:grpSp>
        </p:grpSp>
      </p:grpSp>
      <p:sp>
        <p:nvSpPr>
          <p:cNvPr id="101443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1444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1445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C5322EA2-8278-4639-8BE1-10844154AEB9}" type="datetimeFigureOut">
              <a:rPr lang="zh-TW" altLang="en-US"/>
              <a:pPr>
                <a:defRPr/>
              </a:pPr>
              <a:t>2013/10/22</a:t>
            </a:fld>
            <a:endParaRPr lang="en-US" altLang="zh-TW"/>
          </a:p>
        </p:txBody>
      </p:sp>
      <p:sp>
        <p:nvSpPr>
          <p:cNvPr id="101446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1447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F1C9463C-F93E-46CF-B844-5BAB616A884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2" r:id="rId1"/>
    <p:sldLayoutId id="2147483751" r:id="rId2"/>
    <p:sldLayoutId id="2147483750" r:id="rId3"/>
    <p:sldLayoutId id="2147483749" r:id="rId4"/>
    <p:sldLayoutId id="2147483748" r:id="rId5"/>
    <p:sldLayoutId id="2147483747" r:id="rId6"/>
    <p:sldLayoutId id="2147483746" r:id="rId7"/>
    <p:sldLayoutId id="2147483745" r:id="rId8"/>
    <p:sldLayoutId id="2147483744" r:id="rId9"/>
    <p:sldLayoutId id="2147483743" r:id="rId10"/>
    <p:sldLayoutId id="2147483742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 idx="4294967295"/>
          </p:nvPr>
        </p:nvSpPr>
        <p:spPr>
          <a:xfrm flipH="1">
            <a:off x="900113" y="549275"/>
            <a:ext cx="71437" cy="1584325"/>
          </a:xfrm>
        </p:spPr>
        <p:txBody>
          <a:bodyPr anchor="b" anchorCtr="0"/>
          <a:lstStyle/>
          <a:p>
            <a:pPr eaLnBrk="1" hangingPunct="1">
              <a:defRPr/>
            </a:pPr>
            <a:endParaRPr lang="zh-TW" altLang="en-US" sz="8000"/>
          </a:p>
        </p:txBody>
      </p:sp>
      <p:sp>
        <p:nvSpPr>
          <p:cNvPr id="3" name="副標題 2"/>
          <p:cNvSpPr>
            <a:spLocks noGrp="1"/>
          </p:cNvSpPr>
          <p:nvPr>
            <p:ph type="subTitle" idx="4294967295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endParaRPr lang="zh-TW" altLang="en-US">
              <a:solidFill>
                <a:srgbClr val="898989"/>
              </a:solidFill>
            </a:endParaRPr>
          </a:p>
        </p:txBody>
      </p:sp>
      <p:pic>
        <p:nvPicPr>
          <p:cNvPr id="13315" name="Picture 7" descr="圖片"/>
          <p:cNvPicPr preferRelativeResize="0">
            <a:picLocks noChangeAspect="1" noChangeArrowheads="1"/>
          </p:cNvPicPr>
          <p:nvPr/>
        </p:nvPicPr>
        <p:blipFill>
          <a:blip r:embed="rId3">
            <a:lum contrast="6000"/>
          </a:blip>
          <a:srcRect t="5334" b="5334"/>
          <a:stretch>
            <a:fillRect/>
          </a:stretch>
        </p:blipFill>
        <p:spPr bwMode="auto">
          <a:xfrm>
            <a:off x="0" y="-387350"/>
            <a:ext cx="9396413" cy="758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WordArt 8"/>
          <p:cNvSpPr>
            <a:spLocks noChangeArrowheads="1" noChangeShapeType="1" noTextEdit="1"/>
          </p:cNvSpPr>
          <p:nvPr/>
        </p:nvSpPr>
        <p:spPr bwMode="auto">
          <a:xfrm>
            <a:off x="1476375" y="404813"/>
            <a:ext cx="6480175" cy="1871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TW" alt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微軟正黑體"/>
                <a:ea typeface="微軟正黑體"/>
              </a:rPr>
              <a:t>神鬼奇航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5357818" y="5572140"/>
            <a:ext cx="3600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3600" dirty="0">
                <a:solidFill>
                  <a:srgbClr val="FFFF00"/>
                </a:solidFill>
              </a:rPr>
              <a:t>六年愛班</a:t>
            </a:r>
            <a:r>
              <a:rPr lang="en-US" altLang="zh-TW" sz="3600" dirty="0">
                <a:solidFill>
                  <a:srgbClr val="FFFF00"/>
                </a:solidFill>
              </a:rPr>
              <a:t>:</a:t>
            </a:r>
            <a:r>
              <a:rPr lang="zh-TW" altLang="en-US" sz="3600" dirty="0">
                <a:solidFill>
                  <a:srgbClr val="FFFF00"/>
                </a:solidFill>
              </a:rPr>
              <a:t>蕭鈞翔</a:t>
            </a:r>
            <a:endParaRPr lang="en-US" altLang="zh-TW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1738313" cy="1139825"/>
          </a:xfrm>
        </p:spPr>
        <p:txBody>
          <a:bodyPr/>
          <a:lstStyle/>
          <a:p>
            <a:r>
              <a:rPr lang="zh-TW" altLang="en-US" dirty="0" smtClean="0">
                <a:solidFill>
                  <a:srgbClr val="FFFF00"/>
                </a:solidFill>
                <a:effectLst/>
              </a:rPr>
              <a:t>過程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450" y="1844675"/>
            <a:ext cx="1368425" cy="4525963"/>
          </a:xfrm>
        </p:spPr>
        <p:txBody>
          <a:bodyPr/>
          <a:lstStyle/>
          <a:p>
            <a:r>
              <a:rPr lang="zh-TW" altLang="en-US" sz="4000" smtClean="0">
                <a:effectLst/>
              </a:rPr>
              <a:t>思考如何做椅子</a:t>
            </a:r>
          </a:p>
        </p:txBody>
      </p:sp>
      <p:pic>
        <p:nvPicPr>
          <p:cNvPr id="18435" name="Picture 4" descr="2013-09-02 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8039" y="1196975"/>
            <a:ext cx="5081614" cy="5232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2027237" cy="1139825"/>
          </a:xfrm>
        </p:spPr>
        <p:txBody>
          <a:bodyPr/>
          <a:lstStyle/>
          <a:p>
            <a:r>
              <a:rPr lang="zh-TW" altLang="en-US" dirty="0" smtClean="0">
                <a:solidFill>
                  <a:srgbClr val="FFFF00"/>
                </a:solidFill>
                <a:effectLst/>
              </a:rPr>
              <a:t>過程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628775"/>
            <a:ext cx="1225550" cy="4525963"/>
          </a:xfrm>
        </p:spPr>
        <p:txBody>
          <a:bodyPr/>
          <a:lstStyle/>
          <a:p>
            <a:r>
              <a:rPr lang="zh-TW" altLang="en-US" sz="4000" smtClean="0">
                <a:effectLst/>
              </a:rPr>
              <a:t>將棉繩綁在帆上</a:t>
            </a:r>
          </a:p>
        </p:txBody>
      </p:sp>
      <p:pic>
        <p:nvPicPr>
          <p:cNvPr id="19459" name="Picture 4" descr="2013-09-02 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1484313"/>
            <a:ext cx="5040313" cy="511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/>
        <p:txBody>
          <a:bodyPr anchor="b" anchorCtr="0">
            <a:noAutofit/>
          </a:bodyPr>
          <a:lstStyle/>
          <a:p>
            <a:pPr eaLnBrk="1" hangingPunct="1"/>
            <a:r>
              <a:rPr lang="zh-TW" altLang="en-US" sz="6000" dirty="0" smtClean="0"/>
              <a:t>遇到的困難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zh-TW" altLang="en-US" dirty="0" smtClean="0"/>
              <a:t>困難</a:t>
            </a:r>
            <a:r>
              <a:rPr lang="en-US" altLang="zh-TW" dirty="0" smtClean="0"/>
              <a:t>: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zh-TW" dirty="0" smtClean="0"/>
              <a:t>            1.</a:t>
            </a:r>
            <a:r>
              <a:rPr lang="zh-TW" altLang="en-US" dirty="0" smtClean="0"/>
              <a:t>在做船骨架時沒辦法將骨架連接。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zh-TW" dirty="0" smtClean="0"/>
              <a:t>            2.</a:t>
            </a:r>
            <a:r>
              <a:rPr lang="zh-TW" altLang="en-US" dirty="0" smtClean="0"/>
              <a:t>船身不夠穩固。</a:t>
            </a:r>
          </a:p>
          <a:p>
            <a:pPr eaLnBrk="1" hangingPunct="1"/>
            <a:r>
              <a:rPr lang="zh-TW" altLang="en-US" dirty="0" smtClean="0"/>
              <a:t>解決辦法</a:t>
            </a:r>
            <a:r>
              <a:rPr lang="en-US" altLang="zh-TW" dirty="0" smtClean="0"/>
              <a:t>:</a:t>
            </a:r>
          </a:p>
          <a:p>
            <a:pPr eaLnBrk="1" hangingPunct="1">
              <a:buFont typeface="Wingdings" pitchFamily="2" charset="2"/>
              <a:buNone/>
            </a:pPr>
            <a:r>
              <a:rPr lang="zh-TW" altLang="en-US" dirty="0" smtClean="0"/>
              <a:t>            </a:t>
            </a:r>
            <a:r>
              <a:rPr lang="en-US" altLang="zh-TW" dirty="0" smtClean="0"/>
              <a:t>1. </a:t>
            </a:r>
            <a:r>
              <a:rPr lang="zh-TW" altLang="en-US" dirty="0" smtClean="0"/>
              <a:t>用不小心剪壞的冰棒棍做成輔助</a:t>
            </a:r>
            <a:r>
              <a:rPr lang="zh-TW" altLang="en-US" dirty="0" smtClean="0"/>
              <a:t>骨</a:t>
            </a:r>
            <a:endParaRPr lang="en-US" altLang="zh-TW" dirty="0" smtClean="0"/>
          </a:p>
          <a:p>
            <a:pPr eaLnBrk="1" hangingPunct="1">
              <a:buFont typeface="Wingdings" pitchFamily="2" charset="2"/>
              <a:buNone/>
            </a:pPr>
            <a:r>
              <a:rPr lang="zh-TW" altLang="en-US" dirty="0" smtClean="0"/>
              <a:t> </a:t>
            </a:r>
            <a:r>
              <a:rPr lang="zh-TW" altLang="en-US" dirty="0" smtClean="0"/>
              <a:t>              架的支撐。</a:t>
            </a:r>
            <a:endParaRPr lang="zh-TW" altLang="en-US" dirty="0" smtClean="0"/>
          </a:p>
          <a:p>
            <a:pPr eaLnBrk="1" hangingPunct="1"/>
            <a:r>
              <a:rPr lang="zh-TW" altLang="en-US" dirty="0" smtClean="0"/>
              <a:t>        </a:t>
            </a:r>
            <a:r>
              <a:rPr lang="en-US" altLang="zh-TW" dirty="0" smtClean="0"/>
              <a:t>2.</a:t>
            </a:r>
            <a:r>
              <a:rPr lang="zh-TW" altLang="en-US" dirty="0" smtClean="0"/>
              <a:t>將木條釘在船身與船底的交界處</a:t>
            </a:r>
            <a:r>
              <a:rPr lang="zh-TW" altLang="en-US" sz="3600" dirty="0" smtClean="0"/>
              <a:t>。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WordArt 4"/>
          <p:cNvSpPr>
            <a:spLocks noChangeArrowheads="1" noChangeShapeType="1" noTextEdit="1"/>
          </p:cNvSpPr>
          <p:nvPr/>
        </p:nvSpPr>
        <p:spPr bwMode="auto">
          <a:xfrm>
            <a:off x="1692275" y="188913"/>
            <a:ext cx="5543550" cy="1008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TW" altLang="en-US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新細明體"/>
                <a:ea typeface="新細明體"/>
              </a:rPr>
              <a:t>結果與發現</a:t>
            </a:r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468313" y="1341438"/>
            <a:ext cx="2736850" cy="521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zh-TW" altLang="en-US" sz="4800">
                <a:effectLst>
                  <a:outerShdw blurRad="38100" dist="38100" dir="2700000" algn="tl">
                    <a:srgbClr val="000000"/>
                  </a:outerShdw>
                </a:effectLst>
              </a:rPr>
              <a:t>在釘木頭時，</a:t>
            </a:r>
            <a:r>
              <a:rPr lang="zh-TW" altLang="en-US" sz="4800">
                <a:effectLst>
                  <a:outerShdw blurRad="38100" dist="38100" dir="2700000" algn="tl">
                    <a:srgbClr val="000000"/>
                  </a:outerShdw>
                </a:effectLst>
              </a:rPr>
              <a:t>冰棒棍非常容易斷掉，所以釘壞了，就得重釘。</a:t>
            </a:r>
            <a:endParaRPr lang="en-US" altLang="zh-TW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4038" name="Picture 6" descr="IMG_20131007_2206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3938" y="1700213"/>
            <a:ext cx="5332412" cy="460851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z="5400" dirty="0">
                <a:solidFill>
                  <a:srgbClr val="FFFF00"/>
                </a:solidFill>
              </a:rPr>
              <a:t>成品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1773238"/>
            <a:ext cx="1296988" cy="4824412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4000"/>
              <a:t>完成的桌椅和樓梯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zh-TW" altLang="en-US" sz="4000"/>
              <a:t>    </a:t>
            </a:r>
          </a:p>
        </p:txBody>
      </p:sp>
      <p:pic>
        <p:nvPicPr>
          <p:cNvPr id="22531" name="Picture 5" descr="椅子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5513" y="1989138"/>
            <a:ext cx="6697662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z="5400" dirty="0">
                <a:solidFill>
                  <a:srgbClr val="FFFF00"/>
                </a:solidFill>
              </a:rPr>
              <a:t>成品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1320800" cy="358775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4400"/>
              <a:t>完成的帆</a:t>
            </a:r>
          </a:p>
        </p:txBody>
      </p:sp>
      <p:pic>
        <p:nvPicPr>
          <p:cNvPr id="23555" name="Picture 4" descr="帆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1050" y="1412875"/>
            <a:ext cx="5970588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z="5400" dirty="0">
                <a:solidFill>
                  <a:srgbClr val="FFFF00"/>
                </a:solidFill>
              </a:rPr>
              <a:t>成品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1100138" cy="4525963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4000"/>
              <a:t>完成的船內部</a:t>
            </a:r>
          </a:p>
        </p:txBody>
      </p:sp>
      <p:pic>
        <p:nvPicPr>
          <p:cNvPr id="24579" name="Picture 4" descr="船身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8175" y="1989138"/>
            <a:ext cx="6840538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dirty="0">
                <a:solidFill>
                  <a:srgbClr val="FFFF00"/>
                </a:solidFill>
              </a:rPr>
              <a:t>成品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1174750" cy="358775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4000"/>
              <a:t>完成的整艘船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zh-TW" altLang="en-US" sz="4000"/>
          </a:p>
        </p:txBody>
      </p:sp>
      <p:pic>
        <p:nvPicPr>
          <p:cNvPr id="25603" name="Picture 4" descr="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32025" y="1341438"/>
            <a:ext cx="5795963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dirty="0">
                <a:solidFill>
                  <a:srgbClr val="FFFF00"/>
                </a:solidFill>
              </a:rPr>
              <a:t>感謝的人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 sz="4800" dirty="0" smtClean="0"/>
              <a:t>感謝爸爸與媽媽在我製作麥哲倫時的支持與協助</a:t>
            </a:r>
            <a:r>
              <a:rPr lang="zh-TW" altLang="en-US" sz="4800" dirty="0" smtClean="0"/>
              <a:t>。</a:t>
            </a:r>
            <a:endParaRPr lang="zh-TW" altLang="en-US" sz="4800" dirty="0" smtClean="0"/>
          </a:p>
          <a:p>
            <a:pPr eaLnBrk="1" hangingPunct="1"/>
            <a:r>
              <a:rPr lang="zh-TW" altLang="en-US" sz="4800" dirty="0" smtClean="0"/>
              <a:t>感謝姊姊在電腦簡報</a:t>
            </a:r>
            <a:r>
              <a:rPr lang="zh-TW" altLang="en-US" sz="4800" dirty="0" smtClean="0"/>
              <a:t>上的</a:t>
            </a:r>
            <a:r>
              <a:rPr lang="zh-TW" altLang="en-US" sz="4800" dirty="0" smtClean="0"/>
              <a:t>技術指導</a:t>
            </a:r>
            <a:r>
              <a:rPr lang="zh-TW" altLang="en-US" sz="4800" dirty="0" smtClean="0"/>
              <a:t>。</a:t>
            </a:r>
            <a:endParaRPr lang="zh-TW" altLang="en-US" sz="4800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dirty="0"/>
              <a:t>心得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 sz="4000" dirty="0" smtClean="0"/>
              <a:t>這次做麥哲倫讓我學到一件事</a:t>
            </a:r>
            <a:r>
              <a:rPr lang="zh-TW" altLang="en-US" sz="4800" dirty="0" smtClean="0"/>
              <a:t>，</a:t>
            </a:r>
            <a:r>
              <a:rPr lang="zh-TW" altLang="en-US" sz="4000" dirty="0" smtClean="0"/>
              <a:t>做任何事都要有耐心</a:t>
            </a:r>
            <a:r>
              <a:rPr lang="zh-TW" altLang="en-US" sz="4800" dirty="0" smtClean="0"/>
              <a:t>，</a:t>
            </a:r>
            <a:r>
              <a:rPr lang="zh-TW" altLang="en-US" sz="4000" dirty="0" smtClean="0"/>
              <a:t>而且不要輕易放棄</a:t>
            </a:r>
            <a:r>
              <a:rPr lang="zh-TW" altLang="en-US" sz="4800" dirty="0" smtClean="0"/>
              <a:t>，</a:t>
            </a:r>
            <a:r>
              <a:rPr lang="zh-TW" altLang="en-US" sz="4000" dirty="0" smtClean="0"/>
              <a:t>因為只要不放棄</a:t>
            </a:r>
            <a:r>
              <a:rPr lang="zh-TW" altLang="en-US" sz="4800" dirty="0" smtClean="0"/>
              <a:t>，</a:t>
            </a:r>
            <a:r>
              <a:rPr lang="zh-TW" altLang="en-US" sz="4000" dirty="0" smtClean="0"/>
              <a:t>持續努力，就有機會成功。</a:t>
            </a:r>
            <a:endParaRPr lang="en-US" altLang="zh-TW" sz="4000" dirty="0" smtClean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/>
        <p:txBody>
          <a:bodyPr anchor="b" anchorCtr="0">
            <a:noAutofit/>
          </a:bodyPr>
          <a:lstStyle/>
          <a:p>
            <a:pPr eaLnBrk="1" hangingPunct="1"/>
            <a:r>
              <a:rPr lang="zh-TW" altLang="en-US" sz="8000" smtClean="0"/>
              <a:t>目次</a:t>
            </a:r>
          </a:p>
        </p:txBody>
      </p:sp>
      <p:sp>
        <p:nvSpPr>
          <p:cNvPr id="14338" name="內容版面配置區 2"/>
          <p:cNvSpPr>
            <a:spLocks noGrp="1"/>
          </p:cNvSpPr>
          <p:nvPr>
            <p:ph idx="4294967295"/>
          </p:nvPr>
        </p:nvSpPr>
        <p:spPr>
          <a:xfrm>
            <a:off x="684213" y="1773238"/>
            <a:ext cx="3240087" cy="4895850"/>
          </a:xfrm>
        </p:spPr>
        <p:txBody>
          <a:bodyPr/>
          <a:lstStyle/>
          <a:p>
            <a:pPr eaLnBrk="1" hangingPunct="1"/>
            <a:r>
              <a:rPr lang="zh-TW" altLang="en-US" sz="4800" smtClean="0"/>
              <a:t>動機           </a:t>
            </a:r>
            <a:endParaRPr lang="en-US" altLang="zh-TW" sz="4800" smtClean="0"/>
          </a:p>
          <a:p>
            <a:pPr eaLnBrk="1" hangingPunct="1"/>
            <a:r>
              <a:rPr lang="zh-TW" altLang="en-US" sz="4800" smtClean="0"/>
              <a:t>材料</a:t>
            </a:r>
          </a:p>
          <a:p>
            <a:pPr eaLnBrk="1" hangingPunct="1"/>
            <a:r>
              <a:rPr lang="zh-TW" altLang="en-US" sz="4800" smtClean="0"/>
              <a:t>製作時間 </a:t>
            </a:r>
          </a:p>
          <a:p>
            <a:pPr eaLnBrk="1" hangingPunct="1"/>
            <a:r>
              <a:rPr lang="zh-TW" altLang="en-US" sz="4800" smtClean="0"/>
              <a:t>過程   </a:t>
            </a:r>
          </a:p>
          <a:p>
            <a:pPr eaLnBrk="1" hangingPunct="1">
              <a:buFont typeface="Wingdings" pitchFamily="2" charset="2"/>
              <a:buNone/>
            </a:pPr>
            <a:endParaRPr kumimoji="0" lang="zh-TW" altLang="en-US" sz="4800" smtClean="0"/>
          </a:p>
          <a:p>
            <a:pPr eaLnBrk="1" hangingPunct="1">
              <a:buFont typeface="Wingdings" pitchFamily="2" charset="2"/>
              <a:buNone/>
            </a:pPr>
            <a:endParaRPr lang="zh-TW" altLang="en-US" sz="4800" smtClean="0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4140200" y="1773238"/>
            <a:ext cx="4537075" cy="609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</a:pPr>
            <a:r>
              <a:rPr lang="zh-TW" altLang="en-US" sz="4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遇到的困難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</a:pPr>
            <a:r>
              <a:rPr lang="zh-TW" altLang="en-US" sz="4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結果與發現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</a:pPr>
            <a:r>
              <a:rPr lang="zh-TW" altLang="en-US" sz="4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成品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</a:pPr>
            <a:r>
              <a:rPr lang="zh-TW" altLang="en-US" sz="4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心得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endParaRPr lang="en-US" altLang="zh-TW" sz="4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endParaRPr lang="zh-TW" altLang="en-US" sz="4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</a:pPr>
            <a:endParaRPr lang="zh-TW" altLang="en-US" sz="4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 advTm="1000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643042" y="2000240"/>
            <a:ext cx="585791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zh-TW" altLang="en-US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我的報告到此結束</a:t>
            </a:r>
            <a:endParaRPr lang="en-US" altLang="zh-TW" sz="54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r>
              <a:rPr lang="zh-TW" altLang="en-US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謝謝大家的聆聽</a:t>
            </a:r>
            <a:r>
              <a:rPr lang="en-US" altLang="zh-TW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!</a:t>
            </a:r>
            <a:endParaRPr lang="zh-TW" altLang="en-U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圖片 4" descr="untitled.bmp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4105999"/>
            <a:ext cx="3786214" cy="2752001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/>
        <p:txBody>
          <a:bodyPr anchor="b" anchorCtr="0">
            <a:noAutofit/>
          </a:bodyPr>
          <a:lstStyle/>
          <a:p>
            <a:pPr eaLnBrk="1" hangingPunct="1">
              <a:defRPr/>
            </a:pPr>
            <a:r>
              <a:rPr lang="zh-TW" altLang="en-US" sz="5400"/>
              <a:t>動機</a:t>
            </a:r>
          </a:p>
        </p:txBody>
      </p:sp>
      <p:sp>
        <p:nvSpPr>
          <p:cNvPr id="15362" name="內容版面配置區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zh-TW" altLang="en-US" sz="4800" smtClean="0"/>
              <a:t>小時候常看神鬼奇航系列電影，便對船有特別的興趣與喜好，而且家裡沒有船的模型，所以想自己做一艘。</a:t>
            </a:r>
            <a:endParaRPr lang="en-US" altLang="zh-TW" sz="4800" smtClean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6" name="Rectangle 10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/>
              <a:t>製作時間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600200"/>
            <a:ext cx="4037013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/>
              <a:t>7</a:t>
            </a:r>
            <a:r>
              <a:rPr lang="zh-TW" altLang="en-US"/>
              <a:t>月</a:t>
            </a:r>
            <a:r>
              <a:rPr lang="en-US" altLang="zh-TW"/>
              <a:t>5</a:t>
            </a:r>
            <a:r>
              <a:rPr lang="zh-TW" altLang="en-US"/>
              <a:t>日            </a:t>
            </a:r>
            <a:r>
              <a:rPr lang="en-US" altLang="zh-TW"/>
              <a:t>      </a:t>
            </a:r>
          </a:p>
          <a:p>
            <a:pPr eaLnBrk="1" hangingPunct="1">
              <a:defRPr/>
            </a:pPr>
            <a:r>
              <a:rPr kumimoji="0" lang="en-US" altLang="zh-TW"/>
              <a:t>7</a:t>
            </a:r>
            <a:r>
              <a:rPr kumimoji="0" lang="zh-TW" altLang="en-US"/>
              <a:t>月</a:t>
            </a:r>
            <a:r>
              <a:rPr kumimoji="0" lang="en-US" altLang="zh-TW"/>
              <a:t>8 </a:t>
            </a:r>
            <a:r>
              <a:rPr kumimoji="0" lang="zh-TW" altLang="en-US"/>
              <a:t>日                               </a:t>
            </a:r>
          </a:p>
          <a:p>
            <a:pPr eaLnBrk="1" hangingPunct="1">
              <a:defRPr/>
            </a:pPr>
            <a:r>
              <a:rPr kumimoji="0" lang="en-US" altLang="zh-TW"/>
              <a:t>7</a:t>
            </a:r>
            <a:r>
              <a:rPr kumimoji="0" lang="zh-TW" altLang="en-US"/>
              <a:t>月</a:t>
            </a:r>
            <a:r>
              <a:rPr kumimoji="0" lang="en-US" altLang="zh-TW"/>
              <a:t>12</a:t>
            </a:r>
            <a:r>
              <a:rPr kumimoji="0" lang="zh-TW" altLang="en-US"/>
              <a:t>日</a:t>
            </a:r>
          </a:p>
          <a:p>
            <a:pPr eaLnBrk="1" hangingPunct="1">
              <a:defRPr/>
            </a:pPr>
            <a:r>
              <a:rPr kumimoji="0" lang="en-US" altLang="zh-TW"/>
              <a:t>7</a:t>
            </a:r>
            <a:r>
              <a:rPr kumimoji="0" lang="zh-TW" altLang="en-US"/>
              <a:t>月</a:t>
            </a:r>
            <a:r>
              <a:rPr kumimoji="0" lang="en-US" altLang="zh-TW"/>
              <a:t>15</a:t>
            </a:r>
            <a:r>
              <a:rPr kumimoji="0" lang="zh-TW" altLang="en-US"/>
              <a:t>日</a:t>
            </a:r>
          </a:p>
          <a:p>
            <a:pPr eaLnBrk="1" hangingPunct="1">
              <a:defRPr/>
            </a:pPr>
            <a:r>
              <a:rPr kumimoji="0" lang="en-US" altLang="zh-TW"/>
              <a:t>7</a:t>
            </a:r>
            <a:r>
              <a:rPr kumimoji="0" lang="zh-TW" altLang="en-US"/>
              <a:t>月</a:t>
            </a:r>
            <a:r>
              <a:rPr kumimoji="0" lang="en-US" altLang="zh-TW"/>
              <a:t>20</a:t>
            </a:r>
            <a:r>
              <a:rPr kumimoji="0" lang="zh-TW" altLang="en-US"/>
              <a:t>日</a:t>
            </a:r>
          </a:p>
          <a:p>
            <a:pPr eaLnBrk="1" hangingPunct="1">
              <a:defRPr/>
            </a:pPr>
            <a:r>
              <a:rPr kumimoji="0" lang="en-US" altLang="zh-TW"/>
              <a:t>7</a:t>
            </a:r>
            <a:r>
              <a:rPr kumimoji="0" lang="zh-TW" altLang="en-US"/>
              <a:t>月</a:t>
            </a:r>
            <a:r>
              <a:rPr kumimoji="0" lang="en-US" altLang="zh-TW"/>
              <a:t>23</a:t>
            </a:r>
            <a:r>
              <a:rPr kumimoji="0" lang="zh-TW" altLang="en-US"/>
              <a:t>日</a:t>
            </a:r>
          </a:p>
          <a:p>
            <a:pPr eaLnBrk="1" hangingPunct="1">
              <a:defRPr/>
            </a:pPr>
            <a:r>
              <a:rPr kumimoji="0" lang="en-US" altLang="zh-TW"/>
              <a:t>7</a:t>
            </a:r>
            <a:r>
              <a:rPr kumimoji="0" lang="zh-TW" altLang="en-US"/>
              <a:t>月</a:t>
            </a:r>
            <a:r>
              <a:rPr kumimoji="0" lang="en-US" altLang="zh-TW"/>
              <a:t>25</a:t>
            </a:r>
            <a:r>
              <a:rPr kumimoji="0" lang="zh-TW" altLang="en-US"/>
              <a:t>日</a:t>
            </a:r>
          </a:p>
          <a:p>
            <a:pPr eaLnBrk="1" hangingPunct="1">
              <a:defRPr/>
            </a:pPr>
            <a:r>
              <a:rPr kumimoji="0" lang="en-US" altLang="zh-TW"/>
              <a:t>7</a:t>
            </a:r>
            <a:r>
              <a:rPr kumimoji="0" lang="zh-TW" altLang="en-US"/>
              <a:t>月</a:t>
            </a:r>
            <a:r>
              <a:rPr kumimoji="0" lang="en-US" altLang="zh-TW"/>
              <a:t>30</a:t>
            </a:r>
            <a:r>
              <a:rPr kumimoji="0" lang="zh-TW" altLang="en-US"/>
              <a:t>日</a:t>
            </a:r>
          </a:p>
        </p:txBody>
      </p:sp>
      <p:sp>
        <p:nvSpPr>
          <p:cNvPr id="55307" name="Rectangle 11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49788" y="1600200"/>
            <a:ext cx="4037012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/>
              <a:t>7</a:t>
            </a:r>
            <a:r>
              <a:rPr lang="zh-TW" altLang="en-US"/>
              <a:t>月</a:t>
            </a:r>
            <a:r>
              <a:rPr lang="en-US" altLang="zh-TW"/>
              <a:t>31</a:t>
            </a:r>
            <a:r>
              <a:rPr lang="zh-TW" altLang="en-US"/>
              <a:t>日</a:t>
            </a:r>
          </a:p>
          <a:p>
            <a:pPr eaLnBrk="1" hangingPunct="1">
              <a:defRPr/>
            </a:pPr>
            <a:r>
              <a:rPr lang="en-US" altLang="zh-TW"/>
              <a:t>8</a:t>
            </a:r>
            <a:r>
              <a:rPr lang="zh-TW" altLang="en-US"/>
              <a:t>月</a:t>
            </a:r>
            <a:r>
              <a:rPr lang="en-US" altLang="zh-TW"/>
              <a:t>13</a:t>
            </a:r>
            <a:r>
              <a:rPr lang="zh-TW" altLang="en-US"/>
              <a:t>日</a:t>
            </a:r>
          </a:p>
          <a:p>
            <a:pPr eaLnBrk="1" hangingPunct="1">
              <a:defRPr/>
            </a:pPr>
            <a:r>
              <a:rPr lang="en-US" altLang="zh-TW"/>
              <a:t>8</a:t>
            </a:r>
            <a:r>
              <a:rPr lang="zh-TW" altLang="en-US"/>
              <a:t>月</a:t>
            </a:r>
            <a:r>
              <a:rPr lang="en-US" altLang="zh-TW"/>
              <a:t>15</a:t>
            </a:r>
            <a:r>
              <a:rPr lang="zh-TW" altLang="en-US"/>
              <a:t>日</a:t>
            </a:r>
          </a:p>
          <a:p>
            <a:pPr eaLnBrk="1" hangingPunct="1">
              <a:defRPr/>
            </a:pPr>
            <a:r>
              <a:rPr lang="en-US" altLang="zh-TW"/>
              <a:t>8</a:t>
            </a:r>
            <a:r>
              <a:rPr lang="zh-TW" altLang="en-US"/>
              <a:t>月</a:t>
            </a:r>
            <a:r>
              <a:rPr lang="en-US" altLang="zh-TW"/>
              <a:t>24</a:t>
            </a:r>
            <a:r>
              <a:rPr lang="zh-TW" altLang="en-US"/>
              <a:t>日</a:t>
            </a:r>
          </a:p>
          <a:p>
            <a:pPr eaLnBrk="1" hangingPunct="1">
              <a:defRPr/>
            </a:pPr>
            <a:r>
              <a:rPr lang="en-US" altLang="zh-TW"/>
              <a:t>8</a:t>
            </a:r>
            <a:r>
              <a:rPr lang="zh-TW" altLang="en-US"/>
              <a:t>月</a:t>
            </a:r>
            <a:r>
              <a:rPr lang="en-US" altLang="zh-TW"/>
              <a:t>29</a:t>
            </a:r>
            <a:r>
              <a:rPr lang="zh-TW" altLang="en-US"/>
              <a:t>日</a:t>
            </a:r>
          </a:p>
          <a:p>
            <a:pPr eaLnBrk="1" hangingPunct="1">
              <a:defRPr/>
            </a:pPr>
            <a:r>
              <a:rPr lang="en-US" altLang="zh-TW"/>
              <a:t>8</a:t>
            </a:r>
            <a:r>
              <a:rPr lang="zh-TW" altLang="en-US"/>
              <a:t>月</a:t>
            </a:r>
            <a:r>
              <a:rPr lang="en-US" altLang="zh-TW"/>
              <a:t>30</a:t>
            </a:r>
            <a:r>
              <a:rPr lang="zh-TW" altLang="en-US"/>
              <a:t>日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altLang="zh-TW"/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5867400" y="1989138"/>
            <a:ext cx="458788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endParaRPr lang="zh-TW" altLang="en-US"/>
          </a:p>
        </p:txBody>
      </p:sp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3779838" y="2060575"/>
            <a:ext cx="30241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TW" altLang="en-US"/>
          </a:p>
        </p:txBody>
      </p:sp>
      <p:sp>
        <p:nvSpPr>
          <p:cNvPr id="43015" name="Text Box 8"/>
          <p:cNvSpPr txBox="1">
            <a:spLocks noChangeArrowheads="1"/>
          </p:cNvSpPr>
          <p:nvPr/>
        </p:nvSpPr>
        <p:spPr bwMode="auto">
          <a:xfrm>
            <a:off x="4211638" y="2060575"/>
            <a:ext cx="35290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TW" altLang="en-US"/>
          </a:p>
        </p:txBody>
      </p:sp>
      <p:sp>
        <p:nvSpPr>
          <p:cNvPr id="55305" name="Text Box 9"/>
          <p:cNvSpPr txBox="1">
            <a:spLocks noChangeArrowheads="1"/>
          </p:cNvSpPr>
          <p:nvPr/>
        </p:nvSpPr>
        <p:spPr bwMode="auto">
          <a:xfrm>
            <a:off x="3708400" y="1773238"/>
            <a:ext cx="12239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0" lang="en-US" altLang="zh-TW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/>
        <p:txBody>
          <a:bodyPr anchor="b" anchorCtr="0">
            <a:normAutofit/>
          </a:bodyPr>
          <a:lstStyle/>
          <a:p>
            <a:pPr eaLnBrk="1" hangingPunct="1">
              <a:defRPr/>
            </a:pPr>
            <a:r>
              <a:rPr lang="zh-TW" altLang="en-US" sz="5400"/>
              <a:t>材料</a:t>
            </a:r>
          </a:p>
        </p:txBody>
      </p:sp>
      <p:sp>
        <p:nvSpPr>
          <p:cNvPr id="16386" name="內容版面配置區 2"/>
          <p:cNvSpPr>
            <a:spLocks noGrp="1"/>
          </p:cNvSpPr>
          <p:nvPr>
            <p:ph type="body" sz="half" idx="1"/>
          </p:nvPr>
        </p:nvSpPr>
        <p:spPr>
          <a:xfrm>
            <a:off x="468313" y="1628775"/>
            <a:ext cx="4038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5400" dirty="0"/>
              <a:t>冰棒棍 </a:t>
            </a:r>
            <a:endParaRPr lang="en-US" altLang="zh-TW" sz="5400" dirty="0"/>
          </a:p>
          <a:p>
            <a:pPr eaLnBrk="1" hangingPunct="1">
              <a:defRPr/>
            </a:pPr>
            <a:r>
              <a:rPr lang="zh-TW" altLang="en-US" sz="5400" dirty="0"/>
              <a:t>珍珠板</a:t>
            </a:r>
            <a:endParaRPr lang="en-US" altLang="zh-TW" sz="5400" dirty="0"/>
          </a:p>
          <a:p>
            <a:pPr eaLnBrk="1" hangingPunct="1">
              <a:defRPr/>
            </a:pPr>
            <a:r>
              <a:rPr lang="zh-TW" altLang="en-US" sz="5400" dirty="0"/>
              <a:t>白膠</a:t>
            </a:r>
            <a:endParaRPr lang="en-US" altLang="zh-TW" sz="5400" dirty="0"/>
          </a:p>
          <a:p>
            <a:pPr eaLnBrk="1" hangingPunct="1">
              <a:defRPr/>
            </a:pPr>
            <a:r>
              <a:rPr lang="zh-TW" altLang="en-US" sz="5400" dirty="0"/>
              <a:t>剪刀</a:t>
            </a:r>
            <a:endParaRPr lang="en-US" altLang="zh-TW" sz="5400" dirty="0"/>
          </a:p>
          <a:p>
            <a:pPr eaLnBrk="1" hangingPunct="1">
              <a:buFont typeface="Wingdings" pitchFamily="2" charset="2"/>
              <a:buNone/>
              <a:defRPr/>
            </a:pPr>
            <a:endParaRPr lang="en-US" altLang="zh-TW" sz="5400" dirty="0"/>
          </a:p>
          <a:p>
            <a:pPr eaLnBrk="1" hangingPunct="1">
              <a:buFont typeface="Wingdings" pitchFamily="2" charset="2"/>
              <a:buNone/>
              <a:defRPr/>
            </a:pPr>
            <a:endParaRPr lang="zh-TW" altLang="en-US" sz="4000" dirty="0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z="5400"/>
              <a:t>木板</a:t>
            </a:r>
          </a:p>
          <a:p>
            <a:pPr eaLnBrk="1" hangingPunct="1">
              <a:defRPr/>
            </a:pPr>
            <a:r>
              <a:rPr lang="zh-TW" altLang="en-US" sz="5400"/>
              <a:t>保麗龍膠</a:t>
            </a:r>
          </a:p>
          <a:p>
            <a:pPr eaLnBrk="1" hangingPunct="1">
              <a:defRPr/>
            </a:pPr>
            <a:r>
              <a:rPr lang="zh-TW" altLang="en-US" sz="5400"/>
              <a:t>不織布</a:t>
            </a:r>
          </a:p>
          <a:p>
            <a:pPr eaLnBrk="1" hangingPunct="1">
              <a:defRPr/>
            </a:pPr>
            <a:r>
              <a:rPr lang="zh-TW" altLang="en-US" sz="5400"/>
              <a:t>棉繩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2170113" cy="4525963"/>
          </a:xfrm>
          <a:noFill/>
          <a:ln/>
        </p:spPr>
        <p:txBody>
          <a:bodyPr/>
          <a:lstStyle/>
          <a:p>
            <a:pPr marL="609600" indent="-609600" eaLnBrk="1" hangingPunct="1">
              <a:buFont typeface="Century Gothic" pitchFamily="34" charset="0"/>
              <a:buAutoNum type="arabicPeriod"/>
            </a:pPr>
            <a:r>
              <a:rPr lang="zh-TW" altLang="en-US" sz="3600" dirty="0" smtClean="0"/>
              <a:t>先一支一支做連接，做成底層，再做成基本的骨架。</a:t>
            </a:r>
          </a:p>
          <a:p>
            <a:pPr marL="609600" indent="-609600"/>
            <a:endParaRPr lang="zh-TW" altLang="en-US" dirty="0" smtClean="0">
              <a:effectLst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143240" y="1852990"/>
            <a:ext cx="5091622" cy="42278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矩形 6"/>
          <p:cNvSpPr/>
          <p:nvPr/>
        </p:nvSpPr>
        <p:spPr>
          <a:xfrm>
            <a:off x="3286116" y="0"/>
            <a:ext cx="22860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800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新細明體"/>
                <a:ea typeface="新細明體"/>
              </a:rPr>
              <a:t>過程</a:t>
            </a:r>
            <a:endParaRPr lang="zh-TW" altLang="en-US" sz="4800" kern="1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新細明體"/>
              <a:ea typeface="新細明體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00100" y="1000108"/>
            <a:ext cx="1214414" cy="4357718"/>
          </a:xfrm>
          <a:noFill/>
          <a:ln/>
        </p:spPr>
        <p:txBody>
          <a:bodyPr/>
          <a:lstStyle/>
          <a:p>
            <a:pPr marL="609600" indent="-609600" eaLnBrk="1" hangingPunct="1">
              <a:buFont typeface="Century Gothic" pitchFamily="34" charset="0"/>
              <a:buNone/>
            </a:pPr>
            <a:r>
              <a:rPr lang="en-US" altLang="zh-TW" sz="2800" dirty="0" smtClean="0"/>
              <a:t>     </a:t>
            </a:r>
            <a:r>
              <a:rPr lang="zh-TW" altLang="en-US" sz="2800" dirty="0" smtClean="0"/>
              <a:t> </a:t>
            </a:r>
            <a:r>
              <a:rPr lang="en-US" altLang="zh-TW" sz="2800" dirty="0" smtClean="0"/>
              <a:t>2.   </a:t>
            </a:r>
            <a:r>
              <a:rPr lang="zh-TW" altLang="en-US" sz="2800" dirty="0" smtClean="0"/>
              <a:t>再用冰棒棍逐一完成外 殼</a:t>
            </a: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zh-TW" altLang="en-US" sz="2800" dirty="0" smtClean="0"/>
              <a:t>      。</a:t>
            </a:r>
          </a:p>
          <a:p>
            <a:pPr marL="609600" indent="-609600"/>
            <a:endParaRPr lang="zh-TW" altLang="en-US" dirty="0" smtClean="0">
              <a:effectLst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928926" y="1643050"/>
            <a:ext cx="5524169" cy="47991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1990" name="WordArt 6"/>
          <p:cNvSpPr>
            <a:spLocks noChangeArrowheads="1" noChangeShapeType="1" noTextEdit="1"/>
          </p:cNvSpPr>
          <p:nvPr/>
        </p:nvSpPr>
        <p:spPr bwMode="auto">
          <a:xfrm>
            <a:off x="2627313" y="333375"/>
            <a:ext cx="3816350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875"/>
              </a:avLst>
            </a:prstTxWarp>
          </a:bodyPr>
          <a:lstStyle/>
          <a:p>
            <a:pPr algn="ctr"/>
            <a:endParaRPr lang="zh-TW" altLang="en-US" sz="3600" kern="1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新細明體"/>
              <a:ea typeface="新細明體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143240" y="0"/>
            <a:ext cx="2428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800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新細明體"/>
                <a:ea typeface="新細明體"/>
              </a:rPr>
              <a:t>過程</a:t>
            </a:r>
            <a:endParaRPr lang="zh-TW" altLang="en-US" sz="4800" kern="1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新細明體"/>
              <a:ea typeface="新細明體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57224" y="214290"/>
            <a:ext cx="107157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eaLnBrk="1" hangingPunct="1">
              <a:buFont typeface="Century Gothic" pitchFamily="34" charset="0"/>
              <a:buNone/>
            </a:pPr>
            <a:r>
              <a:rPr lang="zh-TW" altLang="en-US" sz="3200" dirty="0" smtClean="0"/>
              <a:t> </a:t>
            </a:r>
            <a:endParaRPr lang="en-US" altLang="zh-TW" sz="3200" dirty="0" smtClean="0"/>
          </a:p>
          <a:p>
            <a:pPr marL="609600" indent="-609600" eaLnBrk="1" hangingPunct="1">
              <a:buFont typeface="Century Gothic" pitchFamily="34" charset="0"/>
              <a:buNone/>
            </a:pPr>
            <a:r>
              <a:rPr lang="zh-TW" altLang="en-US" sz="3200" dirty="0" smtClean="0"/>
              <a:t>          </a:t>
            </a:r>
            <a:r>
              <a:rPr lang="en-US" altLang="zh-TW" sz="2800" dirty="0" smtClean="0"/>
              <a:t>3.   </a:t>
            </a:r>
            <a:r>
              <a:rPr lang="zh-TW" altLang="en-US" sz="2800" dirty="0" smtClean="0"/>
              <a:t>用珍珠板做出內部隔間。 </a:t>
            </a:r>
          </a:p>
        </p:txBody>
      </p:sp>
      <p:pic>
        <p:nvPicPr>
          <p:cNvPr id="3" name="圖片 2" descr="DSC_388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71736" y="1500174"/>
            <a:ext cx="6000792" cy="4857784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000364" y="0"/>
            <a:ext cx="30718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800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新細明體"/>
                <a:ea typeface="新細明體"/>
              </a:rPr>
              <a:t>過程</a:t>
            </a:r>
            <a:endParaRPr lang="zh-TW" altLang="en-US" sz="4800" kern="1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新細明體"/>
              <a:ea typeface="新細明體"/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 flipH="1">
            <a:off x="571472" y="425470"/>
            <a:ext cx="1214446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eaLnBrk="1" hangingPunct="1">
              <a:buFont typeface="Century Gothic" pitchFamily="34" charset="0"/>
              <a:buNone/>
            </a:pPr>
            <a:r>
              <a:rPr lang="zh-TW" altLang="en-US" sz="2800" dirty="0" smtClean="0"/>
              <a:t>      </a:t>
            </a:r>
            <a:r>
              <a:rPr lang="en-US" altLang="zh-TW" sz="2400" dirty="0" smtClean="0"/>
              <a:t>4.</a:t>
            </a:r>
            <a:r>
              <a:rPr lang="zh-TW" altLang="en-US" sz="2400" dirty="0" smtClean="0"/>
              <a:t>   最後用不織布與冰棒棍和棉繩做帆</a:t>
            </a:r>
            <a:endParaRPr lang="en-US" altLang="zh-TW" sz="2400" dirty="0" smtClean="0"/>
          </a:p>
          <a:p>
            <a:pPr marL="609600" indent="-609600" eaLnBrk="1" hangingPunct="1">
              <a:buFont typeface="Century Gothic" pitchFamily="34" charset="0"/>
              <a:buNone/>
            </a:pPr>
            <a:r>
              <a:rPr lang="zh-TW" altLang="en-US" sz="2400" dirty="0" smtClean="0"/>
              <a:t>      </a:t>
            </a:r>
          </a:p>
        </p:txBody>
      </p:sp>
      <p:sp>
        <p:nvSpPr>
          <p:cNvPr id="7" name="矩形 6"/>
          <p:cNvSpPr/>
          <p:nvPr/>
        </p:nvSpPr>
        <p:spPr>
          <a:xfrm>
            <a:off x="3643306" y="0"/>
            <a:ext cx="14157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48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新細明體"/>
                <a:ea typeface="新細明體"/>
              </a:rPr>
              <a:t>過程</a:t>
            </a:r>
            <a:endParaRPr lang="zh-TW" altLang="en-US" sz="4800" kern="10" dirty="0">
              <a:ln w="9525">
                <a:noFill/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新細明體"/>
              <a:ea typeface="新細明體"/>
            </a:endParaRPr>
          </a:p>
        </p:txBody>
      </p:sp>
      <p:pic>
        <p:nvPicPr>
          <p:cNvPr id="4" name="圖片 3" descr="DSC_388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488" y="1214422"/>
            <a:ext cx="5500726" cy="4417917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ipple">
  <a:themeElements>
    <a:clrScheme name="Ripple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Ripple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Ripple</Template>
  <TotalTime>672</TotalTime>
  <Words>408</Words>
  <Application>Microsoft Office PowerPoint</Application>
  <PresentationFormat>如螢幕大小 (4:3)</PresentationFormat>
  <Paragraphs>100</Paragraphs>
  <Slides>20</Slides>
  <Notes>20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21" baseType="lpstr">
      <vt:lpstr>Ripple</vt:lpstr>
      <vt:lpstr>投影片 1</vt:lpstr>
      <vt:lpstr>目次</vt:lpstr>
      <vt:lpstr>動機</vt:lpstr>
      <vt:lpstr>製作時間</vt:lpstr>
      <vt:lpstr>材料</vt:lpstr>
      <vt:lpstr>投影片 6</vt:lpstr>
      <vt:lpstr>投影片 7</vt:lpstr>
      <vt:lpstr>投影片 8</vt:lpstr>
      <vt:lpstr>投影片 9</vt:lpstr>
      <vt:lpstr>過程</vt:lpstr>
      <vt:lpstr>過程</vt:lpstr>
      <vt:lpstr>遇到的困難</vt:lpstr>
      <vt:lpstr>投影片 13</vt:lpstr>
      <vt:lpstr>成品</vt:lpstr>
      <vt:lpstr>成品</vt:lpstr>
      <vt:lpstr>成品</vt:lpstr>
      <vt:lpstr>成品</vt:lpstr>
      <vt:lpstr>感謝的人</vt:lpstr>
      <vt:lpstr>心得</vt:lpstr>
      <vt:lpstr>投影片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神鬼奇航</dc:title>
  <dc:creator>Q1458LA</dc:creator>
  <cp:lastModifiedBy>USER</cp:lastModifiedBy>
  <cp:revision>24</cp:revision>
  <dcterms:created xsi:type="dcterms:W3CDTF">2013-08-29T10:03:06Z</dcterms:created>
  <dcterms:modified xsi:type="dcterms:W3CDTF">2013-10-22T05:04:19Z</dcterms:modified>
</cp:coreProperties>
</file>