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272E9-A574-4EFC-B78E-C939C8EF5E0C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2BB34-F1B3-4792-BB66-4F24C886D1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312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2BB34-F1B3-4792-BB66-4F24C886D1A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048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90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81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60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51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71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39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88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60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57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8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89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AEE8C-89F1-4CB6-88A5-B7D775EE77EB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EE154-A48E-4568-A726-73B6DAC8A3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50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1491" y="1228436"/>
            <a:ext cx="9144000" cy="76676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麥哲倫築夢計畫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音樂演奏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23854" y="3602038"/>
            <a:ext cx="4645891" cy="165576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班級：四年仁班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姓名：林瑞恩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成果：演奏烏克麗麗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51254">
            <a:off x="10227534" y="973138"/>
            <a:ext cx="1266825" cy="26289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1765">
            <a:off x="994008" y="3733969"/>
            <a:ext cx="100965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2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動機與目的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881745"/>
            <a:ext cx="10515600" cy="314743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今年有個很長的暑假，適逢防疫期間只能待在家裡，在這段不能出門的日子，想要用音樂紓解鬱悶的心，讓音符帶著想飛的心，暢揚開闊的天空；一方面藉由演奏烏克莉莉散播歡樂。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3686">
            <a:off x="9500038" y="4547468"/>
            <a:ext cx="1812474" cy="146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56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執行內容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9655" y="2915517"/>
            <a:ext cx="6384636" cy="2432339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目標：演奏烏克麗麗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時間：暑假期間不定時練習烏克麗麗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指導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人員：我的爸爸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教材：網路上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(UTOBE)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表演者的視頻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執行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成果：暑假結束學會兩首曲子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87398">
            <a:off x="863932" y="1088113"/>
            <a:ext cx="1185168" cy="163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23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心得感想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924752"/>
            <a:ext cx="10515600" cy="2561648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一、剛開始練習的時候，左手指尖紅腫又很痛，有一點點想放棄覺得自己可能學不會。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二、第一次將一首歌一遍又一遍的反覆練習著，過程很枯燥但是，完整彈奏完一首歌很有成就感，這才體會到台上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分鐘台下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年功。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0576">
            <a:off x="9342669" y="1027906"/>
            <a:ext cx="77152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54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今天要演奏的歌曲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35582" y="3201842"/>
            <a:ext cx="4149436" cy="1416339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一、歡樂年華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二、幸福的臉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65" y="2560781"/>
            <a:ext cx="176212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3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214</Words>
  <Application>Microsoft Office PowerPoint</Application>
  <PresentationFormat>寬螢幕</PresentationFormat>
  <Paragraphs>19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麥哲倫築夢計畫—音樂演奏</vt:lpstr>
      <vt:lpstr>動機與目的</vt:lpstr>
      <vt:lpstr>執行內容</vt:lpstr>
      <vt:lpstr>心得感想</vt:lpstr>
      <vt:lpstr>今天要演奏的歌曲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麥哲倫計畫</dc:title>
  <dc:creator>user</dc:creator>
  <cp:lastModifiedBy>user</cp:lastModifiedBy>
  <cp:revision>11</cp:revision>
  <dcterms:created xsi:type="dcterms:W3CDTF">2021-09-14T05:49:01Z</dcterms:created>
  <dcterms:modified xsi:type="dcterms:W3CDTF">2021-09-15T12:59:06Z</dcterms:modified>
</cp:coreProperties>
</file>