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4" r:id="rId8"/>
    <p:sldId id="262" r:id="rId9"/>
    <p:sldId id="267" r:id="rId10"/>
    <p:sldId id="266" r:id="rId11"/>
    <p:sldId id="268" r:id="rId1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198" autoAdjust="0"/>
    <p:restoredTop sz="94660"/>
  </p:normalViewPr>
  <p:slideViewPr>
    <p:cSldViewPr>
      <p:cViewPr varScale="1">
        <p:scale>
          <a:sx n="72" d="100"/>
          <a:sy n="72" d="100"/>
        </p:scale>
        <p:origin x="-12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8575BB2-3CF1-44AD-BD17-404D07CA0030}" type="datetimeFigureOut">
              <a:rPr lang="zh-TW" altLang="en-US" smtClean="0"/>
              <a:pPr/>
              <a:t>2019/9/8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D5CE379-96E7-442B-8BC3-875A5514490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5BB2-3CF1-44AD-BD17-404D07CA0030}" type="datetimeFigureOut">
              <a:rPr lang="zh-TW" altLang="en-US" smtClean="0"/>
              <a:pPr/>
              <a:t>2019/9/8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E379-96E7-442B-8BC3-875A5514490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5BB2-3CF1-44AD-BD17-404D07CA0030}" type="datetimeFigureOut">
              <a:rPr lang="zh-TW" altLang="en-US" smtClean="0"/>
              <a:pPr/>
              <a:t>2019/9/8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E379-96E7-442B-8BC3-875A5514490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8575BB2-3CF1-44AD-BD17-404D07CA0030}" type="datetimeFigureOut">
              <a:rPr lang="zh-TW" altLang="en-US" smtClean="0"/>
              <a:pPr/>
              <a:t>2019/9/8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E379-96E7-442B-8BC3-875A5514490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等腰三角形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8575BB2-3CF1-44AD-BD17-404D07CA0030}" type="datetimeFigureOut">
              <a:rPr lang="zh-TW" altLang="en-US" smtClean="0"/>
              <a:pPr/>
              <a:t>2019/9/8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D5CE379-96E7-442B-8BC3-875A5514490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1" name="直線接點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8575BB2-3CF1-44AD-BD17-404D07CA0030}" type="datetimeFigureOut">
              <a:rPr lang="zh-TW" altLang="en-US" smtClean="0"/>
              <a:pPr/>
              <a:t>2019/9/8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D5CE379-96E7-442B-8BC3-875A5514490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8575BB2-3CF1-44AD-BD17-404D07CA0030}" type="datetimeFigureOut">
              <a:rPr lang="zh-TW" altLang="en-US" smtClean="0"/>
              <a:pPr/>
              <a:t>2019/9/8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D5CE379-96E7-442B-8BC3-875A5514490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5BB2-3CF1-44AD-BD17-404D07CA0030}" type="datetimeFigureOut">
              <a:rPr lang="zh-TW" altLang="en-US" smtClean="0"/>
              <a:pPr/>
              <a:t>2019/9/8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E379-96E7-442B-8BC3-875A5514490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8575BB2-3CF1-44AD-BD17-404D07CA0030}" type="datetimeFigureOut">
              <a:rPr lang="zh-TW" altLang="en-US" smtClean="0"/>
              <a:pPr/>
              <a:t>2019/9/8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D5CE379-96E7-442B-8BC3-875A5514490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8575BB2-3CF1-44AD-BD17-404D07CA0030}" type="datetimeFigureOut">
              <a:rPr lang="zh-TW" altLang="en-US" smtClean="0"/>
              <a:pPr/>
              <a:t>2019/9/8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D5CE379-96E7-442B-8BC3-875A5514490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8575BB2-3CF1-44AD-BD17-404D07CA0030}" type="datetimeFigureOut">
              <a:rPr lang="zh-TW" altLang="en-US" smtClean="0"/>
              <a:pPr/>
              <a:t>2019/9/8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D5CE379-96E7-442B-8BC3-875A5514490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8575BB2-3CF1-44AD-BD17-404D07CA0030}" type="datetimeFigureOut">
              <a:rPr lang="zh-TW" altLang="en-US" smtClean="0"/>
              <a:pPr/>
              <a:t>2019/9/8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D5CE379-96E7-442B-8BC3-875A5514490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0.xml"/><Relationship Id="rId1" Type="http://schemas.openxmlformats.org/officeDocument/2006/relationships/video" Target="file:///D:\601\IMG_0524.TRIM.MO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03648" y="1916832"/>
            <a:ext cx="5254600" cy="1470025"/>
          </a:xfrm>
        </p:spPr>
        <p:txBody>
          <a:bodyPr/>
          <a:lstStyle/>
          <a:p>
            <a:r>
              <a:rPr lang="zh-TW" altLang="en-US" dirty="0" smtClean="0"/>
              <a:t>做熱縮片給同學們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71600" y="4149080"/>
            <a:ext cx="5974680" cy="17526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六忠王文妡、廖翎帆、劉怡昕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7" name="圖片 6" descr="giphy (1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332656"/>
            <a:ext cx="2241376" cy="2241376"/>
          </a:xfrm>
          <a:prstGeom prst="rect">
            <a:avLst/>
          </a:prstGeom>
        </p:spPr>
      </p:pic>
      <p:pic>
        <p:nvPicPr>
          <p:cNvPr id="9" name="圖片 8" descr="origina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548680"/>
            <a:ext cx="3939902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感想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79512" y="1484784"/>
            <a:ext cx="7632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/>
              <a:t>我覺得做給同學們熱縮片是一件很好的事情，因為可以看到她們的笑容，仿彿忘掉有多辛苦似的，所以我希望下次可以再做一次</a:t>
            </a:r>
            <a:endParaRPr lang="zh-TW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11760" y="332656"/>
            <a:ext cx="8229600" cy="1399032"/>
          </a:xfrm>
        </p:spPr>
        <p:txBody>
          <a:bodyPr/>
          <a:lstStyle/>
          <a:p>
            <a:r>
              <a:rPr lang="zh-TW" altLang="en-US" dirty="0" smtClean="0"/>
              <a:t>謝謝大家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w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924944"/>
            <a:ext cx="4286250" cy="18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動機</a:t>
            </a:r>
            <a:endParaRPr lang="zh-TW" altLang="en-US" dirty="0"/>
          </a:p>
        </p:txBody>
      </p:sp>
      <p:pic>
        <p:nvPicPr>
          <p:cNvPr id="4" name="內容版面配置區 3" descr="9b31175fac96b7e4fb02b49f07886155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436096" y="188640"/>
            <a:ext cx="1760537" cy="1760538"/>
          </a:xfrm>
        </p:spPr>
      </p:pic>
      <p:sp>
        <p:nvSpPr>
          <p:cNvPr id="8" name="文字方塊 7"/>
          <p:cNvSpPr txBox="1"/>
          <p:nvPr/>
        </p:nvSpPr>
        <p:spPr>
          <a:xfrm>
            <a:off x="683568" y="2276872"/>
            <a:ext cx="7344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我們會這樣做是因為再過半年我們就要畢業了，所以我們三個想說一定要在剩下的半年之內送全班一個屬於</a:t>
            </a:r>
            <a:r>
              <a:rPr lang="en-US" altLang="zh-TW" sz="4000" dirty="0" smtClean="0"/>
              <a:t>601</a:t>
            </a:r>
            <a:r>
              <a:rPr lang="zh-TW" altLang="en-US" sz="4000" dirty="0"/>
              <a:t>的</a:t>
            </a:r>
            <a:r>
              <a:rPr lang="zh-TW" altLang="en-US" sz="4000" dirty="0" smtClean="0"/>
              <a:t>禮物，剛剛好有了麥哲倫計畫，想說</a:t>
            </a:r>
            <a:r>
              <a:rPr lang="en-US" altLang="zh-TW" sz="4000" dirty="0" smtClean="0"/>
              <a:t>:</a:t>
            </a:r>
            <a:r>
              <a:rPr lang="zh-TW" altLang="en-US" sz="4000" dirty="0" smtClean="0"/>
              <a:t>就來做吧</a:t>
            </a:r>
            <a:r>
              <a:rPr lang="en-US" altLang="zh-TW" sz="4000" dirty="0" smtClean="0"/>
              <a:t>!</a:t>
            </a:r>
            <a:endParaRPr lang="zh-TW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製作時間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683568" y="2060848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我們利用暑假的六日去王文妡家做熱縮片，我們總共約了</a:t>
            </a:r>
            <a:r>
              <a:rPr lang="en-US" altLang="zh-TW" sz="4000" dirty="0"/>
              <a:t>4</a:t>
            </a:r>
            <a:r>
              <a:rPr lang="zh-TW" altLang="en-US" sz="4000" dirty="0" smtClean="0"/>
              <a:t>次</a:t>
            </a:r>
            <a:endParaRPr lang="zh-TW" altLang="en-US" sz="4000" dirty="0"/>
          </a:p>
        </p:txBody>
      </p:sp>
      <p:pic>
        <p:nvPicPr>
          <p:cNvPr id="5" name="圖片 4" descr="1537454304-68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60648"/>
            <a:ext cx="2212316" cy="1785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製作熱縮片步驟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39552" y="1772816"/>
            <a:ext cx="82089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/>
              <a:t>1.</a:t>
            </a:r>
            <a:r>
              <a:rPr lang="zh-TW" altLang="en-US" sz="4000" dirty="0" smtClean="0"/>
              <a:t>買熱縮紙</a:t>
            </a:r>
            <a:r>
              <a:rPr lang="en-US" altLang="zh-TW" sz="4000" dirty="0" smtClean="0"/>
              <a:t>(</a:t>
            </a:r>
            <a:r>
              <a:rPr lang="zh-TW" altLang="en-US" sz="4000" dirty="0" smtClean="0"/>
              <a:t>網路上很多</a:t>
            </a:r>
            <a:r>
              <a:rPr lang="en-US" altLang="zh-TW" sz="4000" dirty="0" smtClean="0"/>
              <a:t>)</a:t>
            </a:r>
          </a:p>
          <a:p>
            <a:r>
              <a:rPr lang="en-US" altLang="zh-TW" sz="4000" dirty="0" smtClean="0"/>
              <a:t>2.</a:t>
            </a:r>
            <a:r>
              <a:rPr lang="zh-TW" altLang="en-US" sz="4000" dirty="0" smtClean="0"/>
              <a:t>用</a:t>
            </a:r>
            <a:r>
              <a:rPr lang="en-US" altLang="zh-TW" sz="4000" dirty="0" smtClean="0"/>
              <a:t>『</a:t>
            </a:r>
            <a:r>
              <a:rPr lang="zh-TW" altLang="en-US" sz="4000" dirty="0" smtClean="0"/>
              <a:t>油性</a:t>
            </a:r>
            <a:r>
              <a:rPr lang="en-US" altLang="zh-TW" sz="4000" dirty="0" smtClean="0"/>
              <a:t>』</a:t>
            </a:r>
            <a:r>
              <a:rPr lang="zh-TW" altLang="en-US" sz="4000" dirty="0" smtClean="0"/>
              <a:t>奇異筆</a:t>
            </a:r>
            <a:r>
              <a:rPr lang="en-US" altLang="zh-TW" sz="4000" dirty="0" smtClean="0"/>
              <a:t>or</a:t>
            </a:r>
            <a:r>
              <a:rPr lang="zh-TW" altLang="en-US" sz="4000" dirty="0" smtClean="0"/>
              <a:t>其他的油性筆畫畫</a:t>
            </a:r>
            <a:endParaRPr lang="en-US" altLang="zh-TW" sz="4000" dirty="0" smtClean="0"/>
          </a:p>
          <a:p>
            <a:r>
              <a:rPr lang="en-US" altLang="zh-TW" sz="4000" dirty="0" smtClean="0"/>
              <a:t>3.</a:t>
            </a:r>
            <a:r>
              <a:rPr lang="zh-TW" altLang="en-US" sz="4000" dirty="0" smtClean="0"/>
              <a:t>打洞並修邊</a:t>
            </a:r>
            <a:endParaRPr lang="en-US" altLang="zh-TW" sz="4000" dirty="0" smtClean="0"/>
          </a:p>
          <a:p>
            <a:r>
              <a:rPr lang="en-US" altLang="zh-TW" sz="4000" dirty="0" smtClean="0"/>
              <a:t>4.</a:t>
            </a:r>
            <a:r>
              <a:rPr lang="zh-TW" altLang="en-US" sz="4000" dirty="0" smtClean="0"/>
              <a:t>串上</a:t>
            </a:r>
            <a:r>
              <a:rPr lang="zh-TW" altLang="en-US" sz="4000" u="sng" dirty="0" smtClean="0"/>
              <a:t>鑰匙</a:t>
            </a:r>
            <a:r>
              <a:rPr lang="zh-TW" altLang="en-US" sz="4000" dirty="0" smtClean="0"/>
              <a:t>圈</a:t>
            </a:r>
            <a:endParaRPr lang="en-US" altLang="zh-TW" sz="4000" dirty="0" smtClean="0"/>
          </a:p>
          <a:p>
            <a:r>
              <a:rPr lang="en-US" altLang="zh-TW" sz="4000" dirty="0" smtClean="0"/>
              <a:t>5.</a:t>
            </a:r>
            <a:r>
              <a:rPr lang="zh-TW" altLang="en-US" sz="4000" dirty="0" smtClean="0"/>
              <a:t>送進烤箱</a:t>
            </a:r>
            <a:endParaRPr lang="en-US" altLang="zh-TW" sz="4000" dirty="0" smtClean="0"/>
          </a:p>
          <a:p>
            <a:r>
              <a:rPr lang="zh-TW" altLang="en-US" sz="4000" dirty="0" smtClean="0"/>
              <a:t>完成了</a:t>
            </a:r>
            <a:endParaRPr lang="zh-TW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第一次製作</a:t>
            </a:r>
            <a:r>
              <a:rPr lang="en-US" altLang="zh-TW" dirty="0" smtClean="0"/>
              <a:t>0706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0" y="1484784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我們這次在畫畫</a:t>
            </a:r>
            <a:endParaRPr lang="zh-TW" altLang="en-US" sz="4000" dirty="0"/>
          </a:p>
        </p:txBody>
      </p:sp>
      <p:pic>
        <p:nvPicPr>
          <p:cNvPr id="10" name="圖片 9" descr="S__4497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142129" y="1906543"/>
            <a:ext cx="3384376" cy="4269050"/>
          </a:xfrm>
          <a:prstGeom prst="rect">
            <a:avLst/>
          </a:prstGeom>
        </p:spPr>
      </p:pic>
      <p:pic>
        <p:nvPicPr>
          <p:cNvPr id="11" name="圖片 10" descr="S__44974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2636912"/>
            <a:ext cx="2930630" cy="3909270"/>
          </a:xfrm>
          <a:prstGeom prst="rect">
            <a:avLst/>
          </a:prstGeom>
        </p:spPr>
      </p:pic>
      <p:pic>
        <p:nvPicPr>
          <p:cNvPr id="12" name="圖片 11" descr="S__44974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2780928"/>
            <a:ext cx="2808312" cy="3746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第二次製作</a:t>
            </a:r>
            <a:r>
              <a:rPr lang="en-US" altLang="zh-TW" dirty="0" smtClean="0"/>
              <a:t>0720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23528" y="1340768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我們這次在打洞及修剪</a:t>
            </a:r>
            <a:endParaRPr lang="zh-TW" altLang="en-US" sz="4000" dirty="0"/>
          </a:p>
        </p:txBody>
      </p:sp>
      <p:pic>
        <p:nvPicPr>
          <p:cNvPr id="4" name="圖片 3" descr="S__44974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2564514"/>
            <a:ext cx="3218662" cy="4293486"/>
          </a:xfrm>
          <a:prstGeom prst="rect">
            <a:avLst/>
          </a:prstGeom>
        </p:spPr>
      </p:pic>
      <p:pic>
        <p:nvPicPr>
          <p:cNvPr id="6" name="圖片 5" descr="S__44974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492896"/>
            <a:ext cx="3272351" cy="4365104"/>
          </a:xfrm>
          <a:prstGeom prst="rect">
            <a:avLst/>
          </a:prstGeom>
        </p:spPr>
      </p:pic>
      <p:pic>
        <p:nvPicPr>
          <p:cNvPr id="7" name="圖片 6" descr="S__44974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636912"/>
            <a:ext cx="3164388" cy="4221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第三次製作</a:t>
            </a:r>
            <a:r>
              <a:rPr lang="en-US" altLang="zh-TW" dirty="0" smtClean="0"/>
              <a:t>0817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611560" y="1484784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我們這次在把熱縮片送進烤箱</a:t>
            </a:r>
            <a:endParaRPr lang="zh-TW" altLang="en-US" sz="4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475656" y="292494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6" name="IMG_0524.TRIM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85918" y="2303843"/>
            <a:ext cx="5786478" cy="4339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第四次製作</a:t>
            </a:r>
            <a:r>
              <a:rPr lang="en-US" altLang="zh-TW" dirty="0" smtClean="0"/>
              <a:t>0824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683568" y="1268760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我們在擺設我們的熱縮片</a:t>
            </a:r>
            <a:endParaRPr lang="zh-TW" altLang="en-US" sz="4000" dirty="0"/>
          </a:p>
        </p:txBody>
      </p:sp>
      <p:pic>
        <p:nvPicPr>
          <p:cNvPr id="5" name="圖片 4" descr="S__79724546.jpg"/>
          <p:cNvPicPr>
            <a:picLocks noChangeAspect="1"/>
          </p:cNvPicPr>
          <p:nvPr/>
        </p:nvPicPr>
        <p:blipFill>
          <a:blip r:embed="rId2" cstate="print"/>
          <a:srcRect r="16925"/>
          <a:stretch>
            <a:fillRect/>
          </a:stretch>
        </p:blipFill>
        <p:spPr>
          <a:xfrm>
            <a:off x="899592" y="2636912"/>
            <a:ext cx="3159796" cy="2851389"/>
          </a:xfrm>
          <a:prstGeom prst="rect">
            <a:avLst/>
          </a:prstGeom>
        </p:spPr>
      </p:pic>
      <p:pic>
        <p:nvPicPr>
          <p:cNvPr id="6" name="圖片 5" descr="S__797245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2996952"/>
            <a:ext cx="3815408" cy="2860265"/>
          </a:xfrm>
          <a:prstGeom prst="rect">
            <a:avLst/>
          </a:prstGeom>
        </p:spPr>
      </p:pic>
      <p:pic>
        <p:nvPicPr>
          <p:cNvPr id="7" name="圖片 6" descr="S__79724548.jpg"/>
          <p:cNvPicPr>
            <a:picLocks noChangeAspect="1"/>
          </p:cNvPicPr>
          <p:nvPr/>
        </p:nvPicPr>
        <p:blipFill>
          <a:blip r:embed="rId4" cstate="print"/>
          <a:srcRect r="31291"/>
          <a:stretch>
            <a:fillRect/>
          </a:stretch>
        </p:blipFill>
        <p:spPr>
          <a:xfrm>
            <a:off x="3779912" y="2636912"/>
            <a:ext cx="3096344" cy="3378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做錯展示</a:t>
            </a:r>
            <a:endParaRPr lang="zh-TW" altLang="en-US" dirty="0"/>
          </a:p>
        </p:txBody>
      </p:sp>
      <p:pic>
        <p:nvPicPr>
          <p:cNvPr id="4" name="圖片 3" descr="655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2852936"/>
            <a:ext cx="4570969" cy="3429000"/>
          </a:xfrm>
          <a:prstGeom prst="rect">
            <a:avLst/>
          </a:prstGeom>
        </p:spPr>
      </p:pic>
      <p:pic>
        <p:nvPicPr>
          <p:cNvPr id="5" name="圖片 4" descr="65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564904"/>
            <a:ext cx="3346832" cy="251069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259632" y="242088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臉部扭曲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5939644" y="256490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頭斷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2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神韻">
  <a:themeElements>
    <a:clrScheme name="神韻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神韻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神韻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478</TotalTime>
  <Words>238</Words>
  <Application>Microsoft Office PowerPoint</Application>
  <PresentationFormat>如螢幕大小 (4:3)</PresentationFormat>
  <Paragraphs>27</Paragraphs>
  <Slides>11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2" baseType="lpstr">
      <vt:lpstr>神韻</vt:lpstr>
      <vt:lpstr>做熱縮片給同學們</vt:lpstr>
      <vt:lpstr>動機</vt:lpstr>
      <vt:lpstr>製作時間</vt:lpstr>
      <vt:lpstr>製作熱縮片步驟</vt:lpstr>
      <vt:lpstr>第一次製作0706</vt:lpstr>
      <vt:lpstr>第二次製作0720</vt:lpstr>
      <vt:lpstr>第三次製作0817</vt:lpstr>
      <vt:lpstr>第四次製作0824</vt:lpstr>
      <vt:lpstr>做錯展示</vt:lpstr>
      <vt:lpstr>感想</vt:lpstr>
      <vt:lpstr>謝謝大家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做熱縮片給同學們</dc:title>
  <dc:creator>user</dc:creator>
  <cp:lastModifiedBy>Windows 使用者</cp:lastModifiedBy>
  <cp:revision>46</cp:revision>
  <dcterms:created xsi:type="dcterms:W3CDTF">2019-09-04T06:48:21Z</dcterms:created>
  <dcterms:modified xsi:type="dcterms:W3CDTF">2019-09-08T13:26:58Z</dcterms:modified>
</cp:coreProperties>
</file>