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5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我的貓咪</a:t>
            </a:r>
            <a:r>
              <a:rPr lang="en-US" altLang="zh-TW" dirty="0" smtClean="0"/>
              <a:t>-</a:t>
            </a:r>
            <a:r>
              <a:rPr lang="zh-TW" altLang="en-US" dirty="0" smtClean="0"/>
              <a:t>手帳本</a:t>
            </a:r>
            <a:r>
              <a:rPr lang="en-US" altLang="zh-TW" dirty="0" smtClean="0"/>
              <a:t>DIY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/>
              <a:t>麥哲倫探索築夢計劃</a:t>
            </a:r>
            <a:endParaRPr lang="en-US" altLang="zh-TW" dirty="0" smtClean="0"/>
          </a:p>
          <a:p>
            <a:r>
              <a:rPr lang="zh-TW" altLang="en-US" dirty="0" smtClean="0"/>
              <a:t>四年孝班</a:t>
            </a:r>
            <a:r>
              <a:rPr lang="en-US" altLang="zh-TW" dirty="0" smtClean="0"/>
              <a:t>16</a:t>
            </a:r>
            <a:r>
              <a:rPr lang="zh-TW" altLang="en-US" dirty="0" smtClean="0"/>
              <a:t>號劉姮宇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520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3423279" cy="1456267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手帳本內容分享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-</a:t>
            </a:r>
            <a:r>
              <a:rPr lang="zh-TW" altLang="en-US" dirty="0" smtClean="0"/>
              <a:t>睡覺的地方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122" y="935339"/>
            <a:ext cx="8143025" cy="584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0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809891" cy="1456267"/>
          </a:xfrm>
        </p:spPr>
        <p:txBody>
          <a:bodyPr/>
          <a:lstStyle/>
          <a:p>
            <a:r>
              <a:rPr lang="zh-TW" altLang="en-US" dirty="0" smtClean="0"/>
              <a:t>手帳本內容分享</a:t>
            </a:r>
            <a:r>
              <a:rPr lang="en-US" altLang="zh-TW" dirty="0" smtClean="0"/>
              <a:t>-</a:t>
            </a:r>
            <a:r>
              <a:rPr lang="zh-TW" altLang="en-US" dirty="0" smtClean="0"/>
              <a:t>貓的特性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6" y="2065866"/>
            <a:ext cx="5824185" cy="417667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41" y="2065865"/>
            <a:ext cx="5884628" cy="41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2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3423279" cy="1456267"/>
          </a:xfrm>
        </p:spPr>
        <p:txBody>
          <a:bodyPr/>
          <a:lstStyle/>
          <a:p>
            <a:r>
              <a:rPr lang="zh-TW" altLang="en-US" dirty="0" smtClean="0"/>
              <a:t>手帳本內容分享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-</a:t>
            </a:r>
            <a:r>
              <a:rPr lang="zh-TW" altLang="en-US" dirty="0" smtClean="0"/>
              <a:t>跳門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283" y="984738"/>
            <a:ext cx="8114951" cy="580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3423279" cy="1456267"/>
          </a:xfrm>
        </p:spPr>
        <p:txBody>
          <a:bodyPr/>
          <a:lstStyle/>
          <a:p>
            <a:r>
              <a:rPr lang="zh-TW" altLang="en-US" dirty="0" smtClean="0"/>
              <a:t>手帳本內容分享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-</a:t>
            </a:r>
            <a:r>
              <a:rPr lang="zh-TW" altLang="en-US" dirty="0" smtClean="0"/>
              <a:t>吃肉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99" y="993531"/>
            <a:ext cx="8138367" cy="576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2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3423279" cy="1456267"/>
          </a:xfrm>
        </p:spPr>
        <p:txBody>
          <a:bodyPr/>
          <a:lstStyle/>
          <a:p>
            <a:r>
              <a:rPr lang="zh-TW" altLang="en-US" dirty="0" smtClean="0"/>
              <a:t>手帳本內容分享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-</a:t>
            </a:r>
            <a:r>
              <a:rPr lang="zh-TW" altLang="en-US" dirty="0" smtClean="0"/>
              <a:t>吃中藥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27" y="967152"/>
            <a:ext cx="8105976" cy="57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0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3423279" cy="1456267"/>
          </a:xfrm>
        </p:spPr>
        <p:txBody>
          <a:bodyPr/>
          <a:lstStyle/>
          <a:p>
            <a:r>
              <a:rPr lang="zh-TW" altLang="en-US" dirty="0" smtClean="0"/>
              <a:t>手帳本內容分享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-</a:t>
            </a:r>
            <a:r>
              <a:rPr lang="zh-TW" altLang="en-US" dirty="0" smtClean="0"/>
              <a:t>一起玩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84" y="909843"/>
            <a:ext cx="8106449" cy="587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3423279" cy="1456267"/>
          </a:xfrm>
        </p:spPr>
        <p:txBody>
          <a:bodyPr/>
          <a:lstStyle/>
          <a:p>
            <a:r>
              <a:rPr lang="zh-TW" altLang="en-US" dirty="0" smtClean="0"/>
              <a:t>手帳本內容分享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-</a:t>
            </a:r>
            <a:r>
              <a:rPr lang="zh-TW" altLang="en-US" dirty="0" smtClean="0"/>
              <a:t>吃菜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9" y="948902"/>
            <a:ext cx="8114187" cy="581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3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我的困難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 smtClean="0"/>
              <a:t>想不出來要畫什麼（創作瓶頸）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717516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我的感想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3200" dirty="0" smtClean="0"/>
              <a:t>在製作過程中讓我知道創作是一件不容易的事情，沒有辦法完成所有的內容，雖然遺憾，但這個暑假讓我感覺和貓咪更加親近了。</a:t>
            </a:r>
            <a:endParaRPr lang="en-US" altLang="zh-TW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 smtClean="0"/>
              <a:t>我很喜歡貓咪，希望你們可以喜歡我的紀錄。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73391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主題描述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400" dirty="0" smtClean="0"/>
              <a:t>動機：想瞭解家裡貓咪的生活習慣。</a:t>
            </a:r>
            <a:endParaRPr lang="en-US" altLang="zh-TW" sz="2400" dirty="0" smtClean="0"/>
          </a:p>
          <a:p>
            <a:endParaRPr lang="en-US" altLang="zh-TW" sz="2400" dirty="0" smtClean="0"/>
          </a:p>
          <a:p>
            <a:r>
              <a:rPr lang="zh-TW" altLang="en-US" sz="2400" dirty="0" smtClean="0"/>
              <a:t>目標：讓更多人知道貓咪的特性，學習照顧貓咪。</a:t>
            </a:r>
            <a:endParaRPr lang="en-US" altLang="zh-TW" sz="2400" dirty="0" smtClean="0"/>
          </a:p>
          <a:p>
            <a:endParaRPr lang="en-US" altLang="zh-TW" sz="2400" dirty="0" smtClean="0"/>
          </a:p>
          <a:p>
            <a:r>
              <a:rPr lang="zh-TW" altLang="en-US" sz="2400" dirty="0" smtClean="0"/>
              <a:t>執行方式：利用繪畫和剪貼的方式，紀錄貓咪在暑假的生活，做成手帳本，告訴大家貓咪的習性，學習如何照顧貓咪。</a:t>
            </a:r>
            <a:endParaRPr lang="en-US" altLang="zh-TW" sz="2400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286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3423279" cy="1456267"/>
          </a:xfrm>
        </p:spPr>
        <p:txBody>
          <a:bodyPr/>
          <a:lstStyle/>
          <a:p>
            <a:r>
              <a:rPr lang="zh-TW" altLang="en-US" dirty="0" smtClean="0"/>
              <a:t>手帳本內容分享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-</a:t>
            </a:r>
            <a:r>
              <a:rPr lang="zh-TW" altLang="en-US" dirty="0" smtClean="0"/>
              <a:t>自我介紹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744" y="1002323"/>
            <a:ext cx="8046130" cy="5742585"/>
          </a:xfrm>
        </p:spPr>
      </p:pic>
    </p:spTree>
    <p:extLst>
      <p:ext uri="{BB962C8B-B14F-4D97-AF65-F5344CB8AC3E}">
        <p14:creationId xmlns:p14="http://schemas.microsoft.com/office/powerpoint/2010/main" val="210480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3423279" cy="1456267"/>
          </a:xfrm>
        </p:spPr>
        <p:txBody>
          <a:bodyPr/>
          <a:lstStyle/>
          <a:p>
            <a:r>
              <a:rPr lang="zh-TW" altLang="en-US" dirty="0" smtClean="0"/>
              <a:t>手帳本內容分享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-</a:t>
            </a:r>
            <a:r>
              <a:rPr lang="zh-TW" altLang="en-US" dirty="0" smtClean="0"/>
              <a:t>目錄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630" y="962532"/>
            <a:ext cx="8067001" cy="571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6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3423279" cy="1456267"/>
          </a:xfrm>
        </p:spPr>
        <p:txBody>
          <a:bodyPr/>
          <a:lstStyle/>
          <a:p>
            <a:r>
              <a:rPr lang="zh-TW" altLang="en-US" dirty="0" smtClean="0"/>
              <a:t>手帳本內容分享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-</a:t>
            </a:r>
            <a:r>
              <a:rPr lang="zh-TW" altLang="en-US" dirty="0" smtClean="0"/>
              <a:t>喝水（一）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080" y="914866"/>
            <a:ext cx="7951622" cy="580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0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3423279" cy="1456267"/>
          </a:xfrm>
        </p:spPr>
        <p:txBody>
          <a:bodyPr/>
          <a:lstStyle/>
          <a:p>
            <a:r>
              <a:rPr lang="zh-TW" altLang="en-US" dirty="0" smtClean="0"/>
              <a:t>手帳本內容分享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-</a:t>
            </a:r>
            <a:r>
              <a:rPr lang="zh-TW" altLang="en-US" dirty="0" smtClean="0"/>
              <a:t>喝水（二）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10" y="1011115"/>
            <a:ext cx="8152993" cy="57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2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3423279" cy="1456267"/>
          </a:xfrm>
        </p:spPr>
        <p:txBody>
          <a:bodyPr/>
          <a:lstStyle/>
          <a:p>
            <a:r>
              <a:rPr lang="zh-TW" altLang="en-US" dirty="0" smtClean="0"/>
              <a:t>手帳本內容分享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-</a:t>
            </a:r>
            <a:r>
              <a:rPr lang="zh-TW" altLang="en-US" dirty="0" smtClean="0"/>
              <a:t>馬桶尿尿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76" y="924337"/>
            <a:ext cx="8072863" cy="5848025"/>
          </a:xfrm>
          <a:prstGeom prst="rect">
            <a:avLst/>
          </a:prstGeom>
        </p:spPr>
      </p:pic>
      <p:pic>
        <p:nvPicPr>
          <p:cNvPr id="3" name="貓咪上廁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268" y="1894354"/>
            <a:ext cx="2716824" cy="482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2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3423279" cy="1456267"/>
          </a:xfrm>
        </p:spPr>
        <p:txBody>
          <a:bodyPr/>
          <a:lstStyle/>
          <a:p>
            <a:r>
              <a:rPr lang="zh-TW" altLang="en-US" dirty="0" smtClean="0"/>
              <a:t>手帳本內容分享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-</a:t>
            </a:r>
            <a:r>
              <a:rPr lang="zh-TW" altLang="en-US" dirty="0" smtClean="0"/>
              <a:t>遛出門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32" y="984738"/>
            <a:ext cx="8161714" cy="579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1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3423279" cy="1456267"/>
          </a:xfrm>
        </p:spPr>
        <p:txBody>
          <a:bodyPr/>
          <a:lstStyle/>
          <a:p>
            <a:r>
              <a:rPr lang="zh-TW" altLang="en-US" dirty="0" smtClean="0"/>
              <a:t>手帳本內容分享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-</a:t>
            </a:r>
            <a:r>
              <a:rPr lang="zh-TW" altLang="en-US" dirty="0" smtClean="0"/>
              <a:t>西瓜記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510" y="958362"/>
            <a:ext cx="8092140" cy="580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7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天體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TM03457452[[fn=天體]]</Template>
  <TotalTime>32</TotalTime>
  <Words>206</Words>
  <Application>Microsoft Office PowerPoint</Application>
  <PresentationFormat>寬螢幕</PresentationFormat>
  <Paragraphs>28</Paragraphs>
  <Slides>18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3" baseType="lpstr">
      <vt:lpstr>新細明體</vt:lpstr>
      <vt:lpstr>Arial</vt:lpstr>
      <vt:lpstr>Calibri</vt:lpstr>
      <vt:lpstr>Calibri Light</vt:lpstr>
      <vt:lpstr>天體</vt:lpstr>
      <vt:lpstr>我的貓咪-手帳本DIY</vt:lpstr>
      <vt:lpstr>主題描述</vt:lpstr>
      <vt:lpstr>手帳本內容分享 -自我介紹</vt:lpstr>
      <vt:lpstr>手帳本內容分享 -目錄</vt:lpstr>
      <vt:lpstr>手帳本內容分享 -喝水（一）</vt:lpstr>
      <vt:lpstr>手帳本內容分享 -喝水（二）</vt:lpstr>
      <vt:lpstr>手帳本內容分享 -馬桶尿尿</vt:lpstr>
      <vt:lpstr>手帳本內容分享 -遛出門</vt:lpstr>
      <vt:lpstr>手帳本內容分享 -西瓜記</vt:lpstr>
      <vt:lpstr>手帳本內容分享 -睡覺的地方</vt:lpstr>
      <vt:lpstr>手帳本內容分享-貓的特性</vt:lpstr>
      <vt:lpstr>手帳本內容分享 -跳門</vt:lpstr>
      <vt:lpstr>手帳本內容分享 -吃肉</vt:lpstr>
      <vt:lpstr>手帳本內容分享 -吃中藥</vt:lpstr>
      <vt:lpstr>手帳本內容分享 -一起玩</vt:lpstr>
      <vt:lpstr>手帳本內容分享 -吃菜</vt:lpstr>
      <vt:lpstr>我的困難</vt:lpstr>
      <vt:lpstr>我的感想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我的貓咪-手帳本DIY</dc:title>
  <dc:creator>Windows 使用者</dc:creator>
  <cp:lastModifiedBy>Windows 使用者</cp:lastModifiedBy>
  <cp:revision>10</cp:revision>
  <dcterms:created xsi:type="dcterms:W3CDTF">2023-08-28T03:46:24Z</dcterms:created>
  <dcterms:modified xsi:type="dcterms:W3CDTF">2023-09-18T11:39:59Z</dcterms:modified>
</cp:coreProperties>
</file>