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8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4" r:id="rId18"/>
    <p:sldId id="275" r:id="rId19"/>
    <p:sldId id="273" r:id="rId20"/>
    <p:sldId id="272" r:id="rId21"/>
    <p:sldId id="276" r:id="rId22"/>
    <p:sldId id="277" r:id="rId23"/>
    <p:sldId id="278" r:id="rId24"/>
    <p:sldId id="279" r:id="rId25"/>
    <p:sldId id="280" r:id="rId26"/>
    <p:sldId id="281" r:id="rId27"/>
    <p:sldId id="285" r:id="rId28"/>
    <p:sldId id="284" r:id="rId29"/>
    <p:sldId id="283" r:id="rId30"/>
    <p:sldId id="282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6" r:id="rId40"/>
    <p:sldId id="297" r:id="rId41"/>
    <p:sldId id="298" r:id="rId42"/>
    <p:sldId id="299" r:id="rId43"/>
    <p:sldId id="300" r:id="rId44"/>
    <p:sldId id="301" r:id="rId45"/>
    <p:sldId id="302" r:id="rId4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92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3A787-C395-4803-BCBD-314988111999}" type="datetimeFigureOut">
              <a:rPr lang="zh-TW" altLang="en-US" smtClean="0"/>
              <a:pPr/>
              <a:t>2017/9/1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FF97B-2830-411C-885D-85234C88C21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7019-6242-4DED-91CE-7D92A81C6046}" type="datetimeFigureOut">
              <a:rPr lang="zh-TW" altLang="en-US" smtClean="0"/>
              <a:pPr/>
              <a:t>2017/9/1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A2E1-9882-4341-BF31-3A051AB440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7019-6242-4DED-91CE-7D92A81C6046}" type="datetimeFigureOut">
              <a:rPr lang="zh-TW" altLang="en-US" smtClean="0"/>
              <a:pPr/>
              <a:t>2017/9/1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A2E1-9882-4341-BF31-3A051AB440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7019-6242-4DED-91CE-7D92A81C6046}" type="datetimeFigureOut">
              <a:rPr lang="zh-TW" altLang="en-US" smtClean="0"/>
              <a:pPr/>
              <a:t>2017/9/1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A2E1-9882-4341-BF31-3A051AB440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7019-6242-4DED-91CE-7D92A81C6046}" type="datetimeFigureOut">
              <a:rPr lang="zh-TW" altLang="en-US" smtClean="0"/>
              <a:pPr/>
              <a:t>2017/9/1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A2E1-9882-4341-BF31-3A051AB440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7019-6242-4DED-91CE-7D92A81C6046}" type="datetimeFigureOut">
              <a:rPr lang="zh-TW" altLang="en-US" smtClean="0"/>
              <a:pPr/>
              <a:t>2017/9/1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A2E1-9882-4341-BF31-3A051AB440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7019-6242-4DED-91CE-7D92A81C6046}" type="datetimeFigureOut">
              <a:rPr lang="zh-TW" altLang="en-US" smtClean="0"/>
              <a:pPr/>
              <a:t>2017/9/1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A2E1-9882-4341-BF31-3A051AB440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7019-6242-4DED-91CE-7D92A81C6046}" type="datetimeFigureOut">
              <a:rPr lang="zh-TW" altLang="en-US" smtClean="0"/>
              <a:pPr/>
              <a:t>2017/9/1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A2E1-9882-4341-BF31-3A051AB440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7019-6242-4DED-91CE-7D92A81C6046}" type="datetimeFigureOut">
              <a:rPr lang="zh-TW" altLang="en-US" smtClean="0"/>
              <a:pPr/>
              <a:t>2017/9/1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A2E1-9882-4341-BF31-3A051AB440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7019-6242-4DED-91CE-7D92A81C6046}" type="datetimeFigureOut">
              <a:rPr lang="zh-TW" altLang="en-US" smtClean="0"/>
              <a:pPr/>
              <a:t>2017/9/1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A2E1-9882-4341-BF31-3A051AB440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7019-6242-4DED-91CE-7D92A81C6046}" type="datetimeFigureOut">
              <a:rPr lang="zh-TW" altLang="en-US" smtClean="0"/>
              <a:pPr/>
              <a:t>2017/9/1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A2E1-9882-4341-BF31-3A051AB440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17019-6242-4DED-91CE-7D92A81C6046}" type="datetimeFigureOut">
              <a:rPr lang="zh-TW" altLang="en-US" smtClean="0"/>
              <a:pPr/>
              <a:t>2017/9/1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A2E1-9882-4341-BF31-3A051AB440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17019-6242-4DED-91CE-7D92A81C6046}" type="datetimeFigureOut">
              <a:rPr lang="zh-TW" altLang="en-US" smtClean="0"/>
              <a:pPr/>
              <a:t>2017/9/1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BA2E1-9882-4341-BF31-3A051AB440D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DSC_04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/>
          <a:lstStyle/>
          <a:p>
            <a:r>
              <a:rPr lang="zh-TW" altLang="en-US" b="1" dirty="0" smtClean="0"/>
              <a:t>做一個自己的娃娃屋</a:t>
            </a:r>
            <a:endParaRPr lang="zh-TW" altLang="en-US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940152" y="4581128"/>
            <a:ext cx="3024336" cy="1201688"/>
          </a:xfrm>
        </p:spPr>
        <p:txBody>
          <a:bodyPr>
            <a:noAutofit/>
          </a:bodyPr>
          <a:lstStyle/>
          <a:p>
            <a:pPr algn="l"/>
            <a:r>
              <a:rPr lang="zh-TW" altLang="en-US" sz="2400" b="1" dirty="0" smtClean="0">
                <a:solidFill>
                  <a:schemeClr val="tx1"/>
                </a:solidFill>
              </a:rPr>
              <a:t>娃娃屋製作：黎祐伶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pPr algn="l"/>
            <a:r>
              <a:rPr lang="zh-TW" altLang="en-US" sz="2400" b="1" dirty="0" smtClean="0">
                <a:solidFill>
                  <a:schemeClr val="tx1"/>
                </a:solidFill>
              </a:rPr>
              <a:t>攝影：媽媽</a:t>
            </a:r>
            <a:endParaRPr lang="en-US" altLang="zh-TW" sz="24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2400" b="1" dirty="0" smtClean="0">
                <a:solidFill>
                  <a:schemeClr val="tx1"/>
                </a:solidFill>
              </a:rPr>
              <a:t>電腦：姊姊</a:t>
            </a:r>
            <a:endParaRPr lang="zh-TW" alt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DSC_04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864604" y="2024843"/>
            <a:ext cx="5760639" cy="3240360"/>
          </a:xfrm>
        </p:spPr>
      </p:pic>
      <p:pic>
        <p:nvPicPr>
          <p:cNvPr id="6" name="圖片 5" descr="DSC_04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47764" y="2060342"/>
            <a:ext cx="5760639" cy="324036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380312" y="1052736"/>
            <a:ext cx="1415772" cy="46085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dirty="0" smtClean="0"/>
              <a:t>把棍子做記號剪成</a:t>
            </a:r>
            <a:endParaRPr lang="en-US" altLang="zh-TW" sz="4000" dirty="0" smtClean="0"/>
          </a:p>
          <a:p>
            <a:r>
              <a:rPr lang="zh-TW" altLang="en-US" sz="4000" dirty="0" smtClean="0"/>
              <a:t>適合邊邊的大小</a:t>
            </a:r>
            <a:endParaRPr lang="zh-TW" altLang="en-US" sz="4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DSC_04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896543" cy="3240360"/>
          </a:xfrm>
        </p:spPr>
      </p:pic>
      <p:pic>
        <p:nvPicPr>
          <p:cNvPr id="5" name="圖片 4" descr="DSC_04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573016"/>
            <a:ext cx="5328591" cy="299733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876256" y="1556792"/>
            <a:ext cx="861774" cy="36724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dirty="0" smtClean="0"/>
              <a:t>做椅子的腳</a:t>
            </a:r>
            <a:endParaRPr lang="zh-TW" altLang="en-US" sz="4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DSC_04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261315" y="1773483"/>
            <a:ext cx="6257458" cy="3519820"/>
          </a:xfrm>
        </p:spPr>
      </p:pic>
      <p:pic>
        <p:nvPicPr>
          <p:cNvPr id="5" name="圖片 4" descr="DSC_04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09510" y="1775066"/>
            <a:ext cx="6264696" cy="352389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639373" y="1700808"/>
            <a:ext cx="861774" cy="347787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400" dirty="0" smtClean="0"/>
              <a:t>坐椅子的椅座</a:t>
            </a:r>
            <a:endParaRPr lang="zh-TW" altLang="en-US" sz="4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4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5832648" cy="3280865"/>
          </a:xfrm>
        </p:spPr>
      </p:pic>
      <p:pic>
        <p:nvPicPr>
          <p:cNvPr id="5" name="圖片 4" descr="DSC_04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493970"/>
            <a:ext cx="5832648" cy="328086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164288" y="1700808"/>
            <a:ext cx="861774" cy="404213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400" dirty="0" smtClean="0"/>
              <a:t>屋子一樓做好了</a:t>
            </a:r>
            <a:endParaRPr lang="zh-TW" altLang="en-US" sz="4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擺上  </a:t>
            </a:r>
            <a:r>
              <a:rPr lang="zh-TW" altLang="en-US" b="1" dirty="0" smtClean="0"/>
              <a:t>床和櫃子</a:t>
            </a:r>
            <a:endParaRPr lang="zh-TW" altLang="en-US" b="1" dirty="0"/>
          </a:p>
        </p:txBody>
      </p:sp>
      <p:pic>
        <p:nvPicPr>
          <p:cNvPr id="4" name="內容版面配置區 3" descr="DSC_05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57400" y="931032"/>
            <a:ext cx="5229200" cy="6336704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做了一個水池，用棉花做草地</a:t>
            </a:r>
            <a:endParaRPr lang="zh-TW" altLang="en-US" dirty="0"/>
          </a:p>
        </p:txBody>
      </p:sp>
      <p:pic>
        <p:nvPicPr>
          <p:cNvPr id="4" name="內容版面配置區 3" descr="DSC_05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5248583" cy="2952328"/>
          </a:xfrm>
        </p:spPr>
      </p:pic>
      <p:pic>
        <p:nvPicPr>
          <p:cNvPr id="5" name="圖片 4" descr="DSC_05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10971" y="1871827"/>
            <a:ext cx="6048672" cy="340237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79512" y="3789040"/>
            <a:ext cx="52629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/>
              <a:t>拿做好的家具擺擺看</a:t>
            </a:r>
            <a:endParaRPr lang="en-US" altLang="zh-TW" sz="4400" dirty="0" smtClean="0"/>
          </a:p>
          <a:p>
            <a:r>
              <a:rPr lang="zh-TW" altLang="en-US" sz="4400" dirty="0" smtClean="0"/>
              <a:t>，放哪裡好</a:t>
            </a:r>
            <a:endParaRPr lang="zh-TW" altLang="en-US" sz="4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DSC_05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60232" y="644409"/>
            <a:ext cx="6168119" cy="5688632"/>
          </a:xfrm>
        </p:spPr>
      </p:pic>
      <p:sp>
        <p:nvSpPr>
          <p:cNvPr id="5" name="文字方塊 4"/>
          <p:cNvSpPr txBox="1"/>
          <p:nvPr/>
        </p:nvSpPr>
        <p:spPr>
          <a:xfrm>
            <a:off x="6876256" y="476672"/>
            <a:ext cx="1292662" cy="609397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/>
              <a:t>椅子做太大了，</a:t>
            </a:r>
            <a:endParaRPr lang="en-US" altLang="zh-TW" sz="3600" dirty="0" smtClean="0"/>
          </a:p>
          <a:p>
            <a:r>
              <a:rPr lang="zh-TW" altLang="en-US" sz="3600" dirty="0" smtClean="0"/>
              <a:t>拿來當溜滑梯的檯子好像不錯</a:t>
            </a:r>
            <a:endParaRPr lang="zh-TW" altLang="en-US" sz="36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054291" y="1998508"/>
            <a:ext cx="5969426" cy="3357802"/>
          </a:xfrm>
        </p:spPr>
      </p:pic>
      <p:pic>
        <p:nvPicPr>
          <p:cNvPr id="5" name="圖片 4" descr="DSC_05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72517" y="2000091"/>
            <a:ext cx="5976664" cy="336187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812360" y="1556792"/>
            <a:ext cx="800219" cy="41960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/>
              <a:t>黏了電視櫃和圍牆</a:t>
            </a:r>
            <a:endParaRPr lang="zh-TW" altLang="en-US" sz="4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20144"/>
            <a:ext cx="5688632" cy="3199856"/>
          </a:xfrm>
        </p:spPr>
      </p:pic>
      <p:pic>
        <p:nvPicPr>
          <p:cNvPr id="5" name="圖片 4" descr="DSC_0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501008"/>
            <a:ext cx="5760640" cy="324036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020272" y="1988840"/>
            <a:ext cx="1107996" cy="240065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6000" dirty="0" smtClean="0"/>
              <a:t>做屋頂</a:t>
            </a:r>
            <a:endParaRPr lang="zh-TW" altLang="en-US" sz="6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DSC_04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136635" y="2013462"/>
            <a:ext cx="6016668" cy="3384376"/>
          </a:xfrm>
        </p:spPr>
      </p:pic>
      <p:pic>
        <p:nvPicPr>
          <p:cNvPr id="5" name="圖片 4" descr="DSC_04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19748" y="2032843"/>
            <a:ext cx="6016672" cy="338437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596336" y="1196752"/>
            <a:ext cx="861774" cy="45365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dirty="0"/>
              <a:t>製作屋子的底部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做  </a:t>
            </a:r>
            <a:r>
              <a:rPr lang="zh-TW" altLang="en-US" b="1" dirty="0" smtClean="0"/>
              <a:t>落地窗</a:t>
            </a:r>
            <a:endParaRPr lang="zh-TW" altLang="en-US" b="1" dirty="0"/>
          </a:p>
        </p:txBody>
      </p:sp>
      <p:pic>
        <p:nvPicPr>
          <p:cNvPr id="4" name="內容版面配置區 3" descr="DSC_05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39313" y="1409159"/>
            <a:ext cx="5177337" cy="5328594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096379" y="1824572"/>
            <a:ext cx="5832648" cy="3280864"/>
          </a:xfrm>
        </p:spPr>
      </p:pic>
      <p:pic>
        <p:nvPicPr>
          <p:cNvPr id="5" name="圖片 4" descr="DSC_05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75756" y="1808820"/>
            <a:ext cx="5760640" cy="324036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380312" y="260648"/>
            <a:ext cx="1292662" cy="609397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/>
              <a:t>之前的椅子決定拿來當溜滑梯</a:t>
            </a:r>
            <a:endParaRPr lang="en-US" altLang="zh-TW" sz="3600" dirty="0" smtClean="0"/>
          </a:p>
          <a:p>
            <a:r>
              <a:rPr lang="zh-TW" altLang="en-US" sz="3600" dirty="0" smtClean="0"/>
              <a:t>，</a:t>
            </a:r>
            <a:r>
              <a:rPr lang="zh-TW" altLang="en-US" sz="3600" dirty="0" smtClean="0"/>
              <a:t>幫它組合</a:t>
            </a:r>
            <a:r>
              <a:rPr lang="zh-TW" altLang="en-US" sz="3600" dirty="0" smtClean="0"/>
              <a:t>起來</a:t>
            </a:r>
            <a:endParaRPr lang="zh-TW" altLang="en-US" sz="36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原本的溜滑梯檯子拿來做桌子</a:t>
            </a:r>
            <a:endParaRPr lang="zh-TW" altLang="en-US" dirty="0"/>
          </a:p>
        </p:txBody>
      </p:sp>
      <p:pic>
        <p:nvPicPr>
          <p:cNvPr id="4" name="內容版面配置區 3" descr="DSC_05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19335" y="1404635"/>
            <a:ext cx="5105330" cy="5265628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縫  要放在椅子上的 </a:t>
            </a:r>
            <a:r>
              <a:rPr lang="zh-TW" altLang="en-US" b="1" dirty="0" smtClean="0"/>
              <a:t>抱枕</a:t>
            </a:r>
            <a:endParaRPr lang="zh-TW" altLang="en-US" b="1" dirty="0"/>
          </a:p>
        </p:txBody>
      </p:sp>
      <p:pic>
        <p:nvPicPr>
          <p:cNvPr id="4" name="內容版面配置區 3" descr="DSC_05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71700" y="1772816"/>
            <a:ext cx="5400600" cy="453650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做好的屋頂放乾</a:t>
            </a:r>
            <a:endParaRPr lang="zh-TW" altLang="en-US" dirty="0"/>
          </a:p>
        </p:txBody>
      </p:sp>
      <p:pic>
        <p:nvPicPr>
          <p:cNvPr id="4" name="內容版面配置區 3" descr="DSC_05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83702" y="1668807"/>
            <a:ext cx="5376597" cy="4752528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245995" y="1652455"/>
            <a:ext cx="6329470" cy="3560327"/>
          </a:xfrm>
        </p:spPr>
      </p:pic>
      <p:pic>
        <p:nvPicPr>
          <p:cNvPr id="5" name="圖片 4" descr="DSC_05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19" y="260648"/>
            <a:ext cx="5248583" cy="295232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364088" y="4293096"/>
            <a:ext cx="29161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 smtClean="0"/>
              <a:t>做 </a:t>
            </a:r>
            <a:r>
              <a:rPr lang="zh-TW" altLang="en-US" sz="6600" b="1" dirty="0" smtClean="0"/>
              <a:t>大門</a:t>
            </a:r>
            <a:endParaRPr lang="zh-TW" altLang="en-US" sz="66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組合屋頂</a:t>
            </a:r>
            <a:endParaRPr lang="zh-TW" altLang="en-US" dirty="0"/>
          </a:p>
        </p:txBody>
      </p:sp>
      <p:pic>
        <p:nvPicPr>
          <p:cNvPr id="4" name="內容版面配置區 3" descr="DSC_05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88399" y="1872143"/>
            <a:ext cx="5167202" cy="4536504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組合拉門</a:t>
            </a:r>
            <a:endParaRPr lang="zh-TW" altLang="en-US" dirty="0"/>
          </a:p>
        </p:txBody>
      </p:sp>
      <p:pic>
        <p:nvPicPr>
          <p:cNvPr id="4" name="內容版面配置區 3" descr="DSC_05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43707" y="1772816"/>
            <a:ext cx="5256586" cy="4680521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DSC_05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074" y="503110"/>
            <a:ext cx="6389581" cy="5904657"/>
          </a:xfrm>
        </p:spPr>
      </p:pic>
      <p:sp>
        <p:nvSpPr>
          <p:cNvPr id="5" name="文字方塊 4"/>
          <p:cNvSpPr txBox="1"/>
          <p:nvPr/>
        </p:nvSpPr>
        <p:spPr>
          <a:xfrm>
            <a:off x="7236296" y="476672"/>
            <a:ext cx="1169551" cy="58919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/>
              <a:t>屋內的擺飾 </a:t>
            </a:r>
            <a:endParaRPr lang="en-US" altLang="zh-TW" sz="3200" dirty="0" smtClean="0"/>
          </a:p>
          <a:p>
            <a:r>
              <a:rPr lang="zh-TW" altLang="en-US" sz="3200" dirty="0" smtClean="0"/>
              <a:t>     我最喜歡的窗簾</a:t>
            </a:r>
            <a:r>
              <a:rPr lang="zh-TW" altLang="en-US" sz="3200" dirty="0" smtClean="0"/>
              <a:t>，它是</a:t>
            </a:r>
            <a:r>
              <a:rPr lang="zh-TW" altLang="en-US" sz="3200" dirty="0" smtClean="0"/>
              <a:t>用紙做</a:t>
            </a:r>
            <a:endParaRPr lang="zh-TW" altLang="en-US" sz="32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DSC_0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036623" y="1989604"/>
            <a:ext cx="5888653" cy="3312368"/>
          </a:xfrm>
        </p:spPr>
      </p:pic>
      <p:pic>
        <p:nvPicPr>
          <p:cNvPr id="5" name="圖片 4" descr="DSC_05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24247" y="2048362"/>
            <a:ext cx="5868141" cy="330083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596336" y="1556792"/>
            <a:ext cx="861774" cy="347787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400" dirty="0" smtClean="0"/>
              <a:t>做花園的圍籬</a:t>
            </a:r>
            <a:endParaRPr lang="zh-TW" altLang="en-US" sz="4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4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831460" y="1991700"/>
            <a:ext cx="5938304" cy="3340296"/>
          </a:xfrm>
        </p:spPr>
      </p:pic>
      <p:pic>
        <p:nvPicPr>
          <p:cNvPr id="5" name="圖片 4" descr="DSC_04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607782" y="1996335"/>
            <a:ext cx="6016668" cy="338437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668344" y="1196752"/>
            <a:ext cx="861774" cy="52565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dirty="0" smtClean="0"/>
              <a:t>拿不玩的積木做柱子</a:t>
            </a:r>
            <a:endParaRPr lang="zh-TW" altLang="en-US" sz="4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111832" y="1768016"/>
            <a:ext cx="5903288" cy="3320600"/>
          </a:xfrm>
        </p:spPr>
      </p:pic>
      <p:pic>
        <p:nvPicPr>
          <p:cNvPr id="5" name="圖片 4" descr="DSC_05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28723" y="1783845"/>
            <a:ext cx="5975648" cy="336130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524328" y="1772816"/>
            <a:ext cx="861774" cy="347787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400" dirty="0" smtClean="0"/>
              <a:t>做屋頂的圍籬</a:t>
            </a:r>
            <a:endParaRPr lang="zh-TW" altLang="en-US" sz="4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108632" y="1845587"/>
            <a:ext cx="5888654" cy="3312368"/>
          </a:xfrm>
        </p:spPr>
      </p:pic>
      <p:pic>
        <p:nvPicPr>
          <p:cNvPr id="5" name="圖片 4" descr="DSC_05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51476" y="1833100"/>
            <a:ext cx="5871636" cy="330279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668344" y="692696"/>
            <a:ext cx="738664" cy="563231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/>
              <a:t>差不多完成了，拿娃娃來玩</a:t>
            </a:r>
            <a:endParaRPr lang="zh-TW" altLang="en-US" sz="36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5376597" cy="3024336"/>
          </a:xfrm>
        </p:spPr>
      </p:pic>
      <p:pic>
        <p:nvPicPr>
          <p:cNvPr id="5" name="圖片 4" descr="DSC_05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501008"/>
            <a:ext cx="5400600" cy="303783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948264" y="548680"/>
            <a:ext cx="800219" cy="57349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/>
              <a:t>屋子好了，剩花園未完成</a:t>
            </a:r>
            <a:endParaRPr lang="zh-TW" altLang="en-US" sz="4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318740" y="1893220"/>
            <a:ext cx="6021288" cy="3386975"/>
          </a:xfrm>
        </p:spPr>
      </p:pic>
      <p:pic>
        <p:nvPicPr>
          <p:cNvPr id="5" name="圖片 4" descr="DSC_05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19896" y="1920096"/>
            <a:ext cx="5940152" cy="334133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260684" y="240102"/>
            <a:ext cx="1415772" cy="65012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dirty="0" smtClean="0"/>
              <a:t>裝了 </a:t>
            </a:r>
            <a:r>
              <a:rPr lang="zh-TW" altLang="en-US" sz="4000" dirty="0" smtClean="0"/>
              <a:t>電燈</a:t>
            </a:r>
            <a:r>
              <a:rPr lang="en-US" altLang="zh-TW" sz="4000" dirty="0" smtClean="0"/>
              <a:t>(</a:t>
            </a:r>
            <a:r>
              <a:rPr lang="zh-TW" altLang="en-US" sz="4000" dirty="0" smtClean="0"/>
              <a:t>有點可怕，但我只有這個燈</a:t>
            </a:r>
            <a:r>
              <a:rPr lang="en-US" altLang="zh-TW" sz="4000" dirty="0" smtClean="0"/>
              <a:t>)</a:t>
            </a:r>
            <a:endParaRPr lang="zh-TW" altLang="en-US" sz="4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110547" y="1910748"/>
            <a:ext cx="5897418" cy="3317298"/>
          </a:xfrm>
        </p:spPr>
      </p:pic>
      <p:pic>
        <p:nvPicPr>
          <p:cNvPr id="5" name="圖片 4" descr="DSC_0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60004" y="1896579"/>
            <a:ext cx="5832648" cy="328086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524328" y="1484784"/>
            <a:ext cx="923330" cy="37856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800" dirty="0" smtClean="0"/>
              <a:t>來幫花園種樹</a:t>
            </a:r>
            <a:endParaRPr lang="zh-TW" altLang="en-US" sz="48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229811" y="1885995"/>
            <a:ext cx="6113442" cy="3438811"/>
          </a:xfrm>
        </p:spPr>
      </p:pic>
      <p:pic>
        <p:nvPicPr>
          <p:cNvPr id="5" name="圖片 4" descr="DSC_05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16962" y="1887581"/>
            <a:ext cx="6120680" cy="344288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524328" y="2060848"/>
            <a:ext cx="1200329" cy="26314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6600" dirty="0" smtClean="0"/>
              <a:t>鋪石子</a:t>
            </a:r>
            <a:endParaRPr lang="zh-TW" altLang="en-US" sz="66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92151"/>
            <a:ext cx="5448605" cy="3064841"/>
          </a:xfrm>
        </p:spPr>
      </p:pic>
      <p:pic>
        <p:nvPicPr>
          <p:cNvPr id="5" name="圖片 4" descr="DSC_05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591018"/>
            <a:ext cx="5472608" cy="307834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804248" y="476672"/>
            <a:ext cx="1292662" cy="609397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/>
              <a:t>花園的草皮用色紙取代棉花，</a:t>
            </a:r>
            <a:endParaRPr lang="en-US" altLang="zh-TW" sz="3600" dirty="0" smtClean="0"/>
          </a:p>
          <a:p>
            <a:r>
              <a:rPr lang="zh-TW" altLang="en-US" sz="3600" dirty="0" smtClean="0"/>
              <a:t>因為之前棉花染色染壞掉了</a:t>
            </a:r>
            <a:endParaRPr lang="zh-TW" altLang="en-US" sz="36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各個角度的娃娃屋</a:t>
            </a:r>
            <a:endParaRPr lang="zh-TW" altLang="en-US" dirty="0"/>
          </a:p>
        </p:txBody>
      </p:sp>
      <p:pic>
        <p:nvPicPr>
          <p:cNvPr id="17" name="內容版面配置區 16" descr="DSC_05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18733" y="1822988"/>
            <a:ext cx="5825410" cy="3276793"/>
          </a:xfrm>
        </p:spPr>
      </p:pic>
      <p:pic>
        <p:nvPicPr>
          <p:cNvPr id="5" name="圖片 4" descr="DSC_05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430363" y="1834333"/>
            <a:ext cx="5877271" cy="330596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97491" y="1829739"/>
            <a:ext cx="6185450" cy="3479316"/>
          </a:xfrm>
        </p:spPr>
      </p:pic>
      <p:pic>
        <p:nvPicPr>
          <p:cNvPr id="5" name="圖片 4" descr="DSC_0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85376" y="1823336"/>
            <a:ext cx="6156176" cy="3462849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把柱子黏好固定</a:t>
            </a:r>
            <a:endParaRPr lang="zh-TW" altLang="en-US" dirty="0"/>
          </a:p>
        </p:txBody>
      </p:sp>
      <p:pic>
        <p:nvPicPr>
          <p:cNvPr id="4" name="內容版面配置區 3" descr="DSC_04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5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謝謝大家</a:t>
            </a:r>
            <a:endParaRPr lang="zh-TW" altLang="en-US" dirty="0"/>
          </a:p>
        </p:txBody>
      </p:sp>
      <p:pic>
        <p:nvPicPr>
          <p:cNvPr id="4" name="內容版面配置區 3" descr="DSC_05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_04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034134" y="1978349"/>
            <a:ext cx="5877272" cy="3305965"/>
          </a:xfrm>
        </p:spPr>
      </p:pic>
      <p:pic>
        <p:nvPicPr>
          <p:cNvPr id="5" name="圖片 4" descr="DSC_04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51985" y="1976607"/>
            <a:ext cx="5904656" cy="333683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596336" y="1196752"/>
            <a:ext cx="861774" cy="46902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dirty="0" smtClean="0"/>
              <a:t>用冰棒棍做配件</a:t>
            </a:r>
            <a:endParaRPr lang="zh-TW" altLang="en-US" sz="4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DSC_04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094796" y="2111020"/>
            <a:ext cx="5825410" cy="3276793"/>
          </a:xfrm>
        </p:spPr>
      </p:pic>
      <p:pic>
        <p:nvPicPr>
          <p:cNvPr id="5" name="圖片 4" descr="DSC_04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75756" y="2132349"/>
            <a:ext cx="5760640" cy="324036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596336" y="1268760"/>
            <a:ext cx="861774" cy="51125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dirty="0" smtClean="0"/>
              <a:t>做溜滑梯的配件</a:t>
            </a:r>
            <a:endParaRPr lang="zh-TW" altLang="en-US" sz="4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 descr="DSC_04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919276" y="2151526"/>
            <a:ext cx="5681392" cy="3195783"/>
          </a:xfrm>
        </p:spPr>
      </p:pic>
      <p:pic>
        <p:nvPicPr>
          <p:cNvPr id="7" name="圖片 6" descr="DSC_04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22987" y="2221631"/>
            <a:ext cx="5724127" cy="309830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524328" y="1412776"/>
            <a:ext cx="800219" cy="44644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dirty="0" smtClean="0"/>
              <a:t>做盪鞦韆的架子</a:t>
            </a:r>
            <a:endParaRPr lang="zh-TW" altLang="en-US" sz="4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第一層柱子乾了，再加上第二層</a:t>
            </a:r>
            <a:endParaRPr lang="zh-TW" altLang="en-US" dirty="0"/>
          </a:p>
        </p:txBody>
      </p:sp>
      <p:pic>
        <p:nvPicPr>
          <p:cNvPr id="4" name="內容版面配置區 3" descr="DSC_04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DSC_04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839802" y="2000041"/>
            <a:ext cx="5647257" cy="3176583"/>
          </a:xfrm>
        </p:spPr>
      </p:pic>
      <p:pic>
        <p:nvPicPr>
          <p:cNvPr id="5" name="圖片 4" descr="DSC_04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80505" y="2001106"/>
            <a:ext cx="5652119" cy="317931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668344" y="1412776"/>
            <a:ext cx="861774" cy="347787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400" dirty="0" smtClean="0"/>
              <a:t>做屋子的邊邊</a:t>
            </a:r>
            <a:endParaRPr lang="zh-TW" altLang="en-US" sz="4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258</Words>
  <Application>Microsoft Office PowerPoint</Application>
  <PresentationFormat>如螢幕大小 (4:3)</PresentationFormat>
  <Paragraphs>47</Paragraphs>
  <Slides>45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46" baseType="lpstr">
      <vt:lpstr>Office 佈景主題</vt:lpstr>
      <vt:lpstr>做一個自己的娃娃屋</vt:lpstr>
      <vt:lpstr>投影片 2</vt:lpstr>
      <vt:lpstr>投影片 3</vt:lpstr>
      <vt:lpstr>把柱子黏好固定</vt:lpstr>
      <vt:lpstr>投影片 5</vt:lpstr>
      <vt:lpstr>投影片 6</vt:lpstr>
      <vt:lpstr>投影片 7</vt:lpstr>
      <vt:lpstr>第一層柱子乾了，再加上第二層</vt:lpstr>
      <vt:lpstr>投影片 9</vt:lpstr>
      <vt:lpstr>投影片 10</vt:lpstr>
      <vt:lpstr>投影片 11</vt:lpstr>
      <vt:lpstr>投影片 12</vt:lpstr>
      <vt:lpstr>投影片 13</vt:lpstr>
      <vt:lpstr>擺上  床和櫃子</vt:lpstr>
      <vt:lpstr>做了一個水池，用棉花做草地</vt:lpstr>
      <vt:lpstr>投影片 16</vt:lpstr>
      <vt:lpstr>投影片 17</vt:lpstr>
      <vt:lpstr>投影片 18</vt:lpstr>
      <vt:lpstr>投影片 19</vt:lpstr>
      <vt:lpstr>做  落地窗</vt:lpstr>
      <vt:lpstr>投影片 21</vt:lpstr>
      <vt:lpstr>原本的溜滑梯檯子拿來做桌子</vt:lpstr>
      <vt:lpstr>縫  要放在椅子上的 抱枕</vt:lpstr>
      <vt:lpstr>做好的屋頂放乾</vt:lpstr>
      <vt:lpstr>投影片 25</vt:lpstr>
      <vt:lpstr>組合屋頂</vt:lpstr>
      <vt:lpstr>組合拉門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各個角度的娃娃屋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謝謝大家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做一個自己的娃娃屋</dc:title>
  <dc:creator>User</dc:creator>
  <cp:lastModifiedBy>User</cp:lastModifiedBy>
  <cp:revision>31</cp:revision>
  <dcterms:created xsi:type="dcterms:W3CDTF">2017-08-29T04:44:57Z</dcterms:created>
  <dcterms:modified xsi:type="dcterms:W3CDTF">2017-09-01T05:54:10Z</dcterms:modified>
</cp:coreProperties>
</file>