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74" r:id="rId3"/>
    <p:sldId id="269" r:id="rId4"/>
    <p:sldId id="257" r:id="rId5"/>
    <p:sldId id="270" r:id="rId6"/>
    <p:sldId id="261" r:id="rId7"/>
    <p:sldId id="266" r:id="rId8"/>
    <p:sldId id="260" r:id="rId9"/>
    <p:sldId id="262" r:id="rId10"/>
    <p:sldId id="259" r:id="rId11"/>
    <p:sldId id="263" r:id="rId12"/>
    <p:sldId id="264" r:id="rId13"/>
    <p:sldId id="265" r:id="rId14"/>
    <p:sldId id="267" r:id="rId15"/>
    <p:sldId id="272" r:id="rId16"/>
    <p:sldId id="271" r:id="rId17"/>
    <p:sldId id="273" r:id="rId18"/>
    <p:sldId id="268" r:id="rId1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33CC"/>
    <a:srgbClr val="000099"/>
    <a:srgbClr val="00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17" autoAdjust="0"/>
    <p:restoredTop sz="94660"/>
  </p:normalViewPr>
  <p:slideViewPr>
    <p:cSldViewPr>
      <p:cViewPr varScale="1">
        <p:scale>
          <a:sx n="83" d="100"/>
          <a:sy n="83" d="100"/>
        </p:scale>
        <p:origin x="-1430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A1FDA-A08D-4C6F-9C67-B66C965BE3CE}" type="datetimeFigureOut">
              <a:rPr lang="zh-TW" altLang="en-US" smtClean="0"/>
              <a:pPr/>
              <a:t>2019/9/8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169C2-93AC-4441-9A7B-4CC1A4D918D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A1FDA-A08D-4C6F-9C67-B66C965BE3CE}" type="datetimeFigureOut">
              <a:rPr lang="zh-TW" altLang="en-US" smtClean="0"/>
              <a:pPr/>
              <a:t>2019/9/8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169C2-93AC-4441-9A7B-4CC1A4D918D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A1FDA-A08D-4C6F-9C67-B66C965BE3CE}" type="datetimeFigureOut">
              <a:rPr lang="zh-TW" altLang="en-US" smtClean="0"/>
              <a:pPr/>
              <a:t>2019/9/8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169C2-93AC-4441-9A7B-4CC1A4D918D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A1FDA-A08D-4C6F-9C67-B66C965BE3CE}" type="datetimeFigureOut">
              <a:rPr lang="zh-TW" altLang="en-US" smtClean="0"/>
              <a:pPr/>
              <a:t>2019/9/8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169C2-93AC-4441-9A7B-4CC1A4D918D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A1FDA-A08D-4C6F-9C67-B66C965BE3CE}" type="datetimeFigureOut">
              <a:rPr lang="zh-TW" altLang="en-US" smtClean="0"/>
              <a:pPr/>
              <a:t>2019/9/8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169C2-93AC-4441-9A7B-4CC1A4D918D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A1FDA-A08D-4C6F-9C67-B66C965BE3CE}" type="datetimeFigureOut">
              <a:rPr lang="zh-TW" altLang="en-US" smtClean="0"/>
              <a:pPr/>
              <a:t>2019/9/8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169C2-93AC-4441-9A7B-4CC1A4D918D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A1FDA-A08D-4C6F-9C67-B66C965BE3CE}" type="datetimeFigureOut">
              <a:rPr lang="zh-TW" altLang="en-US" smtClean="0"/>
              <a:pPr/>
              <a:t>2019/9/8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169C2-93AC-4441-9A7B-4CC1A4D918D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A1FDA-A08D-4C6F-9C67-B66C965BE3CE}" type="datetimeFigureOut">
              <a:rPr lang="zh-TW" altLang="en-US" smtClean="0"/>
              <a:pPr/>
              <a:t>2019/9/8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169C2-93AC-4441-9A7B-4CC1A4D918D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A1FDA-A08D-4C6F-9C67-B66C965BE3CE}" type="datetimeFigureOut">
              <a:rPr lang="zh-TW" altLang="en-US" smtClean="0"/>
              <a:pPr/>
              <a:t>2019/9/8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169C2-93AC-4441-9A7B-4CC1A4D918D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A1FDA-A08D-4C6F-9C67-B66C965BE3CE}" type="datetimeFigureOut">
              <a:rPr lang="zh-TW" altLang="en-US" smtClean="0"/>
              <a:pPr/>
              <a:t>2019/9/8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169C2-93AC-4441-9A7B-4CC1A4D918D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A1FDA-A08D-4C6F-9C67-B66C965BE3CE}" type="datetimeFigureOut">
              <a:rPr lang="zh-TW" altLang="en-US" smtClean="0"/>
              <a:pPr/>
              <a:t>2019/9/8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169C2-93AC-4441-9A7B-4CC1A4D918D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1A1FDA-A08D-4C6F-9C67-B66C965BE3CE}" type="datetimeFigureOut">
              <a:rPr lang="zh-TW" altLang="en-US" smtClean="0"/>
              <a:pPr/>
              <a:t>2019/9/8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169C2-93AC-4441-9A7B-4CC1A4D918D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Relationship Id="rId9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57224" y="0"/>
            <a:ext cx="7772400" cy="1470025"/>
          </a:xfrm>
        </p:spPr>
        <p:txBody>
          <a:bodyPr>
            <a:normAutofit/>
          </a:bodyPr>
          <a:lstStyle/>
          <a:p>
            <a:r>
              <a:rPr lang="zh-TW" altLang="en-US" sz="8000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我的麥哲倫計畫</a:t>
            </a:r>
            <a:endParaRPr lang="zh-TW" altLang="en-US" sz="8000" dirty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428728" y="5857892"/>
            <a:ext cx="6400800" cy="714380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報告人</a:t>
            </a:r>
            <a:r>
              <a:rPr lang="en-US" altLang="zh-TW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唐昕．勺烏蔓</a:t>
            </a:r>
            <a:endParaRPr lang="en-US" altLang="zh-TW" b="1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endParaRPr lang="zh-TW" altLang="en-US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374" y="1500174"/>
            <a:ext cx="9072626" cy="1271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2928934"/>
            <a:ext cx="3929090" cy="28044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96908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大熊漢堡</a:t>
            </a:r>
            <a:endParaRPr lang="zh-TW" altLang="en-US" b="1" dirty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內容版面配置區 3" descr="DSC_145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214422"/>
            <a:ext cx="3171317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圖片 4" descr="597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714752"/>
            <a:ext cx="3143240" cy="22330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圖片 5" descr="5970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86512" y="3571876"/>
            <a:ext cx="2857488" cy="24473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圖片 6" descr="DSC_143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57950" y="1214422"/>
            <a:ext cx="2786050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圖片 7" descr="DSC_143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>
            <a:off x="2285982" y="1928803"/>
            <a:ext cx="4929224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標題 1"/>
          <p:cNvSpPr txBox="1">
            <a:spLocks/>
          </p:cNvSpPr>
          <p:nvPr/>
        </p:nvSpPr>
        <p:spPr>
          <a:xfrm>
            <a:off x="6858016" y="357166"/>
            <a:ext cx="2143108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+mj-cs"/>
              </a:rPr>
              <a:t>店家推薦</a:t>
            </a:r>
            <a:r>
              <a:rPr kumimoji="0" lang="zh-TW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套餐</a:t>
            </a:r>
            <a:endParaRPr kumimoji="0" lang="zh-TW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j-cs"/>
            </a:endParaRPr>
          </a:p>
        </p:txBody>
      </p:sp>
      <p:sp>
        <p:nvSpPr>
          <p:cNvPr id="11" name="標題 1"/>
          <p:cNvSpPr txBox="1">
            <a:spLocks/>
          </p:cNvSpPr>
          <p:nvPr/>
        </p:nvSpPr>
        <p:spPr>
          <a:xfrm>
            <a:off x="7000892" y="6215058"/>
            <a:ext cx="2143108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客人</a:t>
            </a:r>
            <a:r>
              <a:rPr lang="zh-TW" altLang="en-US" sz="2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+mj-cs"/>
              </a:rPr>
              <a:t>很多</a:t>
            </a:r>
            <a:endParaRPr kumimoji="0" lang="zh-TW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j-cs"/>
            </a:endParaRPr>
          </a:p>
        </p:txBody>
      </p:sp>
      <p:sp>
        <p:nvSpPr>
          <p:cNvPr id="12" name="標題 1"/>
          <p:cNvSpPr txBox="1">
            <a:spLocks/>
          </p:cNvSpPr>
          <p:nvPr/>
        </p:nvSpPr>
        <p:spPr>
          <a:xfrm>
            <a:off x="0" y="500042"/>
            <a:ext cx="1357290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菜單</a:t>
            </a:r>
            <a:endParaRPr kumimoji="0" lang="zh-TW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j-cs"/>
            </a:endParaRPr>
          </a:p>
        </p:txBody>
      </p:sp>
      <p:cxnSp>
        <p:nvCxnSpPr>
          <p:cNvPr id="13" name="直線單箭頭接點 12"/>
          <p:cNvCxnSpPr/>
          <p:nvPr/>
        </p:nvCxnSpPr>
        <p:spPr>
          <a:xfrm rot="5400000">
            <a:off x="7501752" y="6214288"/>
            <a:ext cx="428628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單箭頭接點 13"/>
          <p:cNvCxnSpPr/>
          <p:nvPr/>
        </p:nvCxnSpPr>
        <p:spPr>
          <a:xfrm rot="5400000">
            <a:off x="7715264" y="1071554"/>
            <a:ext cx="429422" cy="77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單箭頭接點 14"/>
          <p:cNvCxnSpPr/>
          <p:nvPr/>
        </p:nvCxnSpPr>
        <p:spPr>
          <a:xfrm rot="16200000" flipH="1">
            <a:off x="1000100" y="928670"/>
            <a:ext cx="571504" cy="28575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字方塊 22"/>
          <p:cNvSpPr txBox="1"/>
          <p:nvPr/>
        </p:nvSpPr>
        <p:spPr>
          <a:xfrm>
            <a:off x="0" y="6000768"/>
            <a:ext cx="5609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評價</a:t>
            </a:r>
            <a:r>
              <a:rPr lang="en-US" altLang="zh-TW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最多客人給五顆星，特別推薦套餐便宜份量又多</a:t>
            </a:r>
            <a:endParaRPr lang="en-US" altLang="zh-TW" b="1" dirty="0" smtClean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4" name="五角星形 23"/>
          <p:cNvSpPr/>
          <p:nvPr/>
        </p:nvSpPr>
        <p:spPr>
          <a:xfrm>
            <a:off x="71406" y="6357958"/>
            <a:ext cx="285752" cy="35719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25" name="五角星形 24"/>
          <p:cNvSpPr/>
          <p:nvPr/>
        </p:nvSpPr>
        <p:spPr>
          <a:xfrm>
            <a:off x="428596" y="6357958"/>
            <a:ext cx="285752" cy="35719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26" name="五角星形 25"/>
          <p:cNvSpPr/>
          <p:nvPr/>
        </p:nvSpPr>
        <p:spPr>
          <a:xfrm>
            <a:off x="785786" y="6357958"/>
            <a:ext cx="285752" cy="35719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27" name="五角星形 26"/>
          <p:cNvSpPr/>
          <p:nvPr/>
        </p:nvSpPr>
        <p:spPr>
          <a:xfrm>
            <a:off x="1142976" y="6357958"/>
            <a:ext cx="285752" cy="35719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28" name="五角星形 27"/>
          <p:cNvSpPr/>
          <p:nvPr/>
        </p:nvSpPr>
        <p:spPr>
          <a:xfrm>
            <a:off x="1500166" y="6357958"/>
            <a:ext cx="285752" cy="35719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zh-TW" altLang="en-US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美而美</a:t>
            </a:r>
            <a:endParaRPr lang="zh-TW" altLang="en-US" b="1" dirty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內容版面配置區 3" descr="DSC_144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1571612"/>
            <a:ext cx="3968000" cy="223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圖片 4" descr="DSC_14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3857628"/>
            <a:ext cx="3968000" cy="223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圖片 5" descr="DSC_144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29190" y="3929066"/>
            <a:ext cx="3683026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圖片 6" descr="DSC_145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29190" y="1643050"/>
            <a:ext cx="3714776" cy="21782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8" name="直線單箭頭接點 7"/>
          <p:cNvCxnSpPr/>
          <p:nvPr/>
        </p:nvCxnSpPr>
        <p:spPr>
          <a:xfrm>
            <a:off x="2214546" y="928670"/>
            <a:ext cx="785818" cy="57150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單箭頭接點 9"/>
          <p:cNvCxnSpPr/>
          <p:nvPr/>
        </p:nvCxnSpPr>
        <p:spPr>
          <a:xfrm rot="5400000">
            <a:off x="6430182" y="1499380"/>
            <a:ext cx="428628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標題 1"/>
          <p:cNvSpPr txBox="1">
            <a:spLocks/>
          </p:cNvSpPr>
          <p:nvPr/>
        </p:nvSpPr>
        <p:spPr>
          <a:xfrm>
            <a:off x="5429256" y="571480"/>
            <a:ext cx="2786082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菜單在牆上很清楚</a:t>
            </a:r>
            <a:endParaRPr kumimoji="0" lang="zh-TW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j-cs"/>
            </a:endParaRPr>
          </a:p>
        </p:txBody>
      </p:sp>
      <p:sp>
        <p:nvSpPr>
          <p:cNvPr id="13" name="標題 1"/>
          <p:cNvSpPr txBox="1">
            <a:spLocks/>
          </p:cNvSpPr>
          <p:nvPr/>
        </p:nvSpPr>
        <p:spPr>
          <a:xfrm>
            <a:off x="214282" y="714356"/>
            <a:ext cx="1857388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+mj-cs"/>
              </a:rPr>
              <a:t>老闆很有耐心接受我的訪問</a:t>
            </a:r>
            <a:endParaRPr kumimoji="0" lang="zh-TW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j-cs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0" y="6286520"/>
            <a:ext cx="57246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評價</a:t>
            </a:r>
            <a:r>
              <a:rPr lang="en-US" altLang="zh-TW" sz="2400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2400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超級好吃</a:t>
            </a:r>
            <a:r>
              <a:rPr lang="en-US" altLang="zh-TW" sz="2400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!!!</a:t>
            </a:r>
            <a:r>
              <a:rPr lang="zh-TW" altLang="en-US" sz="2400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尤其是蛋餅，會加蔥。</a:t>
            </a:r>
            <a:endParaRPr lang="zh-TW" altLang="en-US" sz="2400" b="1" dirty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7" name="五角星形 16"/>
          <p:cNvSpPr/>
          <p:nvPr/>
        </p:nvSpPr>
        <p:spPr>
          <a:xfrm>
            <a:off x="5857884" y="6357958"/>
            <a:ext cx="285752" cy="35719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8" name="五角星形 17"/>
          <p:cNvSpPr/>
          <p:nvPr/>
        </p:nvSpPr>
        <p:spPr>
          <a:xfrm>
            <a:off x="6215074" y="6357958"/>
            <a:ext cx="285752" cy="35719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9" name="五角星形 18"/>
          <p:cNvSpPr/>
          <p:nvPr/>
        </p:nvSpPr>
        <p:spPr>
          <a:xfrm>
            <a:off x="6572264" y="6357958"/>
            <a:ext cx="285752" cy="35719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20" name="五角星形 19"/>
          <p:cNvSpPr/>
          <p:nvPr/>
        </p:nvSpPr>
        <p:spPr>
          <a:xfrm>
            <a:off x="6929454" y="6357958"/>
            <a:ext cx="285752" cy="35719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21" name="五角星形 20"/>
          <p:cNvSpPr/>
          <p:nvPr/>
        </p:nvSpPr>
        <p:spPr>
          <a:xfrm>
            <a:off x="7358082" y="6357958"/>
            <a:ext cx="285752" cy="35719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642918"/>
          </a:xfrm>
        </p:spPr>
        <p:txBody>
          <a:bodyPr>
            <a:normAutofit fontScale="90000"/>
          </a:bodyPr>
          <a:lstStyle/>
          <a:p>
            <a:r>
              <a:rPr lang="zh-TW" altLang="en-US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益昌豆漿</a:t>
            </a:r>
            <a:endParaRPr lang="zh-TW" altLang="en-US" b="1" dirty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內容版面配置區 3" descr="益昌豆漿_190819_0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00364" y="2285992"/>
            <a:ext cx="2784000" cy="208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圖片 4" descr="益昌豆漿_190819_00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3500438"/>
            <a:ext cx="2784000" cy="208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圖片 5" descr="益昌豆漿_190819_000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1071546"/>
            <a:ext cx="2784000" cy="208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圖片 7" descr="益昌豆漿_190819_000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86446" y="3286124"/>
            <a:ext cx="3214710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圖片 6" descr="益昌豆漿_190819_000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29322" y="1071546"/>
            <a:ext cx="2784000" cy="208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標題 1"/>
          <p:cNvSpPr txBox="1">
            <a:spLocks/>
          </p:cNvSpPr>
          <p:nvPr/>
        </p:nvSpPr>
        <p:spPr>
          <a:xfrm>
            <a:off x="3714744" y="4286256"/>
            <a:ext cx="1857388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+mj-cs"/>
              </a:rPr>
              <a:t>訪問客人</a:t>
            </a:r>
            <a:r>
              <a:rPr kumimoji="0" lang="en-US" altLang="zh-TW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!</a:t>
            </a:r>
            <a:endParaRPr kumimoji="0" lang="zh-TW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j-cs"/>
            </a:endParaRPr>
          </a:p>
        </p:txBody>
      </p:sp>
      <p:sp>
        <p:nvSpPr>
          <p:cNvPr id="10" name="標題 1"/>
          <p:cNvSpPr txBox="1">
            <a:spLocks/>
          </p:cNvSpPr>
          <p:nvPr/>
        </p:nvSpPr>
        <p:spPr>
          <a:xfrm>
            <a:off x="3214678" y="1357298"/>
            <a:ext cx="1857388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+mj-cs"/>
              </a:rPr>
              <a:t>老闆很忙</a:t>
            </a:r>
            <a:r>
              <a:rPr kumimoji="0" lang="en-US" altLang="zh-TW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!</a:t>
            </a:r>
            <a:endParaRPr kumimoji="0" lang="zh-TW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j-cs"/>
            </a:endParaRPr>
          </a:p>
        </p:txBody>
      </p:sp>
      <p:sp>
        <p:nvSpPr>
          <p:cNvPr id="11" name="標題 1"/>
          <p:cNvSpPr txBox="1">
            <a:spLocks/>
          </p:cNvSpPr>
          <p:nvPr/>
        </p:nvSpPr>
        <p:spPr>
          <a:xfrm>
            <a:off x="7929586" y="285728"/>
            <a:ext cx="1071570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菜單</a:t>
            </a:r>
            <a:endParaRPr kumimoji="0" lang="zh-TW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j-cs"/>
            </a:endParaRPr>
          </a:p>
        </p:txBody>
      </p:sp>
      <p:cxnSp>
        <p:nvCxnSpPr>
          <p:cNvPr id="12" name="直線單箭頭接點 11"/>
          <p:cNvCxnSpPr/>
          <p:nvPr/>
        </p:nvCxnSpPr>
        <p:spPr>
          <a:xfrm>
            <a:off x="3000364" y="4643446"/>
            <a:ext cx="714380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單箭頭接點 12"/>
          <p:cNvCxnSpPr/>
          <p:nvPr/>
        </p:nvCxnSpPr>
        <p:spPr>
          <a:xfrm rot="5400000">
            <a:off x="3929058" y="2214554"/>
            <a:ext cx="428628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單箭頭接點 13"/>
          <p:cNvCxnSpPr/>
          <p:nvPr/>
        </p:nvCxnSpPr>
        <p:spPr>
          <a:xfrm rot="5400000">
            <a:off x="7608131" y="750059"/>
            <a:ext cx="571504" cy="35722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字方塊 16"/>
          <p:cNvSpPr txBox="1"/>
          <p:nvPr/>
        </p:nvSpPr>
        <p:spPr>
          <a:xfrm>
            <a:off x="0" y="5643578"/>
            <a:ext cx="55707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評價</a:t>
            </a:r>
            <a:r>
              <a:rPr lang="en-US" altLang="zh-TW" sz="2800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2800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好吃，但是</a:t>
            </a:r>
            <a:r>
              <a:rPr lang="en-US" altLang="zh-TW" sz="2800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…</a:t>
            </a:r>
            <a:r>
              <a:rPr lang="zh-TW" altLang="en-US" sz="2800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老闆酷酷的</a:t>
            </a:r>
            <a:r>
              <a:rPr lang="en-US" altLang="zh-TW" sz="2800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!!!</a:t>
            </a:r>
            <a:endParaRPr lang="zh-TW" altLang="en-US" sz="2800" b="1" dirty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6" name="標題 1"/>
          <p:cNvSpPr txBox="1">
            <a:spLocks/>
          </p:cNvSpPr>
          <p:nvPr/>
        </p:nvSpPr>
        <p:spPr>
          <a:xfrm>
            <a:off x="6643702" y="6215058"/>
            <a:ext cx="1857388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+mj-cs"/>
              </a:rPr>
              <a:t>響應環保店家</a:t>
            </a:r>
            <a:r>
              <a:rPr kumimoji="0" lang="en-US" altLang="zh-TW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!</a:t>
            </a:r>
            <a:endParaRPr kumimoji="0" lang="zh-TW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j-cs"/>
            </a:endParaRPr>
          </a:p>
        </p:txBody>
      </p:sp>
      <p:sp>
        <p:nvSpPr>
          <p:cNvPr id="20" name="標題 1"/>
          <p:cNvSpPr txBox="1">
            <a:spLocks/>
          </p:cNvSpPr>
          <p:nvPr/>
        </p:nvSpPr>
        <p:spPr>
          <a:xfrm>
            <a:off x="571472" y="357166"/>
            <a:ext cx="1857388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店家推薦餐點</a:t>
            </a:r>
            <a:endParaRPr kumimoji="0" lang="zh-TW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j-cs"/>
            </a:endParaRPr>
          </a:p>
        </p:txBody>
      </p:sp>
      <p:cxnSp>
        <p:nvCxnSpPr>
          <p:cNvPr id="21" name="直線單箭頭接點 20"/>
          <p:cNvCxnSpPr/>
          <p:nvPr/>
        </p:nvCxnSpPr>
        <p:spPr>
          <a:xfrm rot="5400000">
            <a:off x="286514" y="856438"/>
            <a:ext cx="428628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單箭頭接點 21"/>
          <p:cNvCxnSpPr/>
          <p:nvPr/>
        </p:nvCxnSpPr>
        <p:spPr>
          <a:xfrm rot="5400000">
            <a:off x="7216000" y="6142850"/>
            <a:ext cx="428628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五角星形 22"/>
          <p:cNvSpPr/>
          <p:nvPr/>
        </p:nvSpPr>
        <p:spPr>
          <a:xfrm>
            <a:off x="0" y="6215082"/>
            <a:ext cx="285752" cy="35719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24" name="五角星形 23"/>
          <p:cNvSpPr/>
          <p:nvPr/>
        </p:nvSpPr>
        <p:spPr>
          <a:xfrm>
            <a:off x="357158" y="6215082"/>
            <a:ext cx="285752" cy="35719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25" name="五角星形 24"/>
          <p:cNvSpPr/>
          <p:nvPr/>
        </p:nvSpPr>
        <p:spPr>
          <a:xfrm>
            <a:off x="714348" y="6215082"/>
            <a:ext cx="285752" cy="35719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26" name="五角星形 25"/>
          <p:cNvSpPr/>
          <p:nvPr/>
        </p:nvSpPr>
        <p:spPr>
          <a:xfrm>
            <a:off x="1071538" y="6215082"/>
            <a:ext cx="285752" cy="35719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000496" y="0"/>
            <a:ext cx="3929058" cy="714356"/>
          </a:xfrm>
        </p:spPr>
        <p:txBody>
          <a:bodyPr>
            <a:normAutofit fontScale="90000"/>
          </a:bodyPr>
          <a:lstStyle/>
          <a:p>
            <a:r>
              <a:rPr lang="zh-TW" altLang="en-US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黃金鍋貼</a:t>
            </a:r>
            <a:endParaRPr lang="zh-TW" altLang="en-US" b="1" dirty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內容版面配置區 3" descr="黃金鍋貼_190819_00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357685" y="1142984"/>
            <a:ext cx="4500594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圖片 4" descr="黃金鍋貼_190819_00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3774024"/>
            <a:ext cx="4019948" cy="248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圖片 5" descr="黃金鍋貼_190819_000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7686" y="3786190"/>
            <a:ext cx="4500594" cy="23934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圖片 6" descr="黃金鍋貼_190819_000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58" y="1142984"/>
            <a:ext cx="4019948" cy="248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8" name="直線單箭頭接點 7"/>
          <p:cNvCxnSpPr/>
          <p:nvPr/>
        </p:nvCxnSpPr>
        <p:spPr>
          <a:xfrm rot="5400000">
            <a:off x="-107189" y="1321579"/>
            <a:ext cx="642942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標題 1"/>
          <p:cNvSpPr txBox="1">
            <a:spLocks/>
          </p:cNvSpPr>
          <p:nvPr/>
        </p:nvSpPr>
        <p:spPr>
          <a:xfrm>
            <a:off x="5786446" y="3286124"/>
            <a:ext cx="3071834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訪問白雲叔叔</a:t>
            </a:r>
            <a:r>
              <a:rPr lang="en-US" altLang="zh-TW" sz="2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+mj-cs"/>
              </a:rPr>
              <a:t>…</a:t>
            </a:r>
            <a:r>
              <a:rPr lang="zh-TW" altLang="en-US" sz="2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+mj-cs"/>
              </a:rPr>
              <a:t>好像哦</a:t>
            </a:r>
            <a:r>
              <a:rPr lang="en-US" altLang="zh-TW" sz="2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+mj-cs"/>
              </a:rPr>
              <a:t>!</a:t>
            </a:r>
            <a:endParaRPr kumimoji="0" lang="zh-TW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j-cs"/>
            </a:endParaRPr>
          </a:p>
        </p:txBody>
      </p:sp>
      <p:sp>
        <p:nvSpPr>
          <p:cNvPr id="11" name="標題 1"/>
          <p:cNvSpPr txBox="1">
            <a:spLocks/>
          </p:cNvSpPr>
          <p:nvPr/>
        </p:nvSpPr>
        <p:spPr>
          <a:xfrm>
            <a:off x="214282" y="500042"/>
            <a:ext cx="3429024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+mj-cs"/>
              </a:rPr>
              <a:t>客人</a:t>
            </a:r>
            <a:r>
              <a:rPr lang="en-US" altLang="zh-TW" sz="2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+mj-cs"/>
              </a:rPr>
              <a:t>:</a:t>
            </a:r>
            <a:r>
              <a:rPr lang="zh-TW" altLang="en-US" sz="2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+mj-cs"/>
              </a:rPr>
              <a:t>我從小學吃到大哦</a:t>
            </a:r>
            <a:r>
              <a:rPr lang="en-US" altLang="zh-TW" sz="2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+mj-cs"/>
              </a:rPr>
              <a:t>!</a:t>
            </a:r>
            <a:endParaRPr kumimoji="0" lang="zh-TW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j-cs"/>
            </a:endParaRPr>
          </a:p>
        </p:txBody>
      </p:sp>
      <p:cxnSp>
        <p:nvCxnSpPr>
          <p:cNvPr id="12" name="直線單箭頭接點 11"/>
          <p:cNvCxnSpPr/>
          <p:nvPr/>
        </p:nvCxnSpPr>
        <p:spPr>
          <a:xfrm>
            <a:off x="4857752" y="3357562"/>
            <a:ext cx="785818" cy="42862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字方塊 13"/>
          <p:cNvSpPr txBox="1"/>
          <p:nvPr/>
        </p:nvSpPr>
        <p:spPr>
          <a:xfrm>
            <a:off x="0" y="6215082"/>
            <a:ext cx="51090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評價</a:t>
            </a:r>
            <a:r>
              <a:rPr lang="en-US" altLang="zh-TW" sz="2400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2400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好吃，店家對小學生非常好</a:t>
            </a:r>
            <a:r>
              <a:rPr lang="en-US" altLang="zh-TW" sz="2400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!!!</a:t>
            </a:r>
            <a:endParaRPr lang="zh-TW" altLang="en-US" sz="2400" b="1" dirty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5" name="標題 1"/>
          <p:cNvSpPr txBox="1">
            <a:spLocks/>
          </p:cNvSpPr>
          <p:nvPr/>
        </p:nvSpPr>
        <p:spPr>
          <a:xfrm>
            <a:off x="7143768" y="6500810"/>
            <a:ext cx="2000232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+mj-cs"/>
              </a:rPr>
              <a:t>必吃</a:t>
            </a:r>
            <a:r>
              <a:rPr lang="en-US" altLang="zh-TW" sz="2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+mj-cs"/>
              </a:rPr>
              <a:t>!</a:t>
            </a:r>
            <a:r>
              <a:rPr lang="zh-TW" altLang="en-US" sz="2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+mj-cs"/>
              </a:rPr>
              <a:t>超級好吃</a:t>
            </a:r>
            <a:r>
              <a:rPr lang="en-US" altLang="zh-TW" sz="2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+mj-cs"/>
              </a:rPr>
              <a:t>!</a:t>
            </a:r>
            <a:endParaRPr kumimoji="0" lang="zh-TW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j-cs"/>
            </a:endParaRPr>
          </a:p>
        </p:txBody>
      </p:sp>
      <p:cxnSp>
        <p:nvCxnSpPr>
          <p:cNvPr id="16" name="直線單箭頭接點 15"/>
          <p:cNvCxnSpPr/>
          <p:nvPr/>
        </p:nvCxnSpPr>
        <p:spPr>
          <a:xfrm rot="5400000">
            <a:off x="8393933" y="6322239"/>
            <a:ext cx="500066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五角星形 16"/>
          <p:cNvSpPr/>
          <p:nvPr/>
        </p:nvSpPr>
        <p:spPr>
          <a:xfrm>
            <a:off x="5072066" y="6215082"/>
            <a:ext cx="285752" cy="35719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8" name="五角星形 17"/>
          <p:cNvSpPr/>
          <p:nvPr/>
        </p:nvSpPr>
        <p:spPr>
          <a:xfrm>
            <a:off x="5429256" y="6215082"/>
            <a:ext cx="285752" cy="35719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9" name="五角星形 18"/>
          <p:cNvSpPr/>
          <p:nvPr/>
        </p:nvSpPr>
        <p:spPr>
          <a:xfrm>
            <a:off x="5786446" y="6215082"/>
            <a:ext cx="285752" cy="35719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20" name="五角星形 19"/>
          <p:cNvSpPr/>
          <p:nvPr/>
        </p:nvSpPr>
        <p:spPr>
          <a:xfrm>
            <a:off x="6500826" y="6215082"/>
            <a:ext cx="285752" cy="35719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21" name="五角星形 20"/>
          <p:cNvSpPr/>
          <p:nvPr/>
        </p:nvSpPr>
        <p:spPr>
          <a:xfrm>
            <a:off x="6143636" y="6215082"/>
            <a:ext cx="285752" cy="35719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7972452" cy="571480"/>
          </a:xfrm>
        </p:spPr>
        <p:txBody>
          <a:bodyPr>
            <a:normAutofit fontScale="90000"/>
          </a:bodyPr>
          <a:lstStyle/>
          <a:p>
            <a:r>
              <a:rPr lang="zh-TW" altLang="en-US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配合店家</a:t>
            </a:r>
            <a:endParaRPr lang="zh-TW" altLang="en-US" b="1" dirty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內容版面配置區 3" descr="5969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34314" y="928670"/>
            <a:ext cx="2340000" cy="23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圖片 4" descr="元氣早餐店_190819_00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7718" y="3357562"/>
            <a:ext cx="2340000" cy="23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圖片 5" descr="弘爺早餐店_190819_00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04000" y="3429000"/>
            <a:ext cx="2340000" cy="23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圖片 6" descr="早安晨之美_190819_000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3429000"/>
            <a:ext cx="2340000" cy="23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圖片 7" descr="1364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48298" y="928670"/>
            <a:ext cx="2340000" cy="23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圖片 8" descr="益昌豆漿_190819_000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37718" y="928670"/>
            <a:ext cx="2340000" cy="23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圖片 9" descr="黃金鍋貼_190819_0009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804000" y="928670"/>
            <a:ext cx="2340000" cy="23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圖片 10" descr="滿姐精緻早午餐_190819_0002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248298" y="3429000"/>
            <a:ext cx="2340000" cy="23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標題 1"/>
          <p:cNvSpPr txBox="1">
            <a:spLocks/>
          </p:cNvSpPr>
          <p:nvPr/>
        </p:nvSpPr>
        <p:spPr>
          <a:xfrm>
            <a:off x="571472" y="5857892"/>
            <a:ext cx="7972452" cy="8683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4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+mj-cs"/>
              </a:rPr>
              <a:t>謝謝您們</a:t>
            </a:r>
            <a:r>
              <a:rPr lang="en-US" altLang="zh-TW" sz="4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+mj-cs"/>
              </a:rPr>
              <a:t>!</a:t>
            </a:r>
            <a:endParaRPr kumimoji="0" lang="zh-TW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j-cs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DSC_14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642918"/>
            <a:ext cx="3786214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圖片 2" descr="DSC_148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4429124" y="642918"/>
            <a:ext cx="4572032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圖片 4" descr="DSC_154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7224" y="3643314"/>
            <a:ext cx="7500990" cy="31030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標題 1"/>
          <p:cNvSpPr txBox="1">
            <a:spLocks/>
          </p:cNvSpPr>
          <p:nvPr/>
        </p:nvSpPr>
        <p:spPr>
          <a:xfrm>
            <a:off x="4786314" y="0"/>
            <a:ext cx="3929058" cy="714356"/>
          </a:xfrm>
          <a:prstGeom prst="rect">
            <a:avLst/>
          </a:prstGeom>
        </p:spPr>
        <p:txBody>
          <a:bodyPr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製作早餐地圖</a:t>
            </a:r>
            <a:endParaRPr kumimoji="0" lang="zh-TW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j-cs"/>
            </a:endParaRPr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142844" y="0"/>
            <a:ext cx="3929058" cy="714356"/>
          </a:xfrm>
          <a:prstGeom prst="rect">
            <a:avLst/>
          </a:prstGeom>
        </p:spPr>
        <p:txBody>
          <a:bodyPr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4400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  <a:cs typeface="+mj-cs"/>
              </a:rPr>
              <a:t>整理問卷</a:t>
            </a:r>
            <a:endParaRPr kumimoji="0" lang="zh-TW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j-cs"/>
            </a:endParaRPr>
          </a:p>
        </p:txBody>
      </p:sp>
      <p:sp>
        <p:nvSpPr>
          <p:cNvPr id="8" name="標題 1"/>
          <p:cNvSpPr txBox="1">
            <a:spLocks/>
          </p:cNvSpPr>
          <p:nvPr/>
        </p:nvSpPr>
        <p:spPr>
          <a:xfrm>
            <a:off x="2428860" y="3000372"/>
            <a:ext cx="3929058" cy="714356"/>
          </a:xfrm>
          <a:prstGeom prst="rect">
            <a:avLst/>
          </a:prstGeom>
        </p:spPr>
        <p:txBody>
          <a:bodyPr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早餐地圖完成</a:t>
            </a:r>
            <a:endParaRPr kumimoji="0" lang="zh-TW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j-cs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zh-TW" altLang="en-US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小結論</a:t>
            </a:r>
            <a:endParaRPr lang="zh-TW" altLang="en-US" b="1" dirty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85720" y="642918"/>
            <a:ext cx="8715436" cy="5572164"/>
          </a:xfrm>
        </p:spPr>
        <p:txBody>
          <a:bodyPr>
            <a:noAutofit/>
          </a:bodyPr>
          <a:lstStyle/>
          <a:p>
            <a:pPr marL="14400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zh-TW" altLang="en-US" sz="3600" b="1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店家：</a:t>
            </a:r>
            <a:r>
              <a:rPr lang="en-US" altLang="zh-TW" sz="3600" b="1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8</a:t>
            </a:r>
            <a:r>
              <a:rPr lang="zh-TW" altLang="en-US" sz="3600" b="1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家</a:t>
            </a:r>
            <a:r>
              <a:rPr lang="en-US" altLang="zh-TW" sz="3600" b="1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600" b="1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自強路上離北昌國小最近</a:t>
            </a:r>
            <a:r>
              <a:rPr lang="en-US" altLang="zh-TW" sz="3600" b="1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marL="14400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zh-TW" altLang="en-US" sz="3600" b="1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經營模式：西式</a:t>
            </a:r>
            <a:r>
              <a:rPr lang="en-US" altLang="zh-TW" sz="3600" b="1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6</a:t>
            </a:r>
            <a:r>
              <a:rPr lang="zh-TW" altLang="en-US" sz="3600" b="1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家</a:t>
            </a:r>
            <a:r>
              <a:rPr lang="en-US" altLang="zh-TW" sz="3600" b="1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sz="3600" b="1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中式</a:t>
            </a:r>
            <a:r>
              <a:rPr lang="en-US" altLang="zh-TW" sz="3600" b="1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3600" b="1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家</a:t>
            </a:r>
            <a:endParaRPr lang="en-US" altLang="zh-TW" sz="3600" b="1" dirty="0" smtClean="0">
              <a:solidFill>
                <a:srgbClr val="00B050"/>
              </a:solidFill>
              <a:latin typeface="標楷體" pitchFamily="65" charset="-120"/>
              <a:ea typeface="標楷體" pitchFamily="65" charset="-120"/>
            </a:endParaRPr>
          </a:p>
          <a:p>
            <a:pPr marL="14400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zh-TW" altLang="en-US" sz="36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小朋友最愛：</a:t>
            </a:r>
            <a:endParaRPr lang="en-US" altLang="zh-TW" sz="36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14400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zh-TW" sz="36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   </a:t>
            </a:r>
            <a:r>
              <a:rPr lang="zh-TW" altLang="en-US" sz="36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餐食：雞塊、薯條、熱狗</a:t>
            </a:r>
            <a:r>
              <a:rPr lang="en-US" altLang="zh-TW" sz="36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…</a:t>
            </a:r>
            <a:r>
              <a:rPr lang="zh-TW" altLang="en-US" sz="36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母湯哦</a:t>
            </a:r>
            <a:r>
              <a:rPr lang="en-US" altLang="zh-TW" sz="36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!</a:t>
            </a:r>
          </a:p>
          <a:p>
            <a:pPr marL="14400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zh-TW" altLang="en-US" sz="36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   飲料：果汁、紅茶</a:t>
            </a:r>
            <a:r>
              <a:rPr lang="en-US" altLang="zh-TW" sz="36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…</a:t>
            </a:r>
            <a:r>
              <a:rPr lang="zh-TW" altLang="en-US" sz="36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母湯哦</a:t>
            </a:r>
            <a:r>
              <a:rPr lang="en-US" altLang="zh-TW" sz="36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!</a:t>
            </a:r>
          </a:p>
          <a:p>
            <a:pPr marL="14400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zh-TW" altLang="en-US" sz="3600" b="1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店家推薦小朋友早餐</a:t>
            </a:r>
            <a:endParaRPr lang="en-US" altLang="zh-TW" sz="3600" b="1" dirty="0" smtClean="0">
              <a:solidFill>
                <a:srgbClr val="00B050"/>
              </a:solidFill>
              <a:latin typeface="標楷體" pitchFamily="65" charset="-120"/>
              <a:ea typeface="標楷體" pitchFamily="65" charset="-120"/>
            </a:endParaRPr>
          </a:p>
          <a:p>
            <a:pPr marL="14400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zh-TW" altLang="en-US" sz="3600" b="1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    餐食：蛋餅、三明治、漢堡</a:t>
            </a:r>
            <a:r>
              <a:rPr lang="en-US" altLang="zh-TW" sz="3600" b="1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!</a:t>
            </a:r>
          </a:p>
          <a:p>
            <a:pPr marL="14400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zh-TW" altLang="en-US" sz="3600" b="1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    飲料：豆漿、鮮奶茶 </a:t>
            </a:r>
            <a:endParaRPr lang="en-US" altLang="zh-TW" sz="3600" b="1" dirty="0" smtClean="0">
              <a:solidFill>
                <a:srgbClr val="00B05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285720" y="6143644"/>
            <a:ext cx="8229600" cy="582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</a:pPr>
            <a:r>
              <a:rPr lang="zh-TW" altLang="en-US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+mj-cs"/>
              </a:rPr>
              <a:t>＊其實</a:t>
            </a:r>
            <a:r>
              <a:rPr lang="en-US" altLang="zh-TW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+mj-cs"/>
              </a:rPr>
              <a:t>…</a:t>
            </a:r>
            <a:r>
              <a:rPr lang="zh-TW" altLang="en-US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+mj-cs"/>
              </a:rPr>
              <a:t>很多店家的蛋餅皮和豆漿都自己做的</a:t>
            </a:r>
            <a:endParaRPr kumimoji="0" lang="zh-TW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j-cs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582594"/>
          </a:xfrm>
        </p:spPr>
        <p:txBody>
          <a:bodyPr>
            <a:noAutofit/>
          </a:bodyPr>
          <a:lstStyle/>
          <a:p>
            <a:r>
              <a:rPr lang="zh-TW" altLang="en-US" sz="6000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感謝</a:t>
            </a:r>
            <a:endParaRPr lang="zh-TW" altLang="en-US" sz="6000" b="1" dirty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85720" y="1428736"/>
            <a:ext cx="8715436" cy="4786346"/>
          </a:xfrm>
        </p:spPr>
        <p:txBody>
          <a:bodyPr>
            <a:noAutofit/>
          </a:bodyPr>
          <a:lstStyle/>
          <a:p>
            <a:pPr marL="14400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zh-TW" altLang="en-US" sz="3600" b="1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接受採訪店家：</a:t>
            </a:r>
            <a:endParaRPr lang="en-US" altLang="zh-TW" sz="3600" b="1" dirty="0" smtClean="0">
              <a:solidFill>
                <a:srgbClr val="00B050"/>
              </a:solidFill>
              <a:latin typeface="標楷體" pitchFamily="65" charset="-120"/>
              <a:ea typeface="標楷體" pitchFamily="65" charset="-120"/>
            </a:endParaRPr>
          </a:p>
          <a:p>
            <a:pPr marL="14400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altLang="zh-TW" sz="3600" b="1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sz="36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弘爺北昌店、滿姐、元氣、早安晨之美、 </a:t>
            </a:r>
            <a:endParaRPr lang="en-US" altLang="zh-TW" sz="36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14400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altLang="zh-TW" sz="36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sz="36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大熊漢堡、美而美、益昌豆漿、</a:t>
            </a:r>
            <a:endParaRPr lang="en-US" altLang="zh-TW" sz="36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14400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altLang="zh-TW" sz="36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sz="36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黃金鍋貼</a:t>
            </a:r>
            <a:endParaRPr lang="en-US" altLang="zh-TW" sz="36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14400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zh-TW" altLang="en-US" sz="3600" b="1" dirty="0" smtClean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協助小幫手：爸爸、媽媽、姊姊</a:t>
            </a:r>
            <a:endParaRPr lang="en-US" altLang="zh-TW" sz="3600" b="1" dirty="0" smtClean="0">
              <a:solidFill>
                <a:srgbClr val="000099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報告完畢！</a:t>
            </a:r>
            <a:endParaRPr lang="zh-TW" altLang="en-US" sz="6000" b="1" dirty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9" name="內容版面配置區 8" descr="黃金鍋貼_190819_00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標題 1"/>
          <p:cNvSpPr txBox="1">
            <a:spLocks/>
          </p:cNvSpPr>
          <p:nvPr/>
        </p:nvSpPr>
        <p:spPr>
          <a:xfrm>
            <a:off x="914400" y="6275406"/>
            <a:ext cx="8229600" cy="582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特別為我加油打氣的店家</a:t>
            </a:r>
            <a:endParaRPr kumimoji="0" lang="zh-TW" altLang="en-US" sz="3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j-cs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85794"/>
          </a:xfrm>
        </p:spPr>
        <p:txBody>
          <a:bodyPr>
            <a:normAutofit/>
          </a:bodyPr>
          <a:lstStyle/>
          <a:p>
            <a:r>
              <a:rPr lang="zh-TW" altLang="en-US" b="1" dirty="0" smtClean="0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我</a:t>
            </a:r>
            <a:r>
              <a:rPr lang="zh-TW" altLang="en-US" b="1" dirty="0" smtClean="0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的研究動機</a:t>
            </a:r>
            <a:endParaRPr lang="zh-TW" altLang="en-US" b="1" dirty="0">
              <a:solidFill>
                <a:srgbClr val="0033CC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28596" y="928670"/>
            <a:ext cx="857256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zh-TW" altLang="en-US" b="1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很多人的早餐都是吃早餐店的餐點，我也是</a:t>
            </a:r>
            <a:r>
              <a:rPr lang="en-US" altLang="zh-TW" b="1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……</a:t>
            </a:r>
            <a:r>
              <a:rPr lang="zh-TW" altLang="en-US" b="1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，所以我</a:t>
            </a:r>
            <a:endParaRPr lang="en-US" altLang="zh-TW" b="1" dirty="0" smtClean="0">
              <a:solidFill>
                <a:srgbClr val="00B05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b="1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b="1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想吃到好吃的早餐</a:t>
            </a:r>
            <a:endParaRPr lang="en-US" altLang="zh-TW" b="1" dirty="0" smtClean="0">
              <a:solidFill>
                <a:srgbClr val="00B05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b="1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b="1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想</a:t>
            </a:r>
            <a:r>
              <a:rPr lang="zh-TW" altLang="en-US" b="1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知道北昌附近早餐</a:t>
            </a:r>
            <a:r>
              <a:rPr lang="zh-TW" altLang="en-US" b="1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店是不是有優惠</a:t>
            </a:r>
            <a:endParaRPr lang="en-US" altLang="zh-TW" b="1" dirty="0" smtClean="0">
              <a:solidFill>
                <a:srgbClr val="00B05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b="1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b="1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想知道北昌附近早餐店的特色</a:t>
            </a:r>
            <a:endParaRPr lang="en-US" altLang="zh-TW" b="1" dirty="0" smtClean="0">
              <a:solidFill>
                <a:srgbClr val="00B05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整理資料後</a:t>
            </a:r>
            <a:r>
              <a:rPr lang="en-US" altLang="zh-TW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……</a:t>
            </a:r>
            <a:endParaRPr lang="en-US" altLang="zh-TW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做成早餐地圖，推薦給北昌小朋友，讓大家一</a:t>
            </a:r>
            <a:endParaRPr lang="en-US" altLang="zh-TW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起吃好吃的早餐</a:t>
            </a:r>
            <a:endParaRPr lang="en-US" altLang="zh-TW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zh-TW" altLang="en-US" b="1" dirty="0">
              <a:solidFill>
                <a:srgbClr val="00B05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zh-TW" altLang="en-US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早餐地圖規劃表</a:t>
            </a:r>
            <a:endParaRPr lang="zh-TW" altLang="en-US" b="1" dirty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85720" y="642918"/>
            <a:ext cx="8515352" cy="607223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altLang="zh-TW" sz="3600" b="1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3600" b="1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和家人討論及設計採訪題目</a:t>
            </a:r>
            <a:endParaRPr lang="en-US" altLang="zh-TW" sz="3600" b="1" dirty="0" smtClean="0">
              <a:solidFill>
                <a:srgbClr val="00B05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600" b="1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3600" b="1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製作題目海報</a:t>
            </a:r>
            <a:endParaRPr lang="en-US" altLang="zh-TW" sz="3600" b="1" dirty="0" smtClean="0">
              <a:solidFill>
                <a:srgbClr val="00B05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600" b="1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sz="3600" b="1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調查北昌國小周圍早餐店，規劃可採訪</a:t>
            </a:r>
            <a:endParaRPr lang="en-US" altLang="zh-TW" sz="3600" b="1" dirty="0" smtClean="0">
              <a:solidFill>
                <a:srgbClr val="00B05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b="1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  店家</a:t>
            </a:r>
            <a:endParaRPr lang="en-US" altLang="zh-TW" sz="3600" b="1" dirty="0" smtClean="0">
              <a:solidFill>
                <a:srgbClr val="00B05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600" b="1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4.</a:t>
            </a:r>
            <a:r>
              <a:rPr lang="zh-TW" altLang="en-US" sz="3600" b="1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採訪店家和客人</a:t>
            </a:r>
            <a:endParaRPr lang="en-US" altLang="zh-TW" sz="3600" b="1" dirty="0" smtClean="0">
              <a:solidFill>
                <a:srgbClr val="00B05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600" b="1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5.</a:t>
            </a:r>
            <a:r>
              <a:rPr lang="zh-TW" altLang="en-US" sz="3600" b="1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享用店內推薦早餐並寫出心得</a:t>
            </a:r>
            <a:endParaRPr lang="en-US" altLang="zh-TW" sz="3600" b="1" dirty="0" smtClean="0">
              <a:solidFill>
                <a:srgbClr val="00B05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600" b="1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6.</a:t>
            </a:r>
            <a:r>
              <a:rPr lang="zh-TW" altLang="en-US" sz="3600" b="1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收集菜單</a:t>
            </a:r>
            <a:endParaRPr lang="en-US" altLang="zh-TW" sz="3600" b="1" dirty="0" smtClean="0">
              <a:solidFill>
                <a:srgbClr val="00B05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600" b="1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7.</a:t>
            </a:r>
            <a:r>
              <a:rPr lang="zh-TW" altLang="en-US" sz="3600" b="1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和店家合影</a:t>
            </a:r>
            <a:endParaRPr lang="en-US" altLang="zh-TW" sz="3600" b="1" dirty="0" smtClean="0">
              <a:solidFill>
                <a:srgbClr val="00B05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600" b="1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8.</a:t>
            </a:r>
            <a:r>
              <a:rPr lang="zh-TW" altLang="en-US" sz="3600" b="1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整理相片及統計採訪結果</a:t>
            </a:r>
            <a:endParaRPr lang="en-US" altLang="zh-TW" sz="3600" b="1" dirty="0" smtClean="0">
              <a:solidFill>
                <a:srgbClr val="00B05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600" b="1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9.</a:t>
            </a:r>
            <a:r>
              <a:rPr lang="zh-TW" altLang="en-US" sz="3600" b="1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製作早餐地圖 </a:t>
            </a:r>
            <a:endParaRPr lang="en-US" altLang="zh-TW" sz="3600" b="1" dirty="0" smtClean="0">
              <a:solidFill>
                <a:srgbClr val="00B05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600" b="1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10.</a:t>
            </a:r>
            <a:r>
              <a:rPr lang="zh-TW" altLang="en-US" sz="3600" b="1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製作</a:t>
            </a:r>
            <a:r>
              <a:rPr lang="zh-TW" altLang="en-US" sz="3600" b="1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簡報</a:t>
            </a:r>
            <a:endParaRPr lang="zh-TW" altLang="en-US" sz="3600" b="1" dirty="0">
              <a:solidFill>
                <a:srgbClr val="00B05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圖片 3" descr="tru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388" y="4143380"/>
            <a:ext cx="2566476" cy="2570425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討論計畫</a:t>
            </a:r>
            <a:r>
              <a:rPr lang="en-US" altLang="zh-TW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全家一起想</a:t>
            </a:r>
            <a:endParaRPr lang="zh-TW" altLang="en-US" b="1" dirty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內容版面配置區 3" descr="DSC_139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643050"/>
            <a:ext cx="5643602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3714752"/>
            <a:ext cx="2706550" cy="265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1785926"/>
            <a:ext cx="2747943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642942"/>
          </a:xfrm>
        </p:spPr>
        <p:txBody>
          <a:bodyPr>
            <a:normAutofit fontScale="90000"/>
          </a:bodyPr>
          <a:lstStyle/>
          <a:p>
            <a:r>
              <a:rPr lang="zh-TW" altLang="en-US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製作題目海報</a:t>
            </a:r>
            <a:endParaRPr lang="zh-TW" altLang="en-US" b="1" dirty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內容版面配置區 3" descr="DSC_139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82678" y="1000108"/>
            <a:ext cx="3200419" cy="2673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圖片 5" descr="DSC_14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3" y="1000108"/>
            <a:ext cx="3071834" cy="26931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圖片 6" descr="DSC_14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>
            <a:off x="214281" y="3857628"/>
            <a:ext cx="3071834" cy="26931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圖片 7" descr="DSC_140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0800000">
            <a:off x="5715008" y="3688717"/>
            <a:ext cx="3243174" cy="3037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圖片 4" descr="DSC_139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>
            <a:off x="2170368" y="2830236"/>
            <a:ext cx="4743372" cy="2226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1306921">
            <a:off x="6276432" y="384100"/>
            <a:ext cx="3443254" cy="785818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訪問囉</a:t>
            </a:r>
            <a:r>
              <a:rPr lang="en-US" altLang="zh-TW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!</a:t>
            </a:r>
            <a:endParaRPr lang="zh-TW" altLang="en-US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5" name="圖片 4" descr="弘爺早餐店_190819_00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488" y="2428869"/>
            <a:ext cx="3143272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圖片 5" descr="弘爺早餐店_190819_00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1571612"/>
            <a:ext cx="2786082" cy="4643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圖片 6" descr="弘爺早餐店_190819_001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72000" y="1643050"/>
            <a:ext cx="3072000" cy="230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圖片 7" descr="弘爺早餐店_190819_002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00760" y="4429132"/>
            <a:ext cx="3143240" cy="230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標題 1"/>
          <p:cNvSpPr txBox="1">
            <a:spLocks/>
          </p:cNvSpPr>
          <p:nvPr/>
        </p:nvSpPr>
        <p:spPr>
          <a:xfrm>
            <a:off x="0" y="0"/>
            <a:ext cx="6715140" cy="9286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華康中圓體(P)" pitchFamily="34" charset="-120"/>
                <a:ea typeface="華康中圓體(P)" pitchFamily="34" charset="-120"/>
                <a:cs typeface="+mj-cs"/>
              </a:rPr>
              <a:t> 第一家</a:t>
            </a:r>
            <a:r>
              <a:rPr kumimoji="0" lang="en-US" altLang="zh-TW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華康中圓體(P)" pitchFamily="34" charset="-120"/>
                <a:ea typeface="華康中圓體(P)" pitchFamily="34" charset="-120"/>
                <a:cs typeface="+mj-cs"/>
              </a:rPr>
              <a:t>-</a:t>
            </a:r>
            <a:r>
              <a:rPr kumimoji="0" lang="zh-TW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華康中圓體(P)" pitchFamily="34" charset="-120"/>
                <a:ea typeface="華康中圓體(P)" pitchFamily="34" charset="-120"/>
                <a:cs typeface="+mj-cs"/>
              </a:rPr>
              <a:t>弘爺早餐北昌店</a:t>
            </a:r>
            <a:endParaRPr kumimoji="0" lang="zh-TW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華康中圓體(P)" pitchFamily="34" charset="-120"/>
              <a:ea typeface="華康中圓體(P)" pitchFamily="34" charset="-120"/>
              <a:cs typeface="+mj-cs"/>
            </a:endParaRPr>
          </a:p>
        </p:txBody>
      </p:sp>
      <p:sp>
        <p:nvSpPr>
          <p:cNvPr id="10" name="標題 1"/>
          <p:cNvSpPr txBox="1">
            <a:spLocks/>
          </p:cNvSpPr>
          <p:nvPr/>
        </p:nvSpPr>
        <p:spPr>
          <a:xfrm>
            <a:off x="3357554" y="1571612"/>
            <a:ext cx="1285884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訪問客人</a:t>
            </a:r>
            <a:endParaRPr kumimoji="0" lang="zh-TW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j-cs"/>
            </a:endParaRPr>
          </a:p>
        </p:txBody>
      </p:sp>
      <p:sp>
        <p:nvSpPr>
          <p:cNvPr id="11" name="標題 1"/>
          <p:cNvSpPr txBox="1">
            <a:spLocks/>
          </p:cNvSpPr>
          <p:nvPr/>
        </p:nvSpPr>
        <p:spPr>
          <a:xfrm>
            <a:off x="3571868" y="1857364"/>
            <a:ext cx="1857388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店家推薦餐點</a:t>
            </a:r>
            <a:endParaRPr kumimoji="0" lang="zh-TW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j-cs"/>
            </a:endParaRPr>
          </a:p>
        </p:txBody>
      </p:sp>
      <p:sp>
        <p:nvSpPr>
          <p:cNvPr id="12" name="標題 1"/>
          <p:cNvSpPr txBox="1">
            <a:spLocks/>
          </p:cNvSpPr>
          <p:nvPr/>
        </p:nvSpPr>
        <p:spPr>
          <a:xfrm>
            <a:off x="4000496" y="5572140"/>
            <a:ext cx="1500198" cy="428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+mj-cs"/>
              </a:rPr>
              <a:t>高人氣餐點</a:t>
            </a:r>
            <a:endParaRPr kumimoji="0" lang="zh-TW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j-cs"/>
            </a:endParaRPr>
          </a:p>
        </p:txBody>
      </p:sp>
      <p:sp>
        <p:nvSpPr>
          <p:cNvPr id="13" name="標題 1"/>
          <p:cNvSpPr txBox="1">
            <a:spLocks/>
          </p:cNvSpPr>
          <p:nvPr/>
        </p:nvSpPr>
        <p:spPr>
          <a:xfrm>
            <a:off x="3143240" y="5286388"/>
            <a:ext cx="1143008" cy="428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菜單</a:t>
            </a:r>
            <a:endParaRPr kumimoji="0" lang="zh-TW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j-cs"/>
            </a:endParaRPr>
          </a:p>
        </p:txBody>
      </p:sp>
      <p:cxnSp>
        <p:nvCxnSpPr>
          <p:cNvPr id="15" name="直線單箭頭接點 14"/>
          <p:cNvCxnSpPr/>
          <p:nvPr/>
        </p:nvCxnSpPr>
        <p:spPr>
          <a:xfrm rot="10800000">
            <a:off x="2786050" y="1857364"/>
            <a:ext cx="571504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單箭頭接點 18"/>
          <p:cNvCxnSpPr/>
          <p:nvPr/>
        </p:nvCxnSpPr>
        <p:spPr>
          <a:xfrm rot="5400000" flipH="1" flipV="1">
            <a:off x="3713950" y="5001430"/>
            <a:ext cx="430216" cy="14287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單箭頭接點 19"/>
          <p:cNvCxnSpPr/>
          <p:nvPr/>
        </p:nvCxnSpPr>
        <p:spPr>
          <a:xfrm flipV="1">
            <a:off x="5429256" y="2214554"/>
            <a:ext cx="561980" cy="1111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單箭頭接點 21"/>
          <p:cNvCxnSpPr/>
          <p:nvPr/>
        </p:nvCxnSpPr>
        <p:spPr>
          <a:xfrm flipV="1">
            <a:off x="5500694" y="5786454"/>
            <a:ext cx="561980" cy="1111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標題 1"/>
          <p:cNvSpPr txBox="1">
            <a:spLocks/>
          </p:cNvSpPr>
          <p:nvPr/>
        </p:nvSpPr>
        <p:spPr>
          <a:xfrm>
            <a:off x="214282" y="6286520"/>
            <a:ext cx="5643602" cy="428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評價</a:t>
            </a:r>
            <a:r>
              <a:rPr kumimoji="0" lang="en-US" altLang="zh-TW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:</a:t>
            </a:r>
            <a:r>
              <a:rPr kumimoji="0" lang="zh-TW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好吃</a:t>
            </a:r>
            <a:r>
              <a:rPr lang="zh-TW" altLang="en-US" sz="2000" b="1" dirty="0" smtClean="0">
                <a:solidFill>
                  <a:srgbClr val="0033CC"/>
                </a:solidFill>
                <a:latin typeface="標楷體" pitchFamily="65" charset="-120"/>
                <a:ea typeface="標楷體" pitchFamily="65" charset="-120"/>
                <a:cs typeface="+mj-cs"/>
              </a:rPr>
              <a:t>，但價格貴鬆鬆</a:t>
            </a:r>
            <a:r>
              <a:rPr lang="en-US" altLang="zh-TW" sz="2000" b="1" dirty="0" smtClean="0">
                <a:solidFill>
                  <a:srgbClr val="0033CC"/>
                </a:solidFill>
                <a:latin typeface="標楷體" pitchFamily="65" charset="-120"/>
                <a:ea typeface="標楷體" pitchFamily="65" charset="-120"/>
                <a:cs typeface="+mj-cs"/>
              </a:rPr>
              <a:t>…</a:t>
            </a:r>
            <a:endParaRPr kumimoji="0" lang="zh-TW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j-cs"/>
            </a:endParaRPr>
          </a:p>
        </p:txBody>
      </p:sp>
      <p:sp>
        <p:nvSpPr>
          <p:cNvPr id="17" name="五角星形 16"/>
          <p:cNvSpPr/>
          <p:nvPr/>
        </p:nvSpPr>
        <p:spPr>
          <a:xfrm>
            <a:off x="3571868" y="6286520"/>
            <a:ext cx="285752" cy="35719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8" name="五角星形 17"/>
          <p:cNvSpPr/>
          <p:nvPr/>
        </p:nvSpPr>
        <p:spPr>
          <a:xfrm>
            <a:off x="3929058" y="6286520"/>
            <a:ext cx="285752" cy="35719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21" name="五角星形 20"/>
          <p:cNvSpPr/>
          <p:nvPr/>
        </p:nvSpPr>
        <p:spPr>
          <a:xfrm>
            <a:off x="4286248" y="6286520"/>
            <a:ext cx="285752" cy="35719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23" name="五角星形 22"/>
          <p:cNvSpPr/>
          <p:nvPr/>
        </p:nvSpPr>
        <p:spPr>
          <a:xfrm>
            <a:off x="4643438" y="6286520"/>
            <a:ext cx="285752" cy="35719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14356"/>
          </a:xfrm>
        </p:spPr>
        <p:txBody>
          <a:bodyPr>
            <a:normAutofit fontScale="90000"/>
          </a:bodyPr>
          <a:lstStyle/>
          <a:p>
            <a:r>
              <a:rPr lang="zh-TW" altLang="en-US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滿姐早餐</a:t>
            </a:r>
            <a:endParaRPr lang="zh-TW" altLang="en-US" b="1" dirty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內容版面配置區 3" descr="滿姐精緻早午餐_190819_00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4068421"/>
            <a:ext cx="3915570" cy="22895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圖片 4" descr="滿姐精緻早午餐_190819_00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1357298"/>
            <a:ext cx="3857652" cy="23102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圖片 5" descr="滿姐精緻早午餐_190819_00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57752" y="4000504"/>
            <a:ext cx="3857652" cy="23102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圖片 6" descr="滿姐精緻早午餐_190819_000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596" y="1190122"/>
            <a:ext cx="3915570" cy="24578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9" name="直線單箭頭接點 8"/>
          <p:cNvCxnSpPr/>
          <p:nvPr/>
        </p:nvCxnSpPr>
        <p:spPr>
          <a:xfrm>
            <a:off x="2143108" y="857232"/>
            <a:ext cx="357190" cy="35560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標題 1"/>
          <p:cNvSpPr txBox="1">
            <a:spLocks/>
          </p:cNvSpPr>
          <p:nvPr/>
        </p:nvSpPr>
        <p:spPr>
          <a:xfrm>
            <a:off x="357158" y="571480"/>
            <a:ext cx="1857388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+mj-cs"/>
              </a:rPr>
              <a:t>和</a:t>
            </a:r>
            <a:r>
              <a:rPr kumimoji="0" lang="zh-TW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店家合照</a:t>
            </a:r>
            <a:endParaRPr kumimoji="0" lang="zh-TW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j-cs"/>
            </a:endParaRPr>
          </a:p>
        </p:txBody>
      </p:sp>
      <p:cxnSp>
        <p:nvCxnSpPr>
          <p:cNvPr id="14" name="直線單箭頭接點 13"/>
          <p:cNvCxnSpPr/>
          <p:nvPr/>
        </p:nvCxnSpPr>
        <p:spPr>
          <a:xfrm rot="5400000">
            <a:off x="7108049" y="1321579"/>
            <a:ext cx="1143008" cy="50006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 rot="1101534">
            <a:off x="7000892" y="571480"/>
            <a:ext cx="16850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超大份的蛋餅</a:t>
            </a:r>
            <a:r>
              <a:rPr lang="en-US" altLang="zh-TW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!</a:t>
            </a:r>
            <a:endParaRPr lang="zh-TW" altLang="en-US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0" y="6396335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評價</a:t>
            </a:r>
            <a:r>
              <a:rPr lang="en-US" altLang="zh-TW" sz="2400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2400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好吃，又便宜</a:t>
            </a:r>
            <a:r>
              <a:rPr lang="en-US" altLang="zh-TW" sz="2400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!</a:t>
            </a:r>
            <a:endParaRPr lang="zh-TW" altLang="en-US" sz="2400" b="1" dirty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929190" y="3643314"/>
            <a:ext cx="4000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多到讓我傻眼呀</a:t>
            </a:r>
            <a:r>
              <a:rPr lang="en-US" altLang="zh-TW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~</a:t>
            </a:r>
            <a:endParaRPr lang="zh-TW" altLang="en-US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cxnSp>
        <p:nvCxnSpPr>
          <p:cNvPr id="106" name="直線單箭頭接點 105"/>
          <p:cNvCxnSpPr/>
          <p:nvPr/>
        </p:nvCxnSpPr>
        <p:spPr>
          <a:xfrm>
            <a:off x="4357686" y="3857628"/>
            <a:ext cx="571504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直線接點 109"/>
          <p:cNvCxnSpPr/>
          <p:nvPr/>
        </p:nvCxnSpPr>
        <p:spPr>
          <a:xfrm rot="10800000">
            <a:off x="4357686" y="2857496"/>
            <a:ext cx="500066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直線接點 110"/>
          <p:cNvCxnSpPr/>
          <p:nvPr/>
        </p:nvCxnSpPr>
        <p:spPr>
          <a:xfrm rot="5400000" flipH="1" flipV="1">
            <a:off x="3862382" y="3352800"/>
            <a:ext cx="1000132" cy="952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標題 1"/>
          <p:cNvSpPr txBox="1">
            <a:spLocks/>
          </p:cNvSpPr>
          <p:nvPr/>
        </p:nvSpPr>
        <p:spPr>
          <a:xfrm>
            <a:off x="5857884" y="6215058"/>
            <a:ext cx="3143272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+mj-cs"/>
              </a:rPr>
              <a:t>店家邊忙邊接受我訪問</a:t>
            </a:r>
            <a:endParaRPr kumimoji="0" lang="zh-TW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j-cs"/>
            </a:endParaRPr>
          </a:p>
        </p:txBody>
      </p:sp>
      <p:cxnSp>
        <p:nvCxnSpPr>
          <p:cNvPr id="116" name="直線單箭頭接點 115"/>
          <p:cNvCxnSpPr/>
          <p:nvPr/>
        </p:nvCxnSpPr>
        <p:spPr>
          <a:xfrm>
            <a:off x="5143504" y="6286520"/>
            <a:ext cx="785818" cy="28575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五角星形 116"/>
          <p:cNvSpPr/>
          <p:nvPr/>
        </p:nvSpPr>
        <p:spPr>
          <a:xfrm>
            <a:off x="3000364" y="6357958"/>
            <a:ext cx="285752" cy="35719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18" name="五角星形 117"/>
          <p:cNvSpPr/>
          <p:nvPr/>
        </p:nvSpPr>
        <p:spPr>
          <a:xfrm>
            <a:off x="3357554" y="6357958"/>
            <a:ext cx="285752" cy="35719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19" name="五角星形 118"/>
          <p:cNvSpPr/>
          <p:nvPr/>
        </p:nvSpPr>
        <p:spPr>
          <a:xfrm>
            <a:off x="3714744" y="6357958"/>
            <a:ext cx="285752" cy="35719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20" name="五角星形 119"/>
          <p:cNvSpPr/>
          <p:nvPr/>
        </p:nvSpPr>
        <p:spPr>
          <a:xfrm>
            <a:off x="4071934" y="6357958"/>
            <a:ext cx="285752" cy="35719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元氣早餐</a:t>
            </a:r>
            <a:endParaRPr lang="zh-TW" altLang="en-US" b="1" dirty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內容版面配置區 3" descr="元氣早餐店_190819_00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75744" y="1546530"/>
            <a:ext cx="2401082" cy="2401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圖片 4" descr="元氣早餐店_190819_00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4071942"/>
            <a:ext cx="2880000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圖片 5" descr="元氣早餐店_190819_00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1428736"/>
            <a:ext cx="2880000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圖片 6" descr="元氣早餐店_190819_000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14678" y="1571612"/>
            <a:ext cx="3143272" cy="3314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圖片 7" descr="元氣早餐店_190819_000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42625" y="4357694"/>
            <a:ext cx="2701375" cy="2026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9" name="直線單箭頭接點 8"/>
          <p:cNvCxnSpPr/>
          <p:nvPr/>
        </p:nvCxnSpPr>
        <p:spPr>
          <a:xfrm>
            <a:off x="1357290" y="1000108"/>
            <a:ext cx="439868" cy="35719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單箭頭接點 9"/>
          <p:cNvCxnSpPr/>
          <p:nvPr/>
        </p:nvCxnSpPr>
        <p:spPr>
          <a:xfrm rot="5400000" flipH="1" flipV="1">
            <a:off x="3751257" y="5106999"/>
            <a:ext cx="357190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單箭頭接點 10"/>
          <p:cNvCxnSpPr/>
          <p:nvPr/>
        </p:nvCxnSpPr>
        <p:spPr>
          <a:xfrm rot="5400000">
            <a:off x="6786578" y="1285860"/>
            <a:ext cx="500066" cy="7143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標題 1"/>
          <p:cNvSpPr txBox="1">
            <a:spLocks/>
          </p:cNvSpPr>
          <p:nvPr/>
        </p:nvSpPr>
        <p:spPr>
          <a:xfrm>
            <a:off x="357158" y="357166"/>
            <a:ext cx="1857388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小學生最愛的餐點</a:t>
            </a:r>
            <a:r>
              <a:rPr lang="en-US" altLang="zh-TW" sz="20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+mj-cs"/>
              </a:rPr>
              <a:t>!</a:t>
            </a:r>
            <a:endParaRPr kumimoji="0" lang="en-US" altLang="zh-TW" sz="2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j-cs"/>
            </a:endParaRPr>
          </a:p>
        </p:txBody>
      </p:sp>
      <p:sp>
        <p:nvSpPr>
          <p:cNvPr id="18" name="標題 1"/>
          <p:cNvSpPr txBox="1">
            <a:spLocks/>
          </p:cNvSpPr>
          <p:nvPr/>
        </p:nvSpPr>
        <p:spPr>
          <a:xfrm>
            <a:off x="6429388" y="357166"/>
            <a:ext cx="1857388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店家推薦</a:t>
            </a:r>
            <a:r>
              <a:rPr kumimoji="0" lang="en-US" altLang="zh-TW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!!!!</a:t>
            </a:r>
            <a:endParaRPr kumimoji="0" lang="zh-TW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j-cs"/>
            </a:endParaRPr>
          </a:p>
        </p:txBody>
      </p:sp>
      <p:sp>
        <p:nvSpPr>
          <p:cNvPr id="21" name="標題 1"/>
          <p:cNvSpPr txBox="1">
            <a:spLocks/>
          </p:cNvSpPr>
          <p:nvPr/>
        </p:nvSpPr>
        <p:spPr>
          <a:xfrm>
            <a:off x="4143372" y="5572140"/>
            <a:ext cx="1857388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小菜單</a:t>
            </a:r>
            <a:r>
              <a:rPr kumimoji="0" lang="en-US" altLang="zh-TW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!</a:t>
            </a:r>
            <a:endParaRPr kumimoji="0" lang="zh-TW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j-cs"/>
            </a:endParaRPr>
          </a:p>
        </p:txBody>
      </p:sp>
      <p:sp>
        <p:nvSpPr>
          <p:cNvPr id="22" name="標題 1"/>
          <p:cNvSpPr txBox="1">
            <a:spLocks/>
          </p:cNvSpPr>
          <p:nvPr/>
        </p:nvSpPr>
        <p:spPr>
          <a:xfrm>
            <a:off x="0" y="6215058"/>
            <a:ext cx="5715040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評價</a:t>
            </a:r>
            <a:r>
              <a:rPr kumimoji="0" lang="en-US" altLang="zh-TW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:</a:t>
            </a:r>
            <a:r>
              <a:rPr kumimoji="0" lang="zh-TW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蛋餅皮是老闆自己做的</a:t>
            </a:r>
            <a:r>
              <a:rPr lang="zh-TW" altLang="en-US" sz="2000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  <a:cs typeface="+mj-cs"/>
              </a:rPr>
              <a:t>，很Ｑ很</a:t>
            </a:r>
            <a:r>
              <a:rPr kumimoji="0" lang="zh-TW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好吃</a:t>
            </a:r>
            <a:endParaRPr kumimoji="0" lang="zh-TW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j-cs"/>
            </a:endParaRPr>
          </a:p>
        </p:txBody>
      </p:sp>
      <p:cxnSp>
        <p:nvCxnSpPr>
          <p:cNvPr id="24" name="直線單箭頭接點 23"/>
          <p:cNvCxnSpPr/>
          <p:nvPr/>
        </p:nvCxnSpPr>
        <p:spPr>
          <a:xfrm>
            <a:off x="6000760" y="5857892"/>
            <a:ext cx="357190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標題 1"/>
          <p:cNvSpPr txBox="1">
            <a:spLocks/>
          </p:cNvSpPr>
          <p:nvPr/>
        </p:nvSpPr>
        <p:spPr>
          <a:xfrm>
            <a:off x="3143240" y="5357826"/>
            <a:ext cx="1857388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訪問店家</a:t>
            </a:r>
            <a:r>
              <a:rPr kumimoji="0" lang="en-US" altLang="zh-TW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!</a:t>
            </a:r>
            <a:endParaRPr kumimoji="0" lang="zh-TW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j-cs"/>
            </a:endParaRPr>
          </a:p>
        </p:txBody>
      </p:sp>
      <p:sp>
        <p:nvSpPr>
          <p:cNvPr id="17" name="五角星形 16"/>
          <p:cNvSpPr/>
          <p:nvPr/>
        </p:nvSpPr>
        <p:spPr>
          <a:xfrm>
            <a:off x="6286512" y="6357958"/>
            <a:ext cx="285752" cy="35719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9" name="五角星形 18"/>
          <p:cNvSpPr/>
          <p:nvPr/>
        </p:nvSpPr>
        <p:spPr>
          <a:xfrm>
            <a:off x="5857884" y="6357958"/>
            <a:ext cx="285752" cy="35719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20" name="五角星形 19"/>
          <p:cNvSpPr/>
          <p:nvPr/>
        </p:nvSpPr>
        <p:spPr>
          <a:xfrm>
            <a:off x="5429256" y="6357958"/>
            <a:ext cx="285752" cy="35719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23" name="五角星形 22"/>
          <p:cNvSpPr/>
          <p:nvPr/>
        </p:nvSpPr>
        <p:spPr>
          <a:xfrm>
            <a:off x="5000628" y="6357958"/>
            <a:ext cx="285752" cy="35719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785818"/>
          </a:xfrm>
        </p:spPr>
        <p:txBody>
          <a:bodyPr/>
          <a:lstStyle/>
          <a:p>
            <a:pPr algn="l"/>
            <a:r>
              <a:rPr lang="zh-TW" altLang="en-US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早安晨之美</a:t>
            </a:r>
            <a:endParaRPr lang="zh-TW" altLang="en-US" b="1" dirty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內容版面配置區 3" descr="早安晨之美_190819_00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4071942"/>
            <a:ext cx="2558358" cy="194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圖片 4" descr="早安晨之美_190819_00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488" y="1714488"/>
            <a:ext cx="3786214" cy="4214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圖片 5" descr="早安晨之美_190819_000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43702" y="4143380"/>
            <a:ext cx="2231438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圖片 6" descr="早安晨之美_190819_000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15140" y="1785926"/>
            <a:ext cx="2160000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圖片 7" descr="早安晨之美_190819_000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2246" y="1643050"/>
            <a:ext cx="2592000" cy="194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標題 1"/>
          <p:cNvSpPr txBox="1">
            <a:spLocks/>
          </p:cNvSpPr>
          <p:nvPr/>
        </p:nvSpPr>
        <p:spPr>
          <a:xfrm>
            <a:off x="3786182" y="857232"/>
            <a:ext cx="1857388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zh-TW" altLang="en-US" sz="2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+mj-cs"/>
              </a:rPr>
              <a:t>老闆親切的接受</a:t>
            </a:r>
            <a:r>
              <a:rPr lang="zh-TW" altLang="en-US" sz="2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+mj-cs"/>
              </a:rPr>
              <a:t>我訪問</a:t>
            </a:r>
            <a:endParaRPr kumimoji="0" lang="zh-TW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j-cs"/>
            </a:endParaRPr>
          </a:p>
        </p:txBody>
      </p:sp>
      <p:sp>
        <p:nvSpPr>
          <p:cNvPr id="10" name="標題 1"/>
          <p:cNvSpPr txBox="1">
            <a:spLocks/>
          </p:cNvSpPr>
          <p:nvPr/>
        </p:nvSpPr>
        <p:spPr>
          <a:xfrm>
            <a:off x="6143636" y="5857892"/>
            <a:ext cx="1857388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+mj-cs"/>
              </a:rPr>
              <a:t>店裡的優惠</a:t>
            </a:r>
            <a:r>
              <a:rPr kumimoji="0" lang="en-US" altLang="zh-TW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!</a:t>
            </a:r>
            <a:endParaRPr kumimoji="0" lang="zh-TW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j-cs"/>
            </a:endParaRPr>
          </a:p>
        </p:txBody>
      </p:sp>
      <p:cxnSp>
        <p:nvCxnSpPr>
          <p:cNvPr id="12" name="直線單箭頭接點 11"/>
          <p:cNvCxnSpPr/>
          <p:nvPr/>
        </p:nvCxnSpPr>
        <p:spPr>
          <a:xfrm rot="5400000">
            <a:off x="4357686" y="1643050"/>
            <a:ext cx="428628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單箭頭接點 13"/>
          <p:cNvCxnSpPr/>
          <p:nvPr/>
        </p:nvCxnSpPr>
        <p:spPr>
          <a:xfrm rot="16200000" flipV="1">
            <a:off x="7715272" y="5786454"/>
            <a:ext cx="500066" cy="7143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標題 1"/>
          <p:cNvSpPr txBox="1">
            <a:spLocks/>
          </p:cNvSpPr>
          <p:nvPr/>
        </p:nvSpPr>
        <p:spPr>
          <a:xfrm>
            <a:off x="0" y="6215058"/>
            <a:ext cx="4286280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評價：好吃，紅茶超大杯！</a:t>
            </a:r>
            <a:endParaRPr kumimoji="0" lang="zh-TW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j-cs"/>
            </a:endParaRPr>
          </a:p>
        </p:txBody>
      </p:sp>
      <p:sp>
        <p:nvSpPr>
          <p:cNvPr id="13" name="標題 1"/>
          <p:cNvSpPr txBox="1">
            <a:spLocks/>
          </p:cNvSpPr>
          <p:nvPr/>
        </p:nvSpPr>
        <p:spPr>
          <a:xfrm>
            <a:off x="6715140" y="857232"/>
            <a:ext cx="1857388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+mj-cs"/>
              </a:rPr>
              <a:t>小朋友最愛</a:t>
            </a:r>
            <a:endParaRPr lang="en-US" altLang="zh-TW" sz="20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  <a:cs typeface="+mj-cs"/>
            </a:endParaRPr>
          </a:p>
        </p:txBody>
      </p:sp>
      <p:cxnSp>
        <p:nvCxnSpPr>
          <p:cNvPr id="16" name="直線單箭頭接點 15"/>
          <p:cNvCxnSpPr/>
          <p:nvPr/>
        </p:nvCxnSpPr>
        <p:spPr>
          <a:xfrm rot="5400000">
            <a:off x="7286644" y="1571612"/>
            <a:ext cx="428628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五角星形 20"/>
          <p:cNvSpPr/>
          <p:nvPr/>
        </p:nvSpPr>
        <p:spPr>
          <a:xfrm>
            <a:off x="3214678" y="6357958"/>
            <a:ext cx="285752" cy="35719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22" name="五角星形 21"/>
          <p:cNvSpPr/>
          <p:nvPr/>
        </p:nvSpPr>
        <p:spPr>
          <a:xfrm>
            <a:off x="3643306" y="6357958"/>
            <a:ext cx="285752" cy="35719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23" name="五角星形 22"/>
          <p:cNvSpPr/>
          <p:nvPr/>
        </p:nvSpPr>
        <p:spPr>
          <a:xfrm>
            <a:off x="4071934" y="6357958"/>
            <a:ext cx="285752" cy="35719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24" name="五角星形 23"/>
          <p:cNvSpPr/>
          <p:nvPr/>
        </p:nvSpPr>
        <p:spPr>
          <a:xfrm>
            <a:off x="4500562" y="6357958"/>
            <a:ext cx="285752" cy="35719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628</TotalTime>
  <Words>575</Words>
  <Application>Microsoft Office PowerPoint</Application>
  <PresentationFormat>如螢幕大小 (4:3)</PresentationFormat>
  <Paragraphs>92</Paragraphs>
  <Slides>18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19" baseType="lpstr">
      <vt:lpstr>Office 佈景主題</vt:lpstr>
      <vt:lpstr>我的麥哲倫計畫</vt:lpstr>
      <vt:lpstr>我的研究動機</vt:lpstr>
      <vt:lpstr>早餐地圖規劃表</vt:lpstr>
      <vt:lpstr>討論計畫-全家一起想</vt:lpstr>
      <vt:lpstr>製作題目海報</vt:lpstr>
      <vt:lpstr>訪問囉!</vt:lpstr>
      <vt:lpstr>滿姐早餐</vt:lpstr>
      <vt:lpstr>元氣早餐</vt:lpstr>
      <vt:lpstr>早安晨之美</vt:lpstr>
      <vt:lpstr>大熊漢堡</vt:lpstr>
      <vt:lpstr>美而美</vt:lpstr>
      <vt:lpstr>益昌豆漿</vt:lpstr>
      <vt:lpstr>黃金鍋貼</vt:lpstr>
      <vt:lpstr>配合店家</vt:lpstr>
      <vt:lpstr>投影片 15</vt:lpstr>
      <vt:lpstr>小結論</vt:lpstr>
      <vt:lpstr>感謝</vt:lpstr>
      <vt:lpstr>報告完畢！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我的麥哲倫計畫</dc:title>
  <dc:creator>djjtom</dc:creator>
  <cp:lastModifiedBy>djjtom</cp:lastModifiedBy>
  <cp:revision>138</cp:revision>
  <dcterms:created xsi:type="dcterms:W3CDTF">2019-08-28T11:45:13Z</dcterms:created>
  <dcterms:modified xsi:type="dcterms:W3CDTF">2019-09-08T09:58:01Z</dcterms:modified>
</cp:coreProperties>
</file>