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1" r:id="rId6"/>
    <p:sldId id="274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0" autoAdjust="0"/>
  </p:normalViewPr>
  <p:slideViewPr>
    <p:cSldViewPr>
      <p:cViewPr>
        <p:scale>
          <a:sx n="105" d="100"/>
          <a:sy n="105" d="100"/>
        </p:scale>
        <p:origin x="-17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EC72-DEC9-414B-8461-51C387BEDD4B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A9B9-14C7-4F7C-9A2B-F1CFF95D06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8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3AD840-7AA8-48AE-9912-1E806C9A13EE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DA84F2-FB76-4693-BF3F-8F5B75B925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888431"/>
          </a:xfrm>
        </p:spPr>
        <p:txBody>
          <a:bodyPr>
            <a:normAutofit/>
          </a:bodyPr>
          <a:lstStyle/>
          <a:p>
            <a:r>
              <a:rPr lang="zh-TW" altLang="en-US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花蓮縣北昌國小</a:t>
            </a:r>
            <a: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麥哲倫築夢計畫</a:t>
            </a:r>
            <a:b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55976" y="4797152"/>
            <a:ext cx="4064496" cy="127099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三年忠班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石家羽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8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33451"/>
            <a:ext cx="5760640" cy="3919885"/>
          </a:xfrm>
        </p:spPr>
      </p:pic>
      <p:sp>
        <p:nvSpPr>
          <p:cNvPr id="7" name="文字方塊 6"/>
          <p:cNvSpPr txBox="1"/>
          <p:nvPr/>
        </p:nvSpPr>
        <p:spPr>
          <a:xfrm>
            <a:off x="1907704" y="170080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◎臥室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48064" y="170080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◎浴室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13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971600" y="704325"/>
            <a:ext cx="7123080" cy="924475"/>
          </a:xfrm>
        </p:spPr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3" name="文字方塊 2"/>
          <p:cNvSpPr txBox="1"/>
          <p:nvPr/>
        </p:nvSpPr>
        <p:spPr>
          <a:xfrm>
            <a:off x="1547664" y="16288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新細明體"/>
                <a:ea typeface="新細明體"/>
              </a:rPr>
              <a:t>◎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衣服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12160" y="16648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◎帽子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5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節慶篇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4" name="文字方塊 3"/>
          <p:cNvSpPr txBox="1"/>
          <p:nvPr/>
        </p:nvSpPr>
        <p:spPr>
          <a:xfrm>
            <a:off x="1403648" y="170080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◎萬聖節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71800" y="5445224"/>
            <a:ext cx="36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不給糖就搗蛋</a:t>
            </a:r>
            <a:r>
              <a:rPr lang="en-US" altLang="zh-TW" sz="3600" dirty="0" smtClean="0">
                <a:latin typeface="新細明體"/>
                <a:ea typeface="新細明體"/>
              </a:rPr>
              <a:t>&gt;o&lt;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8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節慶篇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3" name="文字方塊 2"/>
          <p:cNvSpPr txBox="1"/>
          <p:nvPr/>
        </p:nvSpPr>
        <p:spPr>
          <a:xfrm>
            <a:off x="1475656" y="170080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◎聖誕節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12160" y="169827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◎婚禮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2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8712" cy="3748856"/>
          </a:xfrm>
        </p:spPr>
      </p:pic>
    </p:spTree>
    <p:extLst>
      <p:ext uri="{BB962C8B-B14F-4D97-AF65-F5344CB8AC3E}">
        <p14:creationId xmlns:p14="http://schemas.microsoft.com/office/powerpoint/2010/main" val="2921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8326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集郵趣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9890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609678" y="3789040"/>
            <a:ext cx="4760268" cy="1071810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>
                <a:latin typeface="新細明體"/>
                <a:ea typeface="新細明體"/>
              </a:rPr>
              <a:t>◎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完成的剪紙，可以裝飾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送人喔</a:t>
            </a:r>
            <a:r>
              <a:rPr lang="en-US" altLang="zh-TW" sz="4000" dirty="0" smtClean="0">
                <a:latin typeface="新細明體"/>
                <a:ea typeface="新細明體"/>
              </a:rPr>
              <a:t>!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395536" y="1340768"/>
            <a:ext cx="5976664" cy="1418456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latin typeface="新細明體"/>
                <a:ea typeface="新細明體"/>
              </a:rPr>
              <a:t>◎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記得我會使用剪刀的第一個對稱剪就是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5532612" y="2311287"/>
            <a:ext cx="914400" cy="914400"/>
          </a:xfrm>
          <a:prstGeom prst="hear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84168" y="541386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5521587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以上比較小細節的地方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是請媽媽代工的喔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47570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我是剪刀手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新細明體"/>
                <a:ea typeface="新細明體"/>
              </a:rPr>
              <a:t>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超簡單對稱剪紙</a:t>
            </a:r>
            <a:r>
              <a:rPr lang="zh-TW" altLang="en-US" sz="4000" dirty="0" smtClean="0">
                <a:latin typeface="新細明體"/>
                <a:ea typeface="新細明體"/>
              </a:rPr>
              <a:t>☆</a:t>
            </a:r>
            <a:r>
              <a:rPr lang="en-US" altLang="zh-TW" sz="4000" dirty="0" smtClean="0">
                <a:latin typeface="新細明體"/>
                <a:ea typeface="新細明體"/>
              </a:rPr>
              <a:t/>
            </a:r>
            <a:br>
              <a:rPr lang="en-US" altLang="zh-TW" sz="4000" dirty="0" smtClean="0">
                <a:latin typeface="新細明體"/>
                <a:ea typeface="新細明體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488832" cy="2592288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我平常喜歡摺紙，但是透過摺紙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描繪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剪裁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打開的步驟，就能完成許多對稱可愛的剪紙圖樣，創意就可以無限延伸</a:t>
            </a:r>
            <a:r>
              <a:rPr lang="en-US" altLang="zh-TW" sz="3600" b="1" dirty="0" smtClean="0">
                <a:latin typeface="新細明體"/>
                <a:ea typeface="新細明體"/>
              </a:rPr>
              <a:t>｡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4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準備工具如下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17281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基本道具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多色彩紙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剪刀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759895" cy="2891929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1800199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新細明體"/>
                <a:ea typeface="新細明體"/>
              </a:rPr>
              <a:t>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輔助道具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美工刀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描圖紙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切割墊        </a:t>
            </a:r>
            <a:r>
              <a:rPr lang="zh-TW" altLang="en-US" dirty="0" smtClean="0">
                <a:latin typeface="新細明體"/>
                <a:ea typeface="新細明體"/>
              </a:rPr>
              <a:t>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．多款打孔器    ．膠水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816424" cy="2891928"/>
          </a:xfrm>
        </p:spPr>
      </p:pic>
    </p:spTree>
    <p:extLst>
      <p:ext uri="{BB962C8B-B14F-4D97-AF65-F5344CB8AC3E}">
        <p14:creationId xmlns:p14="http://schemas.microsoft.com/office/powerpoint/2010/main" val="30270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新細明體"/>
                <a:ea typeface="新細明體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紙型</a:t>
            </a:r>
            <a:r>
              <a:rPr lang="en-US" altLang="zh-TW" dirty="0" smtClean="0">
                <a:latin typeface="新細明體"/>
                <a:ea typeface="新細明體"/>
              </a:rPr>
              <a:t>)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發揮想像設計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3451"/>
            <a:ext cx="3875286" cy="3060000"/>
          </a:xfrm>
        </p:spPr>
      </p:pic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941632" cy="3024000"/>
          </a:xfrm>
        </p:spPr>
      </p:pic>
    </p:spTree>
    <p:extLst>
      <p:ext uri="{BB962C8B-B14F-4D97-AF65-F5344CB8AC3E}">
        <p14:creationId xmlns:p14="http://schemas.microsoft.com/office/powerpoint/2010/main" val="22551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作法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075240" cy="90611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把要製作的圖型，對應在彩紙上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沿著裁剪線，小心剪開，最後慢慢地攤開紙張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就完成了剪紙圖案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039985" cy="2160240"/>
          </a:xfrm>
        </p:spPr>
      </p:pic>
      <p:pic>
        <p:nvPicPr>
          <p:cNvPr id="16" name="內容版面配置區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  <p:pic>
        <p:nvPicPr>
          <p:cNvPr id="15" name="內容版面配置區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4038600" cy="21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3080" cy="924475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猜猜看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我準備要剪什麼呢？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938"/>
            <a:ext cx="4752528" cy="2664296"/>
          </a:xfrm>
          <a:prstGeom prst="rect">
            <a:avLst/>
          </a:prstGeom>
        </p:spPr>
      </p:pic>
      <p:pic>
        <p:nvPicPr>
          <p:cNvPr id="7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3"/>
            <a:ext cx="2880320" cy="2160240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2736304" cy="216024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699792" y="5877272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噓</a:t>
            </a:r>
            <a:r>
              <a:rPr lang="en-US" altLang="zh-TW" sz="2400" dirty="0" smtClean="0">
                <a:latin typeface="新細明體"/>
                <a:ea typeface="新細明體"/>
              </a:rPr>
              <a:t>~!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施工中勿干擾喔</a:t>
            </a:r>
            <a:r>
              <a:rPr lang="en-US" altLang="zh-TW" sz="2400" dirty="0" err="1" smtClean="0">
                <a:latin typeface="新細明體"/>
                <a:ea typeface="新細明體"/>
              </a:rPr>
              <a:t>o_O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6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24736" cy="1570186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猜對了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嗎？是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我今天穿的紫色褲子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唷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104456" cy="338437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32448" cy="338437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44006" y="1844824"/>
            <a:ext cx="424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新細明體"/>
                <a:ea typeface="新細明體"/>
              </a:rPr>
              <a:t>◎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可以利用打孔機 製作出刻花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9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作品集欣賞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3" name="文字方塊 2"/>
          <p:cNvSpPr txBox="1"/>
          <p:nvPr/>
        </p:nvSpPr>
        <p:spPr>
          <a:xfrm>
            <a:off x="1837521" y="172287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◎房子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12160" y="172287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◎城堡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1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3080" cy="924475"/>
          </a:xfrm>
        </p:spPr>
        <p:txBody>
          <a:bodyPr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居家篇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3" name="文字方塊 2"/>
          <p:cNvSpPr txBox="1"/>
          <p:nvPr/>
        </p:nvSpPr>
        <p:spPr>
          <a:xfrm>
            <a:off x="1839861" y="170080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◎廚房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17121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◎餐廳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2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TC102455596[[fn=春天]]</Template>
  <TotalTime>300</TotalTime>
  <Words>245</Words>
  <Application>Microsoft Office PowerPoint</Application>
  <PresentationFormat>如螢幕大小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Spring</vt:lpstr>
      <vt:lpstr>花蓮縣北昌國小 2014第17屆  麥哲倫築夢計畫 </vt:lpstr>
      <vt:lpstr> 我是剪刀手 ☆超簡單對稱剪紙☆                      動機 </vt:lpstr>
      <vt:lpstr>準備工具如下</vt:lpstr>
      <vt:lpstr>(紙型) 發揮想像設計</vt:lpstr>
      <vt:lpstr>作法</vt:lpstr>
      <vt:lpstr>猜猜看…我準備要剪什麼呢？</vt:lpstr>
      <vt:lpstr>猜對了嗎？是我今天穿的紫色褲子唷!</vt:lpstr>
      <vt:lpstr>作品集欣賞</vt:lpstr>
      <vt:lpstr>居家篇</vt:lpstr>
      <vt:lpstr>居家篇</vt:lpstr>
      <vt:lpstr>居家篇</vt:lpstr>
      <vt:lpstr>節慶篇</vt:lpstr>
      <vt:lpstr>節慶篇</vt:lpstr>
      <vt:lpstr>戶外篇</vt:lpstr>
      <vt:lpstr>PowerPoint 簡報</vt:lpstr>
      <vt:lpstr>集郵趣</vt:lpstr>
      <vt:lpstr>心得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花蓮縣北昌國小 2014第17屆麥哲倫築夢計畫</dc:title>
  <dc:creator>fisher</dc:creator>
  <cp:lastModifiedBy>fisher</cp:lastModifiedBy>
  <cp:revision>31</cp:revision>
  <dcterms:created xsi:type="dcterms:W3CDTF">2014-09-08T22:31:50Z</dcterms:created>
  <dcterms:modified xsi:type="dcterms:W3CDTF">2014-09-09T14:44:52Z</dcterms:modified>
</cp:coreProperties>
</file>