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7" r:id="rId2"/>
    <p:sldId id="271" r:id="rId3"/>
    <p:sldId id="274" r:id="rId4"/>
    <p:sldId id="284" r:id="rId5"/>
    <p:sldId id="272" r:id="rId6"/>
    <p:sldId id="273" r:id="rId7"/>
    <p:sldId id="285" r:id="rId8"/>
    <p:sldId id="288" r:id="rId9"/>
    <p:sldId id="257" r:id="rId10"/>
    <p:sldId id="276" r:id="rId11"/>
    <p:sldId id="262" r:id="rId12"/>
    <p:sldId id="277" r:id="rId13"/>
    <p:sldId id="264" r:id="rId14"/>
    <p:sldId id="289" r:id="rId15"/>
    <p:sldId id="275" r:id="rId16"/>
    <p:sldId id="278" r:id="rId17"/>
    <p:sldId id="279" r:id="rId18"/>
    <p:sldId id="280" r:id="rId19"/>
    <p:sldId id="283" r:id="rId20"/>
    <p:sldId id="290" r:id="rId21"/>
    <p:sldId id="281" r:id="rId22"/>
  </p:sldIdLst>
  <p:sldSz cx="12188825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C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6" autoAdjust="0"/>
  </p:normalViewPr>
  <p:slideViewPr>
    <p:cSldViewPr>
      <p:cViewPr varScale="1">
        <p:scale>
          <a:sx n="33" d="100"/>
          <a:sy n="33" d="100"/>
        </p:scale>
        <p:origin x="1096" y="3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F1F50-9356-40ED-B690-45552EFB10D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2BDA61DD-0B1B-4EFA-B982-DD56A80A0F11}" type="pres">
      <dgm:prSet presAssocID="{19EF1F50-9356-40ED-B690-45552EFB10D4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AE95263-20E5-4859-801E-95D5AB3FE6EF}" type="presOf" srcId="{19EF1F50-9356-40ED-B690-45552EFB10D4}" destId="{2BDA61DD-0B1B-4EFA-B982-DD56A80A0F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D17AF-7964-4503-B4B9-E98788F9DB3C}" type="doc">
      <dgm:prSet loTypeId="urn:microsoft.com/office/officeart/2005/8/layout/chevron1" loCatId="process" qsTypeId="urn:microsoft.com/office/officeart/2005/8/quickstyle/simple1" qsCatId="simple" csTypeId="urn:microsoft.com/office/officeart/2005/8/colors/accent4_1" csCatId="accent4" phldr="1"/>
      <dgm:spPr/>
    </dgm:pt>
    <dgm:pt modelId="{9A5EB650-03F8-4716-9867-184C7E561148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看影片學習創作曲子</a:t>
          </a:r>
          <a:endParaRPr lang="en-US" altLang="zh-TW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B15C41-F5D1-4C9D-A9F5-FC977F206940}" type="parTrans" cxnId="{52378BD6-3894-4B8A-856F-B5D2CE9B3035}">
      <dgm:prSet/>
      <dgm:spPr/>
      <dgm:t>
        <a:bodyPr/>
        <a:lstStyle/>
        <a:p>
          <a:endParaRPr lang="zh-TW" altLang="en-US"/>
        </a:p>
      </dgm:t>
    </dgm:pt>
    <dgm:pt modelId="{B527797C-9DDE-4119-8A82-3D71A1F3933D}" type="sibTrans" cxnId="{52378BD6-3894-4B8A-856F-B5D2CE9B3035}">
      <dgm:prSet/>
      <dgm:spPr/>
      <dgm:t>
        <a:bodyPr/>
        <a:lstStyle/>
        <a:p>
          <a:endParaRPr lang="zh-TW" altLang="en-US"/>
        </a:p>
      </dgm:t>
    </dgm:pt>
    <dgm:pt modelId="{B8AF8FDD-C920-43CE-BEA1-B7B9AC83BF81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創作曲子</a:t>
          </a:r>
        </a:p>
      </dgm:t>
    </dgm:pt>
    <dgm:pt modelId="{6CC04815-3983-4474-B048-E02FC3190B01}" type="parTrans" cxnId="{636A39BB-E030-43A7-8461-0154A750EDB3}">
      <dgm:prSet/>
      <dgm:spPr/>
      <dgm:t>
        <a:bodyPr/>
        <a:lstStyle/>
        <a:p>
          <a:endParaRPr lang="zh-TW" altLang="en-US"/>
        </a:p>
      </dgm:t>
    </dgm:pt>
    <dgm:pt modelId="{824DD345-E04D-44F8-BF79-88B3278BBAB2}" type="sibTrans" cxnId="{636A39BB-E030-43A7-8461-0154A750EDB3}">
      <dgm:prSet/>
      <dgm:spPr/>
      <dgm:t>
        <a:bodyPr/>
        <a:lstStyle/>
        <a:p>
          <a:endParaRPr lang="zh-TW" altLang="en-US"/>
        </a:p>
      </dgm:t>
    </dgm:pt>
    <dgm:pt modelId="{7C4B20A2-CBA0-4755-9250-72E9F27967C5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進一步修改</a:t>
          </a:r>
        </a:p>
      </dgm:t>
    </dgm:pt>
    <dgm:pt modelId="{33703B8B-9D67-49BC-ACB5-5DD9A29E3241}" type="parTrans" cxnId="{9661298E-D311-4C04-999A-2068D0A4B6C1}">
      <dgm:prSet/>
      <dgm:spPr/>
      <dgm:t>
        <a:bodyPr/>
        <a:lstStyle/>
        <a:p>
          <a:endParaRPr lang="zh-TW" altLang="en-US"/>
        </a:p>
      </dgm:t>
    </dgm:pt>
    <dgm:pt modelId="{F552B4FA-C378-45F7-8654-198BC4199F64}" type="sibTrans" cxnId="{9661298E-D311-4C04-999A-2068D0A4B6C1}">
      <dgm:prSet/>
      <dgm:spPr/>
      <dgm:t>
        <a:bodyPr/>
        <a:lstStyle/>
        <a:p>
          <a:endParaRPr lang="zh-TW" altLang="en-US"/>
        </a:p>
      </dgm:t>
    </dgm:pt>
    <dgm:pt modelId="{8D701499-371A-46CF-BA6B-C6C703E68307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做成電子檔</a:t>
          </a:r>
          <a:endParaRPr lang="en-US" altLang="zh-TW" sz="28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並列印</a:t>
          </a:r>
        </a:p>
      </dgm:t>
    </dgm:pt>
    <dgm:pt modelId="{90D646E0-32E0-4D75-A41B-8FBB5D5EB703}" type="parTrans" cxnId="{ABA17B54-EE81-4EF2-AB08-BB8A21FE5001}">
      <dgm:prSet/>
      <dgm:spPr/>
      <dgm:t>
        <a:bodyPr/>
        <a:lstStyle/>
        <a:p>
          <a:endParaRPr lang="zh-TW" altLang="en-US"/>
        </a:p>
      </dgm:t>
    </dgm:pt>
    <dgm:pt modelId="{D1DFCC0C-08EA-461F-82F6-4E36DEE38701}" type="sibTrans" cxnId="{ABA17B54-EE81-4EF2-AB08-BB8A21FE5001}">
      <dgm:prSet/>
      <dgm:spPr/>
      <dgm:t>
        <a:bodyPr/>
        <a:lstStyle/>
        <a:p>
          <a:endParaRPr lang="zh-TW" altLang="en-US"/>
        </a:p>
      </dgm:t>
    </dgm:pt>
    <dgm:pt modelId="{53B82214-5F44-40E2-9B33-8D3D3509B17A}" type="pres">
      <dgm:prSet presAssocID="{B43D17AF-7964-4503-B4B9-E98788F9DB3C}" presName="Name0" presStyleCnt="0">
        <dgm:presLayoutVars>
          <dgm:dir/>
          <dgm:animLvl val="lvl"/>
          <dgm:resizeHandles val="exact"/>
        </dgm:presLayoutVars>
      </dgm:prSet>
      <dgm:spPr/>
    </dgm:pt>
    <dgm:pt modelId="{4F74D22C-DC8A-42EC-8742-1798FD867FC5}" type="pres">
      <dgm:prSet presAssocID="{9A5EB650-03F8-4716-9867-184C7E561148}" presName="parTxOnly" presStyleLbl="node1" presStyleIdx="0" presStyleCnt="4" custScaleX="124914" custLinFactX="-23037" custLinFactNeighborX="-100000" custLinFactNeighborY="0">
        <dgm:presLayoutVars>
          <dgm:chMax val="0"/>
          <dgm:chPref val="0"/>
          <dgm:bulletEnabled val="1"/>
        </dgm:presLayoutVars>
      </dgm:prSet>
      <dgm:spPr/>
    </dgm:pt>
    <dgm:pt modelId="{A387BD1E-5EB0-45F7-B279-09CCF3CFE24D}" type="pres">
      <dgm:prSet presAssocID="{B527797C-9DDE-4119-8A82-3D71A1F3933D}" presName="parTxOnlySpace" presStyleCnt="0"/>
      <dgm:spPr/>
    </dgm:pt>
    <dgm:pt modelId="{7EAA56B5-9E94-48C7-849A-8954471671FD}" type="pres">
      <dgm:prSet presAssocID="{B8AF8FDD-C920-43CE-BEA1-B7B9AC83BF81}" presName="parTxOnly" presStyleLbl="node1" presStyleIdx="1" presStyleCnt="4" custScaleX="119465">
        <dgm:presLayoutVars>
          <dgm:chMax val="0"/>
          <dgm:chPref val="0"/>
          <dgm:bulletEnabled val="1"/>
        </dgm:presLayoutVars>
      </dgm:prSet>
      <dgm:spPr/>
    </dgm:pt>
    <dgm:pt modelId="{AB332115-156C-4EAA-A54C-CBD8E535E4C6}" type="pres">
      <dgm:prSet presAssocID="{824DD345-E04D-44F8-BF79-88B3278BBAB2}" presName="parTxOnlySpace" presStyleCnt="0"/>
      <dgm:spPr/>
    </dgm:pt>
    <dgm:pt modelId="{B0EFDAC0-5AE0-4A82-8F53-A4EBF6F8356F}" type="pres">
      <dgm:prSet presAssocID="{7C4B20A2-CBA0-4755-9250-72E9F27967C5}" presName="parTxOnly" presStyleLbl="node1" presStyleIdx="2" presStyleCnt="4" custScaleX="116598">
        <dgm:presLayoutVars>
          <dgm:chMax val="0"/>
          <dgm:chPref val="0"/>
          <dgm:bulletEnabled val="1"/>
        </dgm:presLayoutVars>
      </dgm:prSet>
      <dgm:spPr/>
    </dgm:pt>
    <dgm:pt modelId="{67EABF86-F97A-4697-B964-BB4719EF27A7}" type="pres">
      <dgm:prSet presAssocID="{F552B4FA-C378-45F7-8654-198BC4199F64}" presName="parTxOnlySpace" presStyleCnt="0"/>
      <dgm:spPr/>
    </dgm:pt>
    <dgm:pt modelId="{EF139344-F7EC-4E91-9998-5C684DE9F186}" type="pres">
      <dgm:prSet presAssocID="{8D701499-371A-46CF-BA6B-C6C703E68307}" presName="parTxOnly" presStyleLbl="node1" presStyleIdx="3" presStyleCnt="4" custScaleX="116598">
        <dgm:presLayoutVars>
          <dgm:chMax val="0"/>
          <dgm:chPref val="0"/>
          <dgm:bulletEnabled val="1"/>
        </dgm:presLayoutVars>
      </dgm:prSet>
      <dgm:spPr/>
    </dgm:pt>
  </dgm:ptLst>
  <dgm:cxnLst>
    <dgm:cxn modelId="{73017022-E70E-4FF1-97D9-7C623780EA41}" type="presOf" srcId="{9A5EB650-03F8-4716-9867-184C7E561148}" destId="{4F74D22C-DC8A-42EC-8742-1798FD867FC5}" srcOrd="0" destOrd="0" presId="urn:microsoft.com/office/officeart/2005/8/layout/chevron1"/>
    <dgm:cxn modelId="{6C03006D-4540-4105-999F-A3C8605E477F}" type="presOf" srcId="{8D701499-371A-46CF-BA6B-C6C703E68307}" destId="{EF139344-F7EC-4E91-9998-5C684DE9F186}" srcOrd="0" destOrd="0" presId="urn:microsoft.com/office/officeart/2005/8/layout/chevron1"/>
    <dgm:cxn modelId="{ABA17B54-EE81-4EF2-AB08-BB8A21FE5001}" srcId="{B43D17AF-7964-4503-B4B9-E98788F9DB3C}" destId="{8D701499-371A-46CF-BA6B-C6C703E68307}" srcOrd="3" destOrd="0" parTransId="{90D646E0-32E0-4D75-A41B-8FBB5D5EB703}" sibTransId="{D1DFCC0C-08EA-461F-82F6-4E36DEE38701}"/>
    <dgm:cxn modelId="{9661298E-D311-4C04-999A-2068D0A4B6C1}" srcId="{B43D17AF-7964-4503-B4B9-E98788F9DB3C}" destId="{7C4B20A2-CBA0-4755-9250-72E9F27967C5}" srcOrd="2" destOrd="0" parTransId="{33703B8B-9D67-49BC-ACB5-5DD9A29E3241}" sibTransId="{F552B4FA-C378-45F7-8654-198BC4199F64}"/>
    <dgm:cxn modelId="{561A31A5-7F30-4DEB-88D0-66AE4E8EFABD}" type="presOf" srcId="{B8AF8FDD-C920-43CE-BEA1-B7B9AC83BF81}" destId="{7EAA56B5-9E94-48C7-849A-8954471671FD}" srcOrd="0" destOrd="0" presId="urn:microsoft.com/office/officeart/2005/8/layout/chevron1"/>
    <dgm:cxn modelId="{BAF61ABA-5072-4756-BCA1-1A7B50FE5FD8}" type="presOf" srcId="{B43D17AF-7964-4503-B4B9-E98788F9DB3C}" destId="{53B82214-5F44-40E2-9B33-8D3D3509B17A}" srcOrd="0" destOrd="0" presId="urn:microsoft.com/office/officeart/2005/8/layout/chevron1"/>
    <dgm:cxn modelId="{636A39BB-E030-43A7-8461-0154A750EDB3}" srcId="{B43D17AF-7964-4503-B4B9-E98788F9DB3C}" destId="{B8AF8FDD-C920-43CE-BEA1-B7B9AC83BF81}" srcOrd="1" destOrd="0" parTransId="{6CC04815-3983-4474-B048-E02FC3190B01}" sibTransId="{824DD345-E04D-44F8-BF79-88B3278BBAB2}"/>
    <dgm:cxn modelId="{52378BD6-3894-4B8A-856F-B5D2CE9B3035}" srcId="{B43D17AF-7964-4503-B4B9-E98788F9DB3C}" destId="{9A5EB650-03F8-4716-9867-184C7E561148}" srcOrd="0" destOrd="0" parTransId="{D3B15C41-F5D1-4C9D-A9F5-FC977F206940}" sibTransId="{B527797C-9DDE-4119-8A82-3D71A1F3933D}"/>
    <dgm:cxn modelId="{AB0CA8FD-7731-4534-9862-AEA1530861EA}" type="presOf" srcId="{7C4B20A2-CBA0-4755-9250-72E9F27967C5}" destId="{B0EFDAC0-5AE0-4A82-8F53-A4EBF6F8356F}" srcOrd="0" destOrd="0" presId="urn:microsoft.com/office/officeart/2005/8/layout/chevron1"/>
    <dgm:cxn modelId="{DAA31466-1EB4-438E-80D7-00065FF5731C}" type="presParOf" srcId="{53B82214-5F44-40E2-9B33-8D3D3509B17A}" destId="{4F74D22C-DC8A-42EC-8742-1798FD867FC5}" srcOrd="0" destOrd="0" presId="urn:microsoft.com/office/officeart/2005/8/layout/chevron1"/>
    <dgm:cxn modelId="{E964C586-F89C-43A2-AF0D-DE8B8334F7EE}" type="presParOf" srcId="{53B82214-5F44-40E2-9B33-8D3D3509B17A}" destId="{A387BD1E-5EB0-45F7-B279-09CCF3CFE24D}" srcOrd="1" destOrd="0" presId="urn:microsoft.com/office/officeart/2005/8/layout/chevron1"/>
    <dgm:cxn modelId="{BADB2DEF-023A-4AEF-82B7-1434794EC1F2}" type="presParOf" srcId="{53B82214-5F44-40E2-9B33-8D3D3509B17A}" destId="{7EAA56B5-9E94-48C7-849A-8954471671FD}" srcOrd="2" destOrd="0" presId="urn:microsoft.com/office/officeart/2005/8/layout/chevron1"/>
    <dgm:cxn modelId="{5AC17B03-F1AB-43D1-95FE-316B16B428CF}" type="presParOf" srcId="{53B82214-5F44-40E2-9B33-8D3D3509B17A}" destId="{AB332115-156C-4EAA-A54C-CBD8E535E4C6}" srcOrd="3" destOrd="0" presId="urn:microsoft.com/office/officeart/2005/8/layout/chevron1"/>
    <dgm:cxn modelId="{C5558E30-6A4B-4AEF-B03D-FC40C734D1F5}" type="presParOf" srcId="{53B82214-5F44-40E2-9B33-8D3D3509B17A}" destId="{B0EFDAC0-5AE0-4A82-8F53-A4EBF6F8356F}" srcOrd="4" destOrd="0" presId="urn:microsoft.com/office/officeart/2005/8/layout/chevron1"/>
    <dgm:cxn modelId="{83D42B5F-015C-4B9D-8614-24BADB0F34DF}" type="presParOf" srcId="{53B82214-5F44-40E2-9B33-8D3D3509B17A}" destId="{67EABF86-F97A-4697-B964-BB4719EF27A7}" srcOrd="5" destOrd="0" presId="urn:microsoft.com/office/officeart/2005/8/layout/chevron1"/>
    <dgm:cxn modelId="{5F96EC03-C6D7-4B0B-852C-BDF2E64F0460}" type="presParOf" srcId="{53B82214-5F44-40E2-9B33-8D3D3509B17A}" destId="{EF139344-F7EC-4E91-9998-5C684DE9F18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D22C-DC8A-42EC-8742-1798FD867FC5}">
      <dsp:nvSpPr>
        <dsp:cNvPr id="0" name=""/>
        <dsp:cNvSpPr/>
      </dsp:nvSpPr>
      <dsp:spPr>
        <a:xfrm>
          <a:off x="0" y="760553"/>
          <a:ext cx="3295314" cy="10552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看影片學習創作曲子</a:t>
          </a:r>
          <a:endParaRPr lang="en-US" altLang="zh-TW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7613" y="760553"/>
        <a:ext cx="2240088" cy="1055226"/>
      </dsp:txXfrm>
    </dsp:sp>
    <dsp:sp modelId="{7EAA56B5-9E94-48C7-849A-8954471671FD}">
      <dsp:nvSpPr>
        <dsp:cNvPr id="0" name=""/>
        <dsp:cNvSpPr/>
      </dsp:nvSpPr>
      <dsp:spPr>
        <a:xfrm>
          <a:off x="3032500" y="760553"/>
          <a:ext cx="3151565" cy="10552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創作曲子</a:t>
          </a:r>
        </a:p>
      </dsp:txBody>
      <dsp:txXfrm>
        <a:off x="3560113" y="760553"/>
        <a:ext cx="2096339" cy="1055226"/>
      </dsp:txXfrm>
    </dsp:sp>
    <dsp:sp modelId="{B0EFDAC0-5AE0-4A82-8F53-A4EBF6F8356F}">
      <dsp:nvSpPr>
        <dsp:cNvPr id="0" name=""/>
        <dsp:cNvSpPr/>
      </dsp:nvSpPr>
      <dsp:spPr>
        <a:xfrm>
          <a:off x="5920259" y="760553"/>
          <a:ext cx="3075932" cy="10552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進一步修改</a:t>
          </a:r>
        </a:p>
      </dsp:txBody>
      <dsp:txXfrm>
        <a:off x="6447872" y="760553"/>
        <a:ext cx="2020706" cy="1055226"/>
      </dsp:txXfrm>
    </dsp:sp>
    <dsp:sp modelId="{EF139344-F7EC-4E91-9998-5C684DE9F186}">
      <dsp:nvSpPr>
        <dsp:cNvPr id="0" name=""/>
        <dsp:cNvSpPr/>
      </dsp:nvSpPr>
      <dsp:spPr>
        <a:xfrm>
          <a:off x="8732385" y="760553"/>
          <a:ext cx="3075932" cy="10552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做成電子檔</a:t>
          </a:r>
          <a:endParaRPr lang="en-US" altLang="zh-TW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並列印</a:t>
          </a:r>
        </a:p>
      </dsp:txBody>
      <dsp:txXfrm>
        <a:off x="9259998" y="760553"/>
        <a:ext cx="2020706" cy="1055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BE11ED-1343-4DC5-92E0-358156630221}" type="datetime2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2024年9月24日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F2C6B-0C1B-4F88-BCBA-898BA50DE78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66284FA-D6E8-4130-9AF2-D5B5495B9AB9}" type="datetime2">
              <a:rPr lang="zh-TW" altLang="en-US" smtClean="0"/>
              <a:pPr/>
              <a:t>2024年9月24日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F8E53BB-F993-49A1-9E37-CA3E5BE0709B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n-US" altLang="zh-TW" smtClean="0">
                <a:ea typeface="Microsoft JhengHei UI" panose="020B0604030504040204" pitchFamily="34" charset="-120"/>
              </a:rPr>
              <a:t>1</a:t>
            </a:fld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8579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n-US" altLang="zh-TW" smtClean="0">
                <a:ea typeface="Microsoft JhengHei UI" panose="020B0604030504040204" pitchFamily="34" charset="-120"/>
              </a:rPr>
              <a:t>16</a:t>
            </a:fld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720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n-US" altLang="zh-TW" smtClean="0">
                <a:ea typeface="Microsoft JhengHei UI" panose="020B0604030504040204" pitchFamily="34" charset="-120"/>
              </a:rPr>
              <a:t>17</a:t>
            </a:fld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890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n-US" altLang="zh-TW" smtClean="0">
                <a:ea typeface="Microsoft JhengHei UI" panose="020B0604030504040204" pitchFamily="34" charset="-120"/>
              </a:rPr>
              <a:t>18</a:t>
            </a:fld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854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n-US" altLang="zh-TW" smtClean="0">
                <a:ea typeface="Microsoft JhengHei UI" panose="020B0604030504040204" pitchFamily="34" charset="-120"/>
              </a:rPr>
              <a:t>2</a:t>
            </a:fld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62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n-US" altLang="zh-TW" smtClean="0">
                <a:ea typeface="Microsoft JhengHei UI" panose="020B0604030504040204" pitchFamily="34" charset="-120"/>
              </a:rPr>
              <a:t>3</a:t>
            </a:fld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791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n-US" altLang="zh-TW" smtClean="0">
                <a:ea typeface="Microsoft JhengHei UI" panose="020B0604030504040204" pitchFamily="34" charset="-120"/>
              </a:rPr>
              <a:t>5</a:t>
            </a:fld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36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n-US" altLang="zh-TW" smtClean="0">
                <a:ea typeface="Microsoft JhengHei UI" panose="020B0604030504040204" pitchFamily="34" charset="-120"/>
              </a:rPr>
              <a:t>6</a:t>
            </a:fld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746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n-US" altLang="zh-TW" smtClean="0">
                <a:ea typeface="Microsoft JhengHei UI" panose="020B0604030504040204" pitchFamily="34" charset="-120"/>
              </a:rPr>
              <a:t>9</a:t>
            </a:fld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172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n-US" altLang="zh-TW" smtClean="0">
                <a:ea typeface="Microsoft JhengHei UI" panose="020B0604030504040204" pitchFamily="34" charset="-120"/>
              </a:rPr>
              <a:t>11</a:t>
            </a:fld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0674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n-US" altLang="zh-TW" smtClean="0">
                <a:ea typeface="Microsoft JhengHei UI" panose="020B0604030504040204" pitchFamily="34" charset="-120"/>
              </a:rPr>
              <a:t>13</a:t>
            </a:fld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1541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n-US" altLang="zh-TW" smtClean="0">
                <a:ea typeface="Microsoft JhengHei UI" panose="020B0604030504040204" pitchFamily="34" charset="-120"/>
              </a:rPr>
              <a:t>15</a:t>
            </a:fld>
            <a:endParaRPr lang="zh-TW" altLang="en-US" dirty="0"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401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79082" indent="0">
              <a:buNone/>
              <a:defRPr/>
            </a:lvl2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 rtlCol="0">
            <a:normAutofit/>
          </a:bodyPr>
          <a:lstStyle>
            <a:lvl1pPr marL="0" indent="0" algn="ct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C5A9FDE-76AF-4D5E-9F6E-BE062F94A678}" type="datetime2">
              <a:rPr lang="zh-TW" altLang="en-US" smtClean="0"/>
              <a:pPr/>
              <a:t>2024年9月24日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382E9EE-A870-438B-947A-FF671DFAFC9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BF836-5B57-4141-ABB2-0A791019F49B}" type="datetime2">
              <a:rPr lang="zh-TW" altLang="en-US" smtClean="0"/>
              <a:t>2024年9月24日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 rtlCol="0"/>
          <a:lstStyle>
            <a:lvl1pP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064E801-DE44-4206-9767-E4651D550FB4}" type="datetime2">
              <a:rPr lang="zh-TW" altLang="en-US" smtClean="0"/>
              <a:pPr/>
              <a:t>2024年9月24日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382E9EE-A870-438B-947A-FF671DFAFC9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955F102-3A84-4BB5-A931-135B5AAD69D2}" type="datetime2">
              <a:rPr lang="zh-TW" altLang="en-US" smtClean="0"/>
              <a:pPr/>
              <a:t>2024年9月24日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382E9EE-A870-438B-947A-FF671DFAFC9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相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圖片預留位置 16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dirty="0"/>
              <a:t>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矩形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0039676-2B21-4660-AFAD-0F603A264244}" type="datetime2">
              <a:rPr lang="zh-TW" altLang="en-US" smtClean="0"/>
              <a:pPr/>
              <a:t>2024年9月24日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382E9EE-A870-438B-947A-FF671DFAFC9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FDD8038-3B38-4974-802E-6D291BE05082}" type="datetime2">
              <a:rPr lang="zh-TW" altLang="en-US" smtClean="0"/>
              <a:pPr/>
              <a:t>2024年9月24日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382E9EE-A870-438B-947A-FF671DFAFC9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C41D54-8ADC-44C7-8809-8B5B7DA40F47}" type="datetime2">
              <a:rPr lang="zh-TW" altLang="en-US" smtClean="0"/>
              <a:t>2024年9月24日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BA22EF-C751-4371-8B56-F656057A4376}" type="datetime2">
              <a:rPr lang="zh-TW" altLang="en-US" smtClean="0"/>
              <a:t>2024年9月24日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15BEE01-05CB-45F5-B135-BB676E470EFC}" type="datetime2">
              <a:rPr lang="zh-TW" altLang="en-US" smtClean="0"/>
              <a:pPr/>
              <a:t>2024年9月24日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382E9EE-A870-438B-947A-FF671DFAFC9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745B362-8E32-49E8-BB95-B7CEB037419E}" type="datetime2">
              <a:rPr lang="zh-TW" altLang="en-US" smtClean="0"/>
              <a:pPr/>
              <a:t>2024年9月24日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382E9EE-A870-438B-947A-FF671DFAFC9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D248D74-25AD-445A-84D8-A1BB7B8AB6F5}" type="datetime2">
              <a:rPr lang="zh-TW" altLang="en-US" smtClean="0"/>
              <a:pPr/>
              <a:t>2024年9月24日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382E9EE-A870-438B-947A-FF671DFAFC9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qLJe-nb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W_6phejq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e7Q4L_R1-m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microsoft.com/office/2007/relationships/hdphoto" Target="../media/hdphoto6.wdp"/><Relationship Id="rId4" Type="http://schemas.openxmlformats.org/officeDocument/2006/relationships/image" Target="../media/image40.pn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.jp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JGsF817302o?si=VATN6DIPxudovl0r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14092" y="3429000"/>
            <a:ext cx="6624736" cy="1224136"/>
          </a:xfrm>
        </p:spPr>
        <p:txBody>
          <a:bodyPr rtlCol="0"/>
          <a:lstStyle/>
          <a:p>
            <a:pPr rtl="0"/>
            <a:r>
              <a:rPr lang="zh-TW" altLang="en-US" dirty="0">
                <a:solidFill>
                  <a:srgbClr val="FFFFFF"/>
                </a:solidFill>
                <a:latin typeface="Edwardian Script ITC" panose="030303020407070D0804" pitchFamily="66" charset="0"/>
                <a:ea typeface="標楷體" panose="03000509000000000000" pitchFamily="65" charset="-120"/>
              </a:rPr>
              <a:t>自己創作鋼琴曲</a:t>
            </a:r>
          </a:p>
        </p:txBody>
      </p:sp>
      <p:pic>
        <p:nvPicPr>
          <p:cNvPr id="10" name="圖片預留位置 9" descr="鋼琴鍵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78188" y="4797152"/>
            <a:ext cx="4248472" cy="8382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六年仁班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號  陳怡蓁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9B70F76-34FC-98D9-82FF-366038C5ABC0}"/>
              </a:ext>
            </a:extLst>
          </p:cNvPr>
          <p:cNvSpPr/>
          <p:nvPr/>
        </p:nvSpPr>
        <p:spPr>
          <a:xfrm>
            <a:off x="2133972" y="548680"/>
            <a:ext cx="760932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北昌國小</a:t>
            </a:r>
            <a:r>
              <a:rPr lang="en-US" altLang="zh-TW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麥哲倫計畫</a:t>
            </a:r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57F704-FB1F-E801-9A0D-519578A8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020" y="274638"/>
            <a:ext cx="8100394" cy="1096962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第二首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被遺忘的歌曲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CE2211EC-3451-8D9F-8F5B-E9429173E5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3" y="1916832"/>
            <a:ext cx="7722024" cy="446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chemeClr val="accent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靈感來源</a:t>
            </a:r>
            <a:r>
              <a:rPr lang="en-US" altLang="zh-TW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我常在洗澡的時候唱歌、哼唱旋律，偶爾因為犯錯被責罵，我就會心情不好，感到委屈，因此就誕生出這個這首歌安慰自己。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5F147A9-BD5D-125D-8E6D-DA8E79F5E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660" y="2564904"/>
            <a:ext cx="3360122" cy="33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4052" y="274638"/>
            <a:ext cx="7812362" cy="1096962"/>
          </a:xfrm>
        </p:spPr>
        <p:txBody>
          <a:bodyPr rtlCol="0"/>
          <a:lstStyle/>
          <a:p>
            <a:pPr rtl="0"/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第三首曲子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: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緊繃的邊界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E33F1E3-A7E2-A68E-BB76-BE94462B043B}"/>
              </a:ext>
            </a:extLst>
          </p:cNvPr>
          <p:cNvSpPr/>
          <p:nvPr/>
        </p:nvSpPr>
        <p:spPr>
          <a:xfrm>
            <a:off x="117748" y="1052736"/>
            <a:ext cx="2592288" cy="792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7">
            <a:extLst>
              <a:ext uri="{FF2B5EF4-FFF2-40B4-BE49-F238E27FC236}">
                <a16:creationId xmlns:a16="http://schemas.microsoft.com/office/drawing/2014/main" id="{5C3D27C5-5787-D0D1-41F2-1FCFB9EC1790}"/>
              </a:ext>
            </a:extLst>
          </p:cNvPr>
          <p:cNvSpPr txBox="1">
            <a:spLocks/>
          </p:cNvSpPr>
          <p:nvPr/>
        </p:nvSpPr>
        <p:spPr>
          <a:xfrm>
            <a:off x="117748" y="1052736"/>
            <a:ext cx="86409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靈感來源</a:t>
            </a:r>
            <a:r>
              <a:rPr lang="en-US" altLang="zh-TW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做事情比較緩慢的我，常被大人催促著，會讓我莫名的緊張起來，這壓力讓我耳邊響起了這個旋律。旋律下，讓自己做事情要更有效率，直到事情完成，就像是一首幫自己加油的曲子。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endParaRPr lang="en-US" altLang="zh-TW" sz="4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6F48D8C-A489-1643-E412-297A2D8A9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6000" l="4645" r="95355">
                        <a14:backgroundMark x1="91257" y1="14560" x2="91257" y2="145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6660" y="3391411"/>
            <a:ext cx="4142597" cy="35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061EC9-78D7-C96F-9384-2D5CF312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351" y="274638"/>
            <a:ext cx="5652122" cy="10969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創作卡關失敗時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0DBFB46-D7D9-BB5D-33A2-C9C5DF00A415}"/>
              </a:ext>
            </a:extLst>
          </p:cNvPr>
          <p:cNvSpPr txBox="1"/>
          <p:nvPr/>
        </p:nvSpPr>
        <p:spPr>
          <a:xfrm>
            <a:off x="396231" y="2345271"/>
            <a:ext cx="6207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心裡的旋律要轉換成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樂譜原來不簡單。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69207FA-756B-CC8C-9B3B-F04947BB78EB}"/>
              </a:ext>
            </a:extLst>
          </p:cNvPr>
          <p:cNvGrpSpPr/>
          <p:nvPr/>
        </p:nvGrpSpPr>
        <p:grpSpPr>
          <a:xfrm>
            <a:off x="6310436" y="1844824"/>
            <a:ext cx="3274963" cy="4218231"/>
            <a:chOff x="5817821" y="2319312"/>
            <a:chExt cx="3054952" cy="4218231"/>
          </a:xfrm>
        </p:grpSpPr>
        <p:sp>
          <p:nvSpPr>
            <p:cNvPr id="7" name="箭號: 向下 6">
              <a:extLst>
                <a:ext uri="{FF2B5EF4-FFF2-40B4-BE49-F238E27FC236}">
                  <a16:creationId xmlns:a16="http://schemas.microsoft.com/office/drawing/2014/main" id="{ED48F79A-EC2D-2876-C056-8748E30DC037}"/>
                </a:ext>
              </a:extLst>
            </p:cNvPr>
            <p:cNvSpPr/>
            <p:nvPr/>
          </p:nvSpPr>
          <p:spPr>
            <a:xfrm>
              <a:off x="8428619" y="2319312"/>
              <a:ext cx="444154" cy="51997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7E40703C-C6BB-D1CD-D548-D396DEDFAF16}"/>
                </a:ext>
              </a:extLst>
            </p:cNvPr>
            <p:cNvSpPr txBox="1"/>
            <p:nvPr/>
          </p:nvSpPr>
          <p:spPr>
            <a:xfrm>
              <a:off x="5817821" y="3429000"/>
              <a:ext cx="504056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其中寫錯的一張</a:t>
              </a:r>
              <a:endParaRPr lang="zh-TW" altLang="en-US" dirty="0"/>
            </a:p>
          </p:txBody>
        </p:sp>
        <p:sp>
          <p:nvSpPr>
            <p:cNvPr id="11" name="箭號: 向右 10">
              <a:extLst>
                <a:ext uri="{FF2B5EF4-FFF2-40B4-BE49-F238E27FC236}">
                  <a16:creationId xmlns:a16="http://schemas.microsoft.com/office/drawing/2014/main" id="{C6EEFFA0-92D4-A3E2-D837-0B9D9D1AB7B7}"/>
                </a:ext>
              </a:extLst>
            </p:cNvPr>
            <p:cNvSpPr/>
            <p:nvPr/>
          </p:nvSpPr>
          <p:spPr>
            <a:xfrm>
              <a:off x="6373226" y="4779042"/>
              <a:ext cx="684076" cy="50957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B43F02C8-0E61-6516-8780-C65C84B3091D}"/>
              </a:ext>
            </a:extLst>
          </p:cNvPr>
          <p:cNvSpPr txBox="1"/>
          <p:nvPr/>
        </p:nvSpPr>
        <p:spPr>
          <a:xfrm>
            <a:off x="333772" y="3825611"/>
            <a:ext cx="6207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有了右手的譜，還要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創作左手的譜。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AE958FD-8450-879B-A5E3-31A69A8DD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" b="99259" l="463" r="100000">
                        <a14:foregroundMark x1="10185" y1="12778" x2="10185" y2="12778"/>
                        <a14:foregroundMark x1="54321" y1="13704" x2="54321" y2="13704"/>
                        <a14:foregroundMark x1="31327" y1="32222" x2="31327" y2="32222"/>
                        <a14:foregroundMark x1="80093" y1="77778" x2="80093" y2="77778"/>
                        <a14:foregroundMark x1="29938" y1="59259" x2="29938" y2="59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788" y="350458"/>
            <a:ext cx="1991065" cy="165922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3108808-C254-19CD-EC62-F3AF17794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4" t="-40526" b="-25018"/>
          <a:stretch/>
        </p:blipFill>
        <p:spPr>
          <a:xfrm>
            <a:off x="7694230" y="1196753"/>
            <a:ext cx="2864436" cy="60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CE98385-3683-0E3A-82FC-C1F8D2C651B3}"/>
              </a:ext>
            </a:extLst>
          </p:cNvPr>
          <p:cNvSpPr txBox="1"/>
          <p:nvPr/>
        </p:nvSpPr>
        <p:spPr>
          <a:xfrm>
            <a:off x="3657646" y="26337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克服困難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60A4BD5-63EF-E0B6-DAFF-760722B9C592}"/>
              </a:ext>
            </a:extLst>
          </p:cNvPr>
          <p:cNvSpPr txBox="1"/>
          <p:nvPr/>
        </p:nvSpPr>
        <p:spPr>
          <a:xfrm>
            <a:off x="3005274" y="4797152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之後，我慢慢靜下心來，把譜寫好了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1AE23702-829C-6DD5-665A-0EFC193513A3}"/>
              </a:ext>
            </a:extLst>
          </p:cNvPr>
          <p:cNvGrpSpPr/>
          <p:nvPr/>
        </p:nvGrpSpPr>
        <p:grpSpPr>
          <a:xfrm>
            <a:off x="6886500" y="1019637"/>
            <a:ext cx="4752528" cy="3673503"/>
            <a:chOff x="6165643" y="2204864"/>
            <a:chExt cx="4969329" cy="385642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50F28AC-DF68-6B21-D827-D2A9B4F4D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22582" y="2548902"/>
              <a:ext cx="3856428" cy="3168352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614199B-6F26-4317-CA70-1E7D2C74DC6D}"/>
                </a:ext>
              </a:extLst>
            </p:cNvPr>
            <p:cNvSpPr txBox="1"/>
            <p:nvPr/>
          </p:nvSpPr>
          <p:spPr>
            <a:xfrm>
              <a:off x="6165643" y="2924944"/>
              <a:ext cx="15489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寫好囉</a:t>
              </a:r>
              <a:r>
                <a:rPr lang="en-US" altLang="zh-TW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!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1E5D6C2C-EF60-CE83-0AA4-77B5DD2EA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" b="93994" l="237" r="96331">
                        <a14:backgroundMark x1="12781" y1="66558" x2="12781" y2="66558"/>
                        <a14:backgroundMark x1="33846" y1="50162" x2="33846" y2="50162"/>
                        <a14:backgroundMark x1="24615" y1="29870" x2="24615" y2="29870"/>
                        <a14:backgroundMark x1="56568" y1="88799" x2="56568" y2="88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1902" y="2253185"/>
            <a:ext cx="5249010" cy="38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5AF9F-368D-72EB-395C-03C77B9FB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345" y="2940019"/>
            <a:ext cx="9144000" cy="2743200"/>
          </a:xfrm>
        </p:spPr>
        <p:txBody>
          <a:bodyPr/>
          <a:lstStyle/>
          <a:p>
            <a:r>
              <a:rPr lang="zh-TW" altLang="en-US" dirty="0"/>
              <a:t>音樂賞析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99CACC-7C1F-FAB1-E791-07EDAB3160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7984C3B-09D7-B60E-9490-7787CB2C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6" y="404664"/>
            <a:ext cx="5682458" cy="34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預留位置 6"/>
          <p:cNvSpPr>
            <a:spLocks noGrp="1"/>
          </p:cNvSpPr>
          <p:nvPr>
            <p:ph idx="1"/>
          </p:nvPr>
        </p:nvSpPr>
        <p:spPr>
          <a:xfrm>
            <a:off x="765820" y="273889"/>
            <a:ext cx="4752528" cy="936104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陽光下的舞步</a:t>
            </a:r>
          </a:p>
        </p:txBody>
      </p:sp>
      <p:pic>
        <p:nvPicPr>
          <p:cNvPr id="15" name="圖片 14">
            <a:hlinkClick r:id="rId3"/>
            <a:extLst>
              <a:ext uri="{FF2B5EF4-FFF2-40B4-BE49-F238E27FC236}">
                <a16:creationId xmlns:a16="http://schemas.microsoft.com/office/drawing/2014/main" id="{D02C595B-7995-652B-7F45-8F2FD2E86F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r="1886"/>
          <a:stretch/>
        </p:blipFill>
        <p:spPr>
          <a:xfrm>
            <a:off x="261764" y="1220297"/>
            <a:ext cx="3456384" cy="460851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F0CFB71-9B60-E878-0AC5-EA389CF925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r="1769"/>
          <a:stretch/>
        </p:blipFill>
        <p:spPr>
          <a:xfrm>
            <a:off x="3934172" y="1220297"/>
            <a:ext cx="3456384" cy="4608512"/>
          </a:xfrm>
          <a:prstGeom prst="rect">
            <a:avLst/>
          </a:prstGeom>
        </p:spPr>
      </p:pic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425E2E32-31A7-56CC-3D8A-DCA7F8468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0636" y="192479"/>
            <a:ext cx="339843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預留位置 6"/>
          <p:cNvSpPr>
            <a:spLocks noGrp="1"/>
          </p:cNvSpPr>
          <p:nvPr>
            <p:ph idx="1"/>
          </p:nvPr>
        </p:nvSpPr>
        <p:spPr>
          <a:xfrm>
            <a:off x="765820" y="188640"/>
            <a:ext cx="4752528" cy="936104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被遺忘的歌曲</a:t>
            </a:r>
          </a:p>
        </p:txBody>
      </p:sp>
      <p:pic>
        <p:nvPicPr>
          <p:cNvPr id="3" name="圖片 2">
            <a:hlinkClick r:id="rId3"/>
            <a:extLst>
              <a:ext uri="{FF2B5EF4-FFF2-40B4-BE49-F238E27FC236}">
                <a16:creationId xmlns:a16="http://schemas.microsoft.com/office/drawing/2014/main" id="{276020CB-AB01-BF37-24C3-26647BD170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r="2138"/>
          <a:stretch/>
        </p:blipFill>
        <p:spPr>
          <a:xfrm>
            <a:off x="405780" y="1167160"/>
            <a:ext cx="3218165" cy="429088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7770DAA-AF81-4C95-8B7B-320EF08037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r="1868"/>
          <a:stretch/>
        </p:blipFill>
        <p:spPr>
          <a:xfrm>
            <a:off x="3790156" y="1124744"/>
            <a:ext cx="3218165" cy="4290887"/>
          </a:xfrm>
          <a:prstGeom prst="rect">
            <a:avLst/>
          </a:prstGeom>
        </p:spPr>
      </p:pic>
      <p:pic>
        <p:nvPicPr>
          <p:cNvPr id="8" name="圖片 7">
            <a:hlinkClick r:id="rId3"/>
            <a:extLst>
              <a:ext uri="{FF2B5EF4-FFF2-40B4-BE49-F238E27FC236}">
                <a16:creationId xmlns:a16="http://schemas.microsoft.com/office/drawing/2014/main" id="{1C44ED75-3B51-FE75-C6FC-12777CC04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620" y="548680"/>
            <a:ext cx="311327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預留位置 6"/>
          <p:cNvSpPr>
            <a:spLocks noGrp="1"/>
          </p:cNvSpPr>
          <p:nvPr>
            <p:ph idx="1"/>
          </p:nvPr>
        </p:nvSpPr>
        <p:spPr>
          <a:xfrm>
            <a:off x="1341884" y="188640"/>
            <a:ext cx="4752528" cy="792088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緊繃的邊界</a:t>
            </a:r>
          </a:p>
        </p:txBody>
      </p:sp>
      <p:pic>
        <p:nvPicPr>
          <p:cNvPr id="15" name="圖片 14">
            <a:hlinkClick r:id="rId3"/>
            <a:extLst>
              <a:ext uri="{FF2B5EF4-FFF2-40B4-BE49-F238E27FC236}">
                <a16:creationId xmlns:a16="http://schemas.microsoft.com/office/drawing/2014/main" id="{549F1D4E-1F1B-9DD3-5783-F9B0A99648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2209"/>
          <a:stretch/>
        </p:blipFill>
        <p:spPr>
          <a:xfrm>
            <a:off x="1845940" y="980728"/>
            <a:ext cx="3618402" cy="4824536"/>
          </a:xfrm>
          <a:prstGeom prst="rect">
            <a:avLst/>
          </a:prstGeom>
        </p:spPr>
      </p:pic>
      <p:pic>
        <p:nvPicPr>
          <p:cNvPr id="3" name="圖片 2">
            <a:hlinkClick r:id="rId3"/>
            <a:extLst>
              <a:ext uri="{FF2B5EF4-FFF2-40B4-BE49-F238E27FC236}">
                <a16:creationId xmlns:a16="http://schemas.microsoft.com/office/drawing/2014/main" id="{B2255723-6310-E3BC-2A7E-DFFB6081A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628" y="404664"/>
            <a:ext cx="345638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預留位置 6"/>
          <p:cNvSpPr>
            <a:spLocks noGrp="1"/>
          </p:cNvSpPr>
          <p:nvPr>
            <p:ph idx="1"/>
          </p:nvPr>
        </p:nvSpPr>
        <p:spPr>
          <a:xfrm>
            <a:off x="3718148" y="179542"/>
            <a:ext cx="4752528" cy="792088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手寫譜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5D92B71-1E99-6FA6-6B30-8B6E565CC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22" y="1432108"/>
            <a:ext cx="3598580" cy="480004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C7D3284-1D97-B24A-FA43-E11983B8F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7" y="1432106"/>
            <a:ext cx="3601057" cy="480004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5CFCEBF-F7E9-87D8-5298-A9A6E2C51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1432107"/>
            <a:ext cx="3599524" cy="48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C69A3C-22E5-BC13-0031-4DC7697A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00" y="908720"/>
            <a:ext cx="6324599" cy="811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小時候練琴時光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F39EA4D-D33F-74C3-F867-35871CD282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33"/>
          <a:stretch/>
        </p:blipFill>
        <p:spPr>
          <a:xfrm>
            <a:off x="6635396" y="2112640"/>
            <a:ext cx="2671658" cy="383664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8708B72-0E43-D631-E56B-30A3398D2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22" b="8639"/>
          <a:stretch/>
        </p:blipFill>
        <p:spPr>
          <a:xfrm>
            <a:off x="3430116" y="2112640"/>
            <a:ext cx="2917334" cy="377871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2B48D98-EFBD-38EB-3903-F9F44B9C59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77" b="9833"/>
          <a:stretch/>
        </p:blipFill>
        <p:spPr>
          <a:xfrm>
            <a:off x="477788" y="2128540"/>
            <a:ext cx="2666230" cy="382074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F8C6E27-B7DB-1FB1-B12B-610C885B79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08" b="11892"/>
          <a:stretch/>
        </p:blipFill>
        <p:spPr>
          <a:xfrm>
            <a:off x="9596015" y="2112639"/>
            <a:ext cx="2592809" cy="37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4438228" y="436712"/>
            <a:ext cx="3312368" cy="792088"/>
          </a:xfrm>
        </p:spPr>
        <p:txBody>
          <a:bodyPr rtlCol="0">
            <a:noAutofit/>
          </a:bodyPr>
          <a:lstStyle/>
          <a:p>
            <a:pPr algn="ctr" rtl="0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築夢動機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369622" y="1844824"/>
            <a:ext cx="7596998" cy="4464496"/>
          </a:xfrm>
        </p:spPr>
        <p:txBody>
          <a:bodyPr rtlCol="0">
            <a:no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  我從幼兒園</a:t>
            </a:r>
            <a:r>
              <a:rPr lang="zh-TW" altLang="en-US" sz="4000" dirty="0">
                <a:solidFill>
                  <a:srgbClr val="AEFC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中班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就開始學鋼琴，但都是彈別人寫的曲子，因此我想要在這次的麥哲倫計畫中，自己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創作曲子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45E48E1-C890-E5A8-C49A-C163C79C4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5" b="98099" l="2571" r="93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5" y="3789040"/>
            <a:ext cx="3672408" cy="27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1ECB63B-9886-EC23-390B-FB0C641B6D81}"/>
              </a:ext>
            </a:extLst>
          </p:cNvPr>
          <p:cNvSpPr txBox="1">
            <a:spLocks/>
          </p:cNvSpPr>
          <p:nvPr/>
        </p:nvSpPr>
        <p:spPr bwMode="white">
          <a:xfrm>
            <a:off x="3948472" y="281372"/>
            <a:ext cx="4507904" cy="808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計畫完成心得</a:t>
            </a:r>
          </a:p>
        </p:txBody>
      </p:sp>
      <p:sp>
        <p:nvSpPr>
          <p:cNvPr id="5" name="文字版面配置區 3">
            <a:extLst>
              <a:ext uri="{FF2B5EF4-FFF2-40B4-BE49-F238E27FC236}">
                <a16:creationId xmlns:a16="http://schemas.microsoft.com/office/drawing/2014/main" id="{63379B01-2BEE-C0EC-E3A7-1E1AAB4CE412}"/>
              </a:ext>
            </a:extLst>
          </p:cNvPr>
          <p:cNvSpPr txBox="1">
            <a:spLocks/>
          </p:cNvSpPr>
          <p:nvPr/>
        </p:nvSpPr>
        <p:spPr>
          <a:xfrm>
            <a:off x="418081" y="1439110"/>
            <a:ext cx="11737304" cy="51735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一開始，我想要創作但找不到方法。後來發現，在某些情境下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獨處時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的腦子裡就會呈現不同的旋律。甚至連我晚上洗澡時，都可想到旋律。慢慢的，我才可以做出這些曲子。雖然只有三首，但卻是我苦心之作。謝謝我的家人陪我完成這次的麥哲倫計畫，因為他們得忍受我音樂創作時的噪音，最後希望大家會喜歡我的作品，謝謝大家。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199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1752A0E-9468-EC8C-F6F4-1D158E317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332656"/>
            <a:ext cx="5783391" cy="5177512"/>
          </a:xfrm>
        </p:spPr>
      </p:pic>
    </p:spTree>
    <p:extLst>
      <p:ext uri="{BB962C8B-B14F-4D97-AF65-F5344CB8AC3E}">
        <p14:creationId xmlns:p14="http://schemas.microsoft.com/office/powerpoint/2010/main" val="39898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332656"/>
            <a:ext cx="9144000" cy="966936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創作曲子的步驟</a:t>
            </a:r>
          </a:p>
        </p:txBody>
      </p:sp>
      <p:graphicFrame>
        <p:nvGraphicFramePr>
          <p:cNvPr id="6" name="內容預留位置 5" descr="依序顯示 3 個群組的垂直項目符號清單，每個群組下方都有各自的工作項目符號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7187463"/>
              </p:ext>
            </p:extLst>
          </p:nvPr>
        </p:nvGraphicFramePr>
        <p:xfrm>
          <a:off x="6249988" y="1905000"/>
          <a:ext cx="441642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28963980-C92E-6DDE-B223-FFBA26D32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771478"/>
              </p:ext>
            </p:extLst>
          </p:nvPr>
        </p:nvGraphicFramePr>
        <p:xfrm>
          <a:off x="189757" y="1284714"/>
          <a:ext cx="11809311" cy="25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FBA54555-DD5D-B4CA-5A6E-8893DDB398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3395885"/>
            <a:ext cx="2448272" cy="326362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33C0F63-9F82-EBE8-6DAF-C0047E462D4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5" b="12485"/>
          <a:stretch/>
        </p:blipFill>
        <p:spPr>
          <a:xfrm>
            <a:off x="3430116" y="3356992"/>
            <a:ext cx="2448272" cy="326436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5AE169A-EFB6-1155-1434-FDBA888BC45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78" y="3356992"/>
            <a:ext cx="2448272" cy="326362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55BAA39-A173-3059-6119-6A437B3BB11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7" y="3356992"/>
            <a:ext cx="2448273" cy="32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CCFC4D-7520-4A51-EBF3-6BBAD305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204" y="260648"/>
            <a:ext cx="6444210" cy="1110952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看影片學習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2"/>
            <a:extLst>
              <a:ext uri="{FF2B5EF4-FFF2-40B4-BE49-F238E27FC236}">
                <a16:creationId xmlns:a16="http://schemas.microsoft.com/office/drawing/2014/main" id="{DCBF20A9-0D8B-DB7B-D6F2-7B2DFD7733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1" t="1791"/>
          <a:stretch/>
        </p:blipFill>
        <p:spPr>
          <a:xfrm>
            <a:off x="405780" y="2060848"/>
            <a:ext cx="5343224" cy="3516537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ED6C540-E319-27F1-098C-EC8F864B6E45}"/>
              </a:ext>
            </a:extLst>
          </p:cNvPr>
          <p:cNvSpPr txBox="1"/>
          <p:nvPr/>
        </p:nvSpPr>
        <p:spPr>
          <a:xfrm>
            <a:off x="6151788" y="2171130"/>
            <a:ext cx="534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1.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當靈感來時記錄腦中旋律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B027313-4A1B-31C9-0AD3-F00B8DB538C9}"/>
              </a:ext>
            </a:extLst>
          </p:cNvPr>
          <p:cNvSpPr txBox="1"/>
          <p:nvPr/>
        </p:nvSpPr>
        <p:spPr>
          <a:xfrm>
            <a:off x="6151787" y="2939117"/>
            <a:ext cx="563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2.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先有主要旋律，再延伸創作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AE17C41-AD8F-380C-9CB6-9484D024593A}"/>
              </a:ext>
            </a:extLst>
          </p:cNvPr>
          <p:cNvSpPr txBox="1"/>
          <p:nvPr/>
        </p:nvSpPr>
        <p:spPr>
          <a:xfrm>
            <a:off x="6151787" y="370710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3.</a:t>
            </a: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把想法轉化成音符</a:t>
            </a:r>
          </a:p>
        </p:txBody>
      </p:sp>
    </p:spTree>
    <p:extLst>
      <p:ext uri="{BB962C8B-B14F-4D97-AF65-F5344CB8AC3E}">
        <p14:creationId xmlns:p14="http://schemas.microsoft.com/office/powerpoint/2010/main" val="38447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2247" y="-747464"/>
            <a:ext cx="7524330" cy="1872208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認識音符和記號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500FC0-509B-30BB-C2BC-E960AFB68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" y="3189290"/>
            <a:ext cx="1778618" cy="762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音符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ctr"/>
            <a:endParaRPr lang="en-US" altLang="zh-TW" sz="4000" dirty="0"/>
          </a:p>
          <a:p>
            <a:pPr algn="ctr"/>
            <a:endParaRPr lang="en-US" altLang="zh-TW" sz="2800" dirty="0"/>
          </a:p>
          <a:p>
            <a:pPr algn="ctr"/>
            <a:endParaRPr lang="en-US" altLang="zh-TW" sz="4000" dirty="0"/>
          </a:p>
          <a:p>
            <a:pPr algn="ctr"/>
            <a:endParaRPr lang="zh-TW" altLang="en-US" sz="40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31C46E4-7FBE-FD5A-7190-EE9525B8F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11" y="2996596"/>
            <a:ext cx="1173710" cy="117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1A8A4C7-CBE6-0EEE-1227-6EA6AEAD0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07" y="2970099"/>
            <a:ext cx="1459796" cy="1238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751B1CC-AA28-C908-EA08-98C8273AD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2938926"/>
            <a:ext cx="1260999" cy="1282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C0EF2D2-CFE2-ADEA-6100-07BE5C4DE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17" y="2996596"/>
            <a:ext cx="1445606" cy="1075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756D0E1E-425C-FDD7-6B99-35C2300FCA0A}"/>
              </a:ext>
            </a:extLst>
          </p:cNvPr>
          <p:cNvSpPr txBox="1"/>
          <p:nvPr/>
        </p:nvSpPr>
        <p:spPr>
          <a:xfrm>
            <a:off x="3610197" y="4201924"/>
            <a:ext cx="189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分音符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EE6F41D-0159-3B72-3A75-A149086AF789}"/>
              </a:ext>
            </a:extLst>
          </p:cNvPr>
          <p:cNvSpPr txBox="1"/>
          <p:nvPr/>
        </p:nvSpPr>
        <p:spPr>
          <a:xfrm>
            <a:off x="5718536" y="4221088"/>
            <a:ext cx="189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分音符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25FED03-DD8E-4BFC-50C0-7F40CFD6794A}"/>
              </a:ext>
            </a:extLst>
          </p:cNvPr>
          <p:cNvSpPr txBox="1"/>
          <p:nvPr/>
        </p:nvSpPr>
        <p:spPr>
          <a:xfrm>
            <a:off x="9923609" y="4221088"/>
            <a:ext cx="189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分音符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  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702DB26-374D-D0AD-981C-96D4EA589786}"/>
              </a:ext>
            </a:extLst>
          </p:cNvPr>
          <p:cNvSpPr txBox="1"/>
          <p:nvPr/>
        </p:nvSpPr>
        <p:spPr>
          <a:xfrm>
            <a:off x="1849520" y="42210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分音符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3A62EB6B-3508-9095-FC4E-72DED51D2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2996596"/>
            <a:ext cx="1380790" cy="1282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6F3CF180-7364-FB11-0856-F38D43861415}"/>
              </a:ext>
            </a:extLst>
          </p:cNvPr>
          <p:cNvSpPr txBox="1"/>
          <p:nvPr/>
        </p:nvSpPr>
        <p:spPr>
          <a:xfrm>
            <a:off x="7413053" y="4233634"/>
            <a:ext cx="295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負點八分音符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90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68251" y="332656"/>
            <a:ext cx="7452322" cy="1038944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的音符和記號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-1491897" y="3356992"/>
            <a:ext cx="3672408" cy="705271"/>
          </a:xfrm>
        </p:spPr>
        <p:txBody>
          <a:bodyPr rtlCol="0">
            <a:normAutofit/>
          </a:bodyPr>
          <a:lstStyle/>
          <a:p>
            <a:pPr marL="1600200" marR="0" lvl="8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記號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BD758D5-3DCF-070A-493C-688C8A8A36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7908" y="3129136"/>
            <a:ext cx="1542962" cy="1163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6C04950-C911-36D7-446E-4478858E4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3140968"/>
            <a:ext cx="1790328" cy="1163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6031210-00AC-47D3-A523-DB5F5280F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116550"/>
            <a:ext cx="1205024" cy="1176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6E93713-260A-8156-806F-21BC14D9D0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06" y="3116550"/>
            <a:ext cx="1436566" cy="1176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179B784-24E9-315B-CA74-4A13F50A44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877" y="3116550"/>
            <a:ext cx="1436566" cy="1176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5EAAADCE-5699-61BF-EA26-E2572C1D5B82}"/>
              </a:ext>
            </a:extLst>
          </p:cNvPr>
          <p:cNvSpPr txBox="1"/>
          <p:nvPr/>
        </p:nvSpPr>
        <p:spPr>
          <a:xfrm>
            <a:off x="-386308" y="4365104"/>
            <a:ext cx="3672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8" indent="0" algn="ctr">
              <a:buNone/>
              <a:defRPr/>
            </a:pP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8108063-7145-76B9-094A-21EA75D9DAB3}"/>
              </a:ext>
            </a:extLst>
          </p:cNvPr>
          <p:cNvSpPr txBox="1"/>
          <p:nvPr/>
        </p:nvSpPr>
        <p:spPr>
          <a:xfrm>
            <a:off x="5590356" y="4365104"/>
            <a:ext cx="216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(16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分休止符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5360D13-59FF-49FC-041C-8EF53F76C5F6}"/>
              </a:ext>
            </a:extLst>
          </p:cNvPr>
          <p:cNvSpPr txBox="1"/>
          <p:nvPr/>
        </p:nvSpPr>
        <p:spPr>
          <a:xfrm>
            <a:off x="7678588" y="4345940"/>
            <a:ext cx="216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反覆記號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FFC3EC8-5DCD-C1C6-79FF-A164F3B56A30}"/>
              </a:ext>
            </a:extLst>
          </p:cNvPr>
          <p:cNvSpPr txBox="1"/>
          <p:nvPr/>
        </p:nvSpPr>
        <p:spPr>
          <a:xfrm>
            <a:off x="9550796" y="4345940"/>
            <a:ext cx="2333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尾聲記號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AE21FD0-07DB-F921-5A0A-C99AFEF81B8D}"/>
              </a:ext>
            </a:extLst>
          </p:cNvPr>
          <p:cNvSpPr txBox="1"/>
          <p:nvPr/>
        </p:nvSpPr>
        <p:spPr>
          <a:xfrm>
            <a:off x="3430116" y="436510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分休止符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33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F5C3C6-02B1-5219-C357-951BB16E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-53158"/>
            <a:ext cx="9715697" cy="1096962"/>
          </a:xfrm>
        </p:spPr>
        <p:txBody>
          <a:bodyPr/>
          <a:lstStyle/>
          <a:p>
            <a:r>
              <a:rPr lang="zh-TW" altLang="en-US" dirty="0"/>
              <a:t>打譜軟體介紹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D068747-A07D-D476-DA0F-D15FEBAFC2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5860" y="2327238"/>
            <a:ext cx="9649072" cy="4195759"/>
          </a:xfr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63BA25E-49CE-AF60-F98A-D6147136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84"/>
          <a:stretch/>
        </p:blipFill>
        <p:spPr>
          <a:xfrm>
            <a:off x="4078188" y="183763"/>
            <a:ext cx="5493951" cy="126878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E120BA1-8297-90B2-27F3-01A80F91E74E}"/>
              </a:ext>
            </a:extLst>
          </p:cNvPr>
          <p:cNvSpPr/>
          <p:nvPr/>
        </p:nvSpPr>
        <p:spPr>
          <a:xfrm>
            <a:off x="7678588" y="1599183"/>
            <a:ext cx="2927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可線上編輯</a:t>
            </a:r>
          </a:p>
        </p:txBody>
      </p:sp>
      <p:sp>
        <p:nvSpPr>
          <p:cNvPr id="8" name="箭號: 上彎 7">
            <a:extLst>
              <a:ext uri="{FF2B5EF4-FFF2-40B4-BE49-F238E27FC236}">
                <a16:creationId xmlns:a16="http://schemas.microsoft.com/office/drawing/2014/main" id="{55F12228-CBCB-9D5A-47E1-CA2096B8B968}"/>
              </a:ext>
            </a:extLst>
          </p:cNvPr>
          <p:cNvSpPr/>
          <p:nvPr/>
        </p:nvSpPr>
        <p:spPr>
          <a:xfrm rot="5400000">
            <a:off x="7030516" y="1293425"/>
            <a:ext cx="792088" cy="792088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FF1D29-F86C-D56F-C039-E97E49D9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800" dirty="0"/>
              <a:t>創作曲目介紹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E3D22D-81F9-101E-F071-96C857963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924" y="2132856"/>
            <a:ext cx="9144000" cy="42672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陽光下的舞步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被遺忘的歌曲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緊繃的邊界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408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05980" y="715172"/>
            <a:ext cx="8244409" cy="962816"/>
          </a:xfrm>
        </p:spPr>
        <p:txBody>
          <a:bodyPr rtlCol="0"/>
          <a:lstStyle/>
          <a:p>
            <a:pPr algn="just" rtl="0"/>
            <a:br>
              <a:rPr lang="en-US" altLang="zh-TW" sz="4800" dirty="0"/>
            </a:br>
            <a:br>
              <a:rPr lang="en-US" altLang="zh-TW" sz="4800" dirty="0"/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第一首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陽光下的舞步</a:t>
            </a:r>
            <a:br>
              <a:rPr lang="en-US" altLang="zh-TW" sz="4800" dirty="0"/>
            </a:br>
            <a:endParaRPr lang="zh-TW" altLang="en-US" sz="4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CEEF284-ECDC-6788-33A1-70EB05929D18}"/>
              </a:ext>
            </a:extLst>
          </p:cNvPr>
          <p:cNvSpPr txBox="1"/>
          <p:nvPr/>
        </p:nvSpPr>
        <p:spPr>
          <a:xfrm>
            <a:off x="333772" y="980728"/>
            <a:ext cx="6480720" cy="5339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靈感來源</a:t>
            </a:r>
            <a:r>
              <a:rPr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暑假時光的午後，我騎著單車在社區公園繞圈圈，心情很好的當下想到了這首輕快旋律，看著公園裡的麻雀跳耀著彷彿理解我當下的心情。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07B5E08-6745-45FB-EF24-87C718CB6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5" b="12485"/>
          <a:stretch/>
        </p:blipFill>
        <p:spPr>
          <a:xfrm>
            <a:off x="7894612" y="1566555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曲線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605_TF02801094.potx" id="{F46E2E5F-D4C0-40FE-85DC-0A407C8024EA}" vid="{17D583C5-AC1A-491D-A05D-C4C5C56EF6D3}"/>
    </a:ext>
  </a:extLst>
</a:theme>
</file>

<file path=ppt/theme/theme2.xml><?xml version="1.0" encoding="utf-8"?>
<a:theme xmlns:a="http://schemas.openxmlformats.org/drawingml/2006/main" name="Office 佈景主題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音樂曲線簡報 (寬螢幕)</Template>
  <TotalTime>7306</TotalTime>
  <Words>551</Words>
  <Application>Microsoft Office PowerPoint</Application>
  <PresentationFormat>自訂</PresentationFormat>
  <Paragraphs>76</Paragraphs>
  <Slides>21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Microsoft JhengHei UI</vt:lpstr>
      <vt:lpstr>書法家中楷體</vt:lpstr>
      <vt:lpstr>標楷體</vt:lpstr>
      <vt:lpstr>Arial</vt:lpstr>
      <vt:lpstr>Edwardian Script ITC</vt:lpstr>
      <vt:lpstr>曲線 16x9</vt:lpstr>
      <vt:lpstr>自己創作鋼琴曲</vt:lpstr>
      <vt:lpstr>築夢動機</vt:lpstr>
      <vt:lpstr>創作曲子的步驟</vt:lpstr>
      <vt:lpstr>看影片學習</vt:lpstr>
      <vt:lpstr>認識音符和記號</vt:lpstr>
      <vt:lpstr>認識的音符和記號</vt:lpstr>
      <vt:lpstr>打譜軟體介紹</vt:lpstr>
      <vt:lpstr>創作曲目介紹</vt:lpstr>
      <vt:lpstr>  第一首:陽光下的舞步 </vt:lpstr>
      <vt:lpstr>第二首:被遺忘的歌曲</vt:lpstr>
      <vt:lpstr>第三首曲子:緊繃的邊界</vt:lpstr>
      <vt:lpstr>創作卡關失敗時</vt:lpstr>
      <vt:lpstr>PowerPoint 簡報</vt:lpstr>
      <vt:lpstr>音樂賞析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郁如 陳</dc:creator>
  <cp:lastModifiedBy>宜蓁 玲</cp:lastModifiedBy>
  <cp:revision>36</cp:revision>
  <dcterms:created xsi:type="dcterms:W3CDTF">2024-08-23T09:34:07Z</dcterms:created>
  <dcterms:modified xsi:type="dcterms:W3CDTF">2024-09-24T06:22:20Z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