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8" r:id="rId10"/>
    <p:sldId id="269" r:id="rId11"/>
    <p:sldId id="264" r:id="rId12"/>
    <p:sldId id="265" r:id="rId13"/>
    <p:sldId id="266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celly49@gmail.com" initials="j" lastIdx="1" clrIdx="0">
    <p:extLst>
      <p:ext uri="{19B8F6BF-5375-455C-9EA6-DF929625EA0E}">
        <p15:presenceInfo xmlns:p15="http://schemas.microsoft.com/office/powerpoint/2012/main" xmlns="" userId="eb153923465a5bf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6" autoAdjust="0"/>
  </p:normalViewPr>
  <p:slideViewPr>
    <p:cSldViewPr>
      <p:cViewPr varScale="1">
        <p:scale>
          <a:sx n="60" d="100"/>
          <a:sy n="60" d="100"/>
        </p:scale>
        <p:origin x="-90" y="-11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8111D-49F8-4867-8AEE-C09A2FFCA261}" type="datetimeFigureOut">
              <a:rPr lang="zh-TW" altLang="en-US" smtClean="0"/>
              <a:pPr/>
              <a:t>2023/9/26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5CD6A-F234-438C-AAFB-9CA6EA78B6E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5CD6A-F234-438C-AAFB-9CA6EA78B6E7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5CD6A-F234-438C-AAFB-9CA6EA78B6E7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D12DB5B-ACDA-2F43-9F8C-96C237A37A65}" type="datetimeFigureOut">
              <a:rPr lang="en-US" altLang="zh-TW" smtClean="0"/>
              <a:pPr/>
              <a:t>9/26/2023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E33B64C-A28B-964B-BE9E-6EADC16D8242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2DB5B-ACDA-2F43-9F8C-96C237A37A65}" type="datetimeFigureOut">
              <a:rPr lang="en-US" altLang="zh-TW" smtClean="0"/>
              <a:pPr/>
              <a:t>9/26/2023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B64C-A28B-964B-BE9E-6EADC16D8242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2D12DB5B-ACDA-2F43-9F8C-96C237A37A65}" type="datetimeFigureOut">
              <a:rPr lang="en-US" altLang="zh-TW" smtClean="0"/>
              <a:pPr/>
              <a:t>9/26/2023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1E33B64C-A28B-964B-BE9E-6EADC16D8242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2DB5B-ACDA-2F43-9F8C-96C237A37A65}" type="datetimeFigureOut">
              <a:rPr lang="en-US" altLang="zh-TW" smtClean="0"/>
              <a:pPr/>
              <a:t>9/26/2023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33B64C-A28B-964B-BE9E-6EADC16D8242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2DB5B-ACDA-2F43-9F8C-96C237A37A65}" type="datetimeFigureOut">
              <a:rPr lang="en-US" altLang="zh-TW" smtClean="0"/>
              <a:pPr/>
              <a:t>9/26/2023</a:t>
            </a:fld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E33B64C-A28B-964B-BE9E-6EADC16D8242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D12DB5B-ACDA-2F43-9F8C-96C237A37A65}" type="datetimeFigureOut">
              <a:rPr lang="en-US" altLang="zh-TW" smtClean="0"/>
              <a:pPr/>
              <a:t>9/26/2023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E33B64C-A28B-964B-BE9E-6EADC16D8242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D12DB5B-ACDA-2F43-9F8C-96C237A37A65}" type="datetimeFigureOut">
              <a:rPr lang="en-US" altLang="zh-TW" smtClean="0"/>
              <a:pPr/>
              <a:t>9/26/2023</a:t>
            </a:fld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E33B64C-A28B-964B-BE9E-6EADC16D8242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TW" altLang="en-US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2DB5B-ACDA-2F43-9F8C-96C237A37A65}" type="datetimeFigureOut">
              <a:rPr lang="en-US" altLang="zh-TW" smtClean="0"/>
              <a:pPr/>
              <a:t>9/26/2023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33B64C-A28B-964B-BE9E-6EADC16D8242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2DB5B-ACDA-2F43-9F8C-96C237A37A65}" type="datetimeFigureOut">
              <a:rPr lang="en-US" altLang="zh-TW" smtClean="0"/>
              <a:pPr/>
              <a:t>9/26/2023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E33B64C-A28B-964B-BE9E-6EADC16D8242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2DB5B-ACDA-2F43-9F8C-96C237A37A65}" type="datetimeFigureOut">
              <a:rPr lang="en-US" altLang="zh-TW" smtClean="0"/>
              <a:pPr/>
              <a:t>9/26/2023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33B64C-A28B-964B-BE9E-6EADC16D8242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2D12DB5B-ACDA-2F43-9F8C-96C237A37A65}" type="datetimeFigureOut">
              <a:rPr lang="en-US" altLang="zh-TW" smtClean="0"/>
              <a:pPr/>
              <a:t>9/26/2023</a:t>
            </a:fld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1E33B64C-A28B-964B-BE9E-6EADC16D8242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D12DB5B-ACDA-2F43-9F8C-96C237A37A65}" type="datetimeFigureOut">
              <a:rPr lang="en-US" altLang="zh-TW" smtClean="0"/>
              <a:pPr/>
              <a:t>9/26/2023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E33B64C-A28B-964B-BE9E-6EADC16D8242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ackup\Desktop\123\&#40613;&#21746;&#20523;\&#34115;&#33540;&#28818;&#34507;\249d7102-252c-430e-8f1a-ca08163d4447.mp4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ackup\Desktop\123\&#40613;&#21746;&#20523;\&#39340;&#29618;&#34223;&#39173;\5ad7786a-2c88-4b0c-8cc5-272ceb7cae96.mp4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ackup\Desktop\123\&#40613;&#21746;&#20523;\&#28818;&#40629;&#40629;&#21253;\c7a7240f-3d3b-4e7c-abec-6c8b4ed41a50.mp4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ackup\Desktop\123\&#40613;&#21746;&#20523;\&#28818;&#40629;&#40629;&#21253;\0816f619-f6e3-4dd1-bc92-c80d35b2c822.mp4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>
            <a:extLst>
              <a:ext uri="{FF2B5EF4-FFF2-40B4-BE49-F238E27FC236}">
                <a16:creationId xmlns:a16="http://schemas.microsoft.com/office/drawing/2014/main" xmlns="" id="{25B8E866-C74E-F54C-1969-04CFAC08A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912" y="0"/>
            <a:ext cx="11558179" cy="634250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FF4D8B4-7E55-A787-30E5-348670861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05848"/>
            <a:ext cx="8124701" cy="1385455"/>
          </a:xfrm>
        </p:spPr>
        <p:txBody>
          <a:bodyPr/>
          <a:lstStyle/>
          <a:p>
            <a:r>
              <a:rPr lang="zh-TW" altLang="en-US" b="1">
                <a:solidFill>
                  <a:srgbClr val="FF0000"/>
                </a:solidFill>
              </a:rPr>
              <a:t>來挑戰煮飯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021767C5-9976-89CB-444B-D6EAFC65D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1078678" y="484012"/>
            <a:ext cx="8099961" cy="782691"/>
          </a:xfrm>
        </p:spPr>
        <p:txBody>
          <a:bodyPr>
            <a:normAutofit/>
          </a:bodyPr>
          <a:lstStyle/>
          <a:p>
            <a:r>
              <a:rPr lang="zh-TW" altLang="en-US" sz="3600" b="1"/>
              <a:t>組員：李昕庭，王宇</a:t>
            </a:r>
            <a:r>
              <a:rPr lang="zh-HK" altLang="en-US" sz="3600" b="1"/>
              <a:t>希，</a:t>
            </a:r>
            <a:r>
              <a:rPr lang="zh-TW" altLang="en-US" sz="3600" b="1"/>
              <a:t>劉嘉恩</a:t>
            </a:r>
          </a:p>
        </p:txBody>
      </p:sp>
    </p:spTree>
    <p:extLst>
      <p:ext uri="{BB962C8B-B14F-4D97-AF65-F5344CB8AC3E}">
        <p14:creationId xmlns:p14="http://schemas.microsoft.com/office/powerpoint/2010/main" xmlns="" val="323719021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完成囉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試吃時</a:t>
            </a:r>
            <a:r>
              <a:rPr lang="en-US" altLang="zh-TW" dirty="0" smtClean="0"/>
              <a:t>,</a:t>
            </a:r>
            <a:r>
              <a:rPr lang="zh-TW" altLang="en-US" dirty="0" smtClean="0"/>
              <a:t>發現有的牛肉中間還紅紅的</a:t>
            </a:r>
            <a:r>
              <a:rPr lang="en-US" altLang="zh-TW" dirty="0" smtClean="0"/>
              <a:t>.</a:t>
            </a:r>
            <a:r>
              <a:rPr lang="zh-TW" altLang="en-US" dirty="0" smtClean="0"/>
              <a:t>有的很難咬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pic>
        <p:nvPicPr>
          <p:cNvPr id="4098" name="Picture 2" descr="D:\Backup\Desktop\123\麥哲倫\青椒牛肉\1370642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743200"/>
            <a:ext cx="3659252" cy="2743200"/>
          </a:xfrm>
          <a:prstGeom prst="rect">
            <a:avLst/>
          </a:prstGeom>
          <a:noFill/>
        </p:spPr>
      </p:pic>
      <p:pic>
        <p:nvPicPr>
          <p:cNvPr id="4099" name="Picture 3" descr="D:\Backup\Desktop\123\麥哲倫\青椒牛肉\1370639_0.jpg"/>
          <p:cNvPicPr>
            <a:picLocks noChangeAspect="1" noChangeArrowheads="1"/>
          </p:cNvPicPr>
          <p:nvPr/>
        </p:nvPicPr>
        <p:blipFill>
          <a:blip r:embed="rId3" cstate="print"/>
          <a:srcRect b="21516"/>
          <a:stretch>
            <a:fillRect/>
          </a:stretch>
        </p:blipFill>
        <p:spPr bwMode="auto">
          <a:xfrm>
            <a:off x="8229600" y="2286000"/>
            <a:ext cx="3200400" cy="3350598"/>
          </a:xfrm>
          <a:prstGeom prst="rect">
            <a:avLst/>
          </a:prstGeom>
          <a:noFill/>
        </p:spPr>
      </p:pic>
      <p:pic>
        <p:nvPicPr>
          <p:cNvPr id="4100" name="Picture 4" descr="D:\Backup\Desktop\123\麥哲倫\青椒牛肉\1370638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43200"/>
            <a:ext cx="3557605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u="sng" dirty="0" smtClean="0">
                <a:solidFill>
                  <a:srgbClr val="FF0000"/>
                </a:solidFill>
              </a:rPr>
              <a:t>蕃茄炒蛋</a:t>
            </a:r>
            <a:endParaRPr lang="zh-TW" altLang="en-US" u="sng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備料 </a:t>
            </a:r>
            <a:r>
              <a:rPr lang="en-US" altLang="zh-TW" dirty="0" smtClean="0"/>
              <a:t>:</a:t>
            </a:r>
            <a:r>
              <a:rPr lang="zh-TW" altLang="en-US" dirty="0" smtClean="0"/>
              <a:t>蕃茄洗淨切塊</a:t>
            </a:r>
            <a:r>
              <a:rPr lang="en-US" altLang="zh-TW" dirty="0" smtClean="0"/>
              <a:t>, </a:t>
            </a:r>
            <a:r>
              <a:rPr lang="zh-TW" altLang="en-US" dirty="0" smtClean="0"/>
              <a:t>雞蛋打散</a:t>
            </a:r>
            <a:r>
              <a:rPr lang="en-US" altLang="zh-TW" dirty="0" smtClean="0"/>
              <a:t>,</a:t>
            </a:r>
            <a:r>
              <a:rPr lang="zh-TW" altLang="en-US" dirty="0" smtClean="0"/>
              <a:t>切蒜</a:t>
            </a:r>
            <a:endParaRPr lang="zh-TW" altLang="en-US" dirty="0"/>
          </a:p>
        </p:txBody>
      </p:sp>
      <p:pic>
        <p:nvPicPr>
          <p:cNvPr id="1026" name="Picture 2" descr="D:\Backup\Desktop\123\麥哲倫\蕃茄炒蛋\20230820_144919.jpg"/>
          <p:cNvPicPr>
            <a:picLocks noChangeAspect="1" noChangeArrowheads="1"/>
          </p:cNvPicPr>
          <p:nvPr/>
        </p:nvPicPr>
        <p:blipFill>
          <a:blip r:embed="rId2" cstate="print"/>
          <a:srcRect l="6250" r="26786"/>
          <a:stretch>
            <a:fillRect/>
          </a:stretch>
        </p:blipFill>
        <p:spPr bwMode="auto">
          <a:xfrm rot="5400000">
            <a:off x="30480" y="2636520"/>
            <a:ext cx="3429000" cy="2423160"/>
          </a:xfrm>
          <a:prstGeom prst="rect">
            <a:avLst/>
          </a:prstGeom>
          <a:noFill/>
        </p:spPr>
      </p:pic>
      <p:pic>
        <p:nvPicPr>
          <p:cNvPr id="1027" name="Picture 3" descr="D:\Backup\Desktop\123\麥哲倫\蕃茄炒蛋\20230820_144941.jpg"/>
          <p:cNvPicPr>
            <a:picLocks noChangeAspect="1" noChangeArrowheads="1"/>
          </p:cNvPicPr>
          <p:nvPr/>
        </p:nvPicPr>
        <p:blipFill>
          <a:blip r:embed="rId3" cstate="print"/>
          <a:srcRect l="12946" r="14881"/>
          <a:stretch>
            <a:fillRect/>
          </a:stretch>
        </p:blipFill>
        <p:spPr bwMode="auto">
          <a:xfrm rot="5400000">
            <a:off x="3021330" y="2769870"/>
            <a:ext cx="3695700" cy="2423160"/>
          </a:xfrm>
          <a:prstGeom prst="rect">
            <a:avLst/>
          </a:prstGeom>
          <a:noFill/>
        </p:spPr>
      </p:pic>
      <p:pic>
        <p:nvPicPr>
          <p:cNvPr id="1028" name="Picture 4" descr="D:\Backup\Desktop\123\麥哲倫\蕃茄炒蛋\20230820_145406.jpg"/>
          <p:cNvPicPr>
            <a:picLocks noChangeAspect="1" noChangeArrowheads="1"/>
          </p:cNvPicPr>
          <p:nvPr/>
        </p:nvPicPr>
        <p:blipFill>
          <a:blip r:embed="rId4" cstate="print"/>
          <a:srcRect r="36012"/>
          <a:stretch>
            <a:fillRect/>
          </a:stretch>
        </p:blipFill>
        <p:spPr bwMode="auto">
          <a:xfrm rot="5400000">
            <a:off x="6126480" y="2712720"/>
            <a:ext cx="3276600" cy="242316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下鍋炒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蕃茄先下</a:t>
            </a:r>
            <a:r>
              <a:rPr lang="en-US" altLang="zh-TW" dirty="0" smtClean="0"/>
              <a:t>,</a:t>
            </a:r>
            <a:r>
              <a:rPr lang="zh-TW" altLang="en-US" dirty="0" smtClean="0"/>
              <a:t>炒到有點軟後</a:t>
            </a:r>
            <a:r>
              <a:rPr lang="en-US" altLang="zh-TW" dirty="0" smtClean="0"/>
              <a:t>,</a:t>
            </a:r>
            <a:r>
              <a:rPr lang="zh-TW" altLang="en-US" dirty="0" smtClean="0"/>
              <a:t>再下蒜頭</a:t>
            </a:r>
            <a:r>
              <a:rPr lang="en-US" altLang="zh-TW" dirty="0" smtClean="0"/>
              <a:t>,</a:t>
            </a:r>
            <a:r>
              <a:rPr lang="zh-TW" altLang="en-US" dirty="0" smtClean="0"/>
              <a:t>最後下打散的雞蛋</a:t>
            </a:r>
            <a:r>
              <a:rPr lang="en-US" altLang="zh-TW" dirty="0" smtClean="0"/>
              <a:t>,</a:t>
            </a:r>
            <a:r>
              <a:rPr lang="zh-TW" altLang="en-US" dirty="0" smtClean="0"/>
              <a:t>混合後加鹽及蕃茄醬</a:t>
            </a:r>
            <a:endParaRPr lang="zh-TW" altLang="en-US" dirty="0"/>
          </a:p>
        </p:txBody>
      </p:sp>
      <p:pic>
        <p:nvPicPr>
          <p:cNvPr id="2050" name="Picture 2" descr="D:\Backup\Desktop\123\麥哲倫\蕃茄炒蛋\20230820_145905(0).jpg"/>
          <p:cNvPicPr>
            <a:picLocks noChangeAspect="1" noChangeArrowheads="1"/>
          </p:cNvPicPr>
          <p:nvPr/>
        </p:nvPicPr>
        <p:blipFill>
          <a:blip r:embed="rId3" cstate="print"/>
          <a:srcRect l="5952" r="9226"/>
          <a:stretch>
            <a:fillRect/>
          </a:stretch>
        </p:blipFill>
        <p:spPr bwMode="auto">
          <a:xfrm rot="5400000">
            <a:off x="105878" y="3475522"/>
            <a:ext cx="3657600" cy="2040556"/>
          </a:xfrm>
          <a:prstGeom prst="rect">
            <a:avLst/>
          </a:prstGeom>
          <a:noFill/>
        </p:spPr>
      </p:pic>
      <p:pic>
        <p:nvPicPr>
          <p:cNvPr id="2052" name="Picture 4" descr="D:\Backup\Desktop\123\麥哲倫\蕃茄炒蛋\20230820_150207.jpg"/>
          <p:cNvPicPr>
            <a:picLocks noChangeAspect="1" noChangeArrowheads="1"/>
          </p:cNvPicPr>
          <p:nvPr/>
        </p:nvPicPr>
        <p:blipFill>
          <a:blip r:embed="rId4" cstate="print"/>
          <a:srcRect l="11905"/>
          <a:stretch>
            <a:fillRect/>
          </a:stretch>
        </p:blipFill>
        <p:spPr bwMode="auto">
          <a:xfrm rot="5400000">
            <a:off x="2308860" y="3177540"/>
            <a:ext cx="4511040" cy="2423160"/>
          </a:xfrm>
          <a:prstGeom prst="rect">
            <a:avLst/>
          </a:prstGeom>
          <a:noFill/>
        </p:spPr>
      </p:pic>
      <p:pic>
        <p:nvPicPr>
          <p:cNvPr id="2053" name="Picture 5" descr="D:\Backup\Desktop\123\麥哲倫\蕃茄炒蛋\20230820_150454.jpg"/>
          <p:cNvPicPr>
            <a:picLocks noChangeAspect="1" noChangeArrowheads="1"/>
          </p:cNvPicPr>
          <p:nvPr/>
        </p:nvPicPr>
        <p:blipFill>
          <a:blip r:embed="rId5" cstate="print"/>
          <a:srcRect l="11458" r="11161"/>
          <a:stretch>
            <a:fillRect/>
          </a:stretch>
        </p:blipFill>
        <p:spPr bwMode="auto">
          <a:xfrm rot="5400000">
            <a:off x="5097780" y="2979420"/>
            <a:ext cx="3962400" cy="2423160"/>
          </a:xfrm>
          <a:prstGeom prst="rect">
            <a:avLst/>
          </a:prstGeom>
          <a:noFill/>
        </p:spPr>
      </p:pic>
      <p:pic>
        <p:nvPicPr>
          <p:cNvPr id="8" name="249d7102-252c-430e-8f1a-ca08163d444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763000" y="2286000"/>
            <a:ext cx="3048000" cy="4038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完成囉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smtClean="0"/>
              <a:t>試吃環節</a:t>
            </a:r>
            <a:endParaRPr lang="zh-TW" altLang="en-US" dirty="0"/>
          </a:p>
        </p:txBody>
      </p:sp>
      <p:pic>
        <p:nvPicPr>
          <p:cNvPr id="3074" name="Picture 2" descr="D:\Backup\Desktop\123\麥哲倫\蕃茄炒蛋\20230820_150634.jpg"/>
          <p:cNvPicPr>
            <a:picLocks noChangeAspect="1" noChangeArrowheads="1"/>
          </p:cNvPicPr>
          <p:nvPr/>
        </p:nvPicPr>
        <p:blipFill>
          <a:blip r:embed="rId2" cstate="print"/>
          <a:srcRect r="27083"/>
          <a:stretch>
            <a:fillRect/>
          </a:stretch>
        </p:blipFill>
        <p:spPr bwMode="auto">
          <a:xfrm rot="5400000">
            <a:off x="487680" y="3093720"/>
            <a:ext cx="3733800" cy="2423160"/>
          </a:xfrm>
          <a:prstGeom prst="rect">
            <a:avLst/>
          </a:prstGeom>
          <a:noFill/>
        </p:spPr>
      </p:pic>
      <p:pic>
        <p:nvPicPr>
          <p:cNvPr id="3075" name="Picture 3" descr="D:\Backup\Desktop\123\麥哲倫\蕃茄炒蛋\20230820_150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438400"/>
            <a:ext cx="6763109" cy="32004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馬鈴薯餅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洗淨馬鈴薯及紅蘿蔔</a:t>
            </a:r>
            <a:endParaRPr lang="en-US" altLang="zh-TW" dirty="0" smtClean="0"/>
          </a:p>
          <a:p>
            <a:r>
              <a:rPr lang="zh-TW" altLang="en-US" dirty="0" smtClean="0"/>
              <a:t>削皮</a:t>
            </a:r>
            <a:r>
              <a:rPr lang="en-US" altLang="zh-TW" dirty="0" smtClean="0"/>
              <a:t>,</a:t>
            </a:r>
            <a:r>
              <a:rPr lang="zh-TW" altLang="en-US" dirty="0" smtClean="0"/>
              <a:t>挫成籤絲狀</a:t>
            </a:r>
            <a:endParaRPr lang="en-US" altLang="zh-TW" dirty="0" smtClean="0"/>
          </a:p>
          <a:p>
            <a:r>
              <a:rPr lang="zh-TW" altLang="en-US" dirty="0" smtClean="0"/>
              <a:t>準備大碗</a:t>
            </a:r>
            <a:r>
              <a:rPr lang="en-US" altLang="zh-TW" dirty="0" smtClean="0"/>
              <a:t>,</a:t>
            </a:r>
            <a:r>
              <a:rPr lang="zh-TW" altLang="en-US" dirty="0" smtClean="0"/>
              <a:t>放</a:t>
            </a:r>
            <a:r>
              <a:rPr lang="en-US" altLang="zh-TW" dirty="0" smtClean="0"/>
              <a:t>4</a:t>
            </a:r>
            <a:r>
              <a:rPr lang="zh-TW" altLang="en-US" dirty="0" smtClean="0"/>
              <a:t>顆蛋將馬鈴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薯及胡蘿蔔絲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   </a:t>
            </a:r>
            <a:r>
              <a:rPr lang="zh-TW" altLang="en-US" dirty="0" smtClean="0"/>
              <a:t>放入一起混合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   </a:t>
            </a:r>
            <a:r>
              <a:rPr lang="zh-TW" altLang="en-US" dirty="0" smtClean="0"/>
              <a:t>並調味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zh-TW" altLang="en-US" dirty="0"/>
          </a:p>
        </p:txBody>
      </p:sp>
      <p:pic>
        <p:nvPicPr>
          <p:cNvPr id="5122" name="Picture 2" descr="D:\Backup\Desktop\123\麥哲倫\馬玲薯餅\20230826_153412.jpg"/>
          <p:cNvPicPr>
            <a:picLocks noChangeAspect="1" noChangeArrowheads="1"/>
          </p:cNvPicPr>
          <p:nvPr/>
        </p:nvPicPr>
        <p:blipFill>
          <a:blip r:embed="rId4" cstate="print"/>
          <a:srcRect l="13889" t="12088" r="25347"/>
          <a:stretch>
            <a:fillRect/>
          </a:stretch>
        </p:blipFill>
        <p:spPr bwMode="auto">
          <a:xfrm rot="5400000">
            <a:off x="3190104" y="3591696"/>
            <a:ext cx="2974974" cy="2039982"/>
          </a:xfrm>
          <a:prstGeom prst="rect">
            <a:avLst/>
          </a:prstGeom>
          <a:noFill/>
        </p:spPr>
      </p:pic>
      <p:pic>
        <p:nvPicPr>
          <p:cNvPr id="5123" name="Picture 3" descr="D:\Backup\Desktop\123\麥哲倫\馬玲薯餅\20230826_154619.jpg"/>
          <p:cNvPicPr>
            <a:picLocks noChangeAspect="1" noChangeArrowheads="1"/>
          </p:cNvPicPr>
          <p:nvPr/>
        </p:nvPicPr>
        <p:blipFill>
          <a:blip r:embed="rId5" cstate="print"/>
          <a:srcRect l="7441" r="28571"/>
          <a:stretch>
            <a:fillRect/>
          </a:stretch>
        </p:blipFill>
        <p:spPr bwMode="auto">
          <a:xfrm rot="5400000">
            <a:off x="5651492" y="3263908"/>
            <a:ext cx="3413186" cy="2524169"/>
          </a:xfrm>
          <a:prstGeom prst="rect">
            <a:avLst/>
          </a:prstGeom>
          <a:noFill/>
        </p:spPr>
      </p:pic>
      <p:pic>
        <p:nvPicPr>
          <p:cNvPr id="7" name="5ad7786a-2c88-4b0c-8cc5-272ceb7cae9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839200" y="2438400"/>
            <a:ext cx="30480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下鍋壓餅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熱鍋</a:t>
            </a:r>
            <a:r>
              <a:rPr lang="en-US" altLang="zh-TW" dirty="0" smtClean="0"/>
              <a:t>,</a:t>
            </a:r>
            <a:r>
              <a:rPr lang="zh-TW" altLang="en-US" dirty="0" smtClean="0"/>
              <a:t>下油</a:t>
            </a:r>
            <a:r>
              <a:rPr lang="en-US" altLang="zh-TW" dirty="0" smtClean="0"/>
              <a:t>,</a:t>
            </a:r>
            <a:r>
              <a:rPr lang="zh-TW" altLang="en-US" dirty="0" smtClean="0"/>
              <a:t>下混合好的馬鈴薯餅漿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6147" name="Picture 3" descr="D:\Backup\Desktop\123\麥哲倫\馬玲薯餅\20230826_155918.jpg"/>
          <p:cNvPicPr>
            <a:picLocks noChangeAspect="1" noChangeArrowheads="1"/>
          </p:cNvPicPr>
          <p:nvPr/>
        </p:nvPicPr>
        <p:blipFill>
          <a:blip r:embed="rId2" cstate="print"/>
          <a:srcRect l="19965" r="21875"/>
          <a:stretch>
            <a:fillRect/>
          </a:stretch>
        </p:blipFill>
        <p:spPr bwMode="auto">
          <a:xfrm rot="5400000">
            <a:off x="8832501" y="2292699"/>
            <a:ext cx="3366198" cy="2743200"/>
          </a:xfrm>
          <a:prstGeom prst="rect">
            <a:avLst/>
          </a:prstGeom>
          <a:noFill/>
        </p:spPr>
      </p:pic>
      <p:pic>
        <p:nvPicPr>
          <p:cNvPr id="6148" name="Picture 4" descr="D:\Backup\Desktop\123\麥哲倫\馬玲薯餅\20230826_160239.jpg"/>
          <p:cNvPicPr>
            <a:picLocks noChangeAspect="1" noChangeArrowheads="1"/>
          </p:cNvPicPr>
          <p:nvPr/>
        </p:nvPicPr>
        <p:blipFill>
          <a:blip r:embed="rId3" cstate="print"/>
          <a:srcRect l="16497" r="30550"/>
          <a:stretch>
            <a:fillRect/>
          </a:stretch>
        </p:blipFill>
        <p:spPr bwMode="auto">
          <a:xfrm rot="5400000">
            <a:off x="4897477" y="2341523"/>
            <a:ext cx="3962400" cy="3546554"/>
          </a:xfrm>
          <a:prstGeom prst="rect">
            <a:avLst/>
          </a:prstGeom>
          <a:noFill/>
        </p:spPr>
      </p:pic>
      <p:pic>
        <p:nvPicPr>
          <p:cNvPr id="6149" name="Picture 5" descr="D:\Backup\Desktop\123\麥哲倫\馬玲薯餅\20230826_160031.jpg"/>
          <p:cNvPicPr>
            <a:picLocks noChangeAspect="1" noChangeArrowheads="1"/>
          </p:cNvPicPr>
          <p:nvPr/>
        </p:nvPicPr>
        <p:blipFill>
          <a:blip r:embed="rId4" cstate="print"/>
          <a:srcRect l="15625" r="35764"/>
          <a:stretch>
            <a:fillRect/>
          </a:stretch>
        </p:blipFill>
        <p:spPr bwMode="auto">
          <a:xfrm rot="5400000">
            <a:off x="403860" y="2339340"/>
            <a:ext cx="4267200" cy="416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完成囉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目前最受歡迎的菜品</a:t>
            </a:r>
            <a:endParaRPr lang="en-US" altLang="zh-TW" dirty="0" smtClean="0"/>
          </a:p>
          <a:p>
            <a:r>
              <a:rPr lang="zh-TW" altLang="en-US" dirty="0" smtClean="0"/>
              <a:t>簡單快速</a:t>
            </a:r>
            <a:endParaRPr lang="en-US" altLang="zh-TW" dirty="0" smtClean="0"/>
          </a:p>
          <a:p>
            <a:r>
              <a:rPr lang="zh-TW" altLang="en-US" dirty="0" smtClean="0"/>
              <a:t>整理也是煮菜的一環呦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7170" name="Picture 2" descr="D:\Backup\Desktop\123\麥哲倫\馬玲薯餅\20230826_163244.jpg"/>
          <p:cNvPicPr>
            <a:picLocks noChangeAspect="1" noChangeArrowheads="1"/>
          </p:cNvPicPr>
          <p:nvPr/>
        </p:nvPicPr>
        <p:blipFill>
          <a:blip r:embed="rId2" cstate="print"/>
          <a:srcRect l="22619" r="26786"/>
          <a:stretch>
            <a:fillRect/>
          </a:stretch>
        </p:blipFill>
        <p:spPr bwMode="auto">
          <a:xfrm rot="5400000">
            <a:off x="4929037" y="1852763"/>
            <a:ext cx="3095925" cy="2895600"/>
          </a:xfrm>
          <a:prstGeom prst="rect">
            <a:avLst/>
          </a:prstGeom>
          <a:noFill/>
        </p:spPr>
      </p:pic>
      <p:pic>
        <p:nvPicPr>
          <p:cNvPr id="1026" name="Picture 2" descr="D:\Backup\Desktop\123\麥哲倫\馬玲薯餅\1371032.jpg"/>
          <p:cNvPicPr>
            <a:picLocks noChangeAspect="1" noChangeArrowheads="1"/>
          </p:cNvPicPr>
          <p:nvPr/>
        </p:nvPicPr>
        <p:blipFill>
          <a:blip r:embed="rId3" cstate="print"/>
          <a:srcRect l="27969"/>
          <a:stretch>
            <a:fillRect/>
          </a:stretch>
        </p:blipFill>
        <p:spPr bwMode="auto">
          <a:xfrm>
            <a:off x="8229600" y="1676400"/>
            <a:ext cx="3185030" cy="2095500"/>
          </a:xfrm>
          <a:prstGeom prst="rect">
            <a:avLst/>
          </a:prstGeom>
          <a:noFill/>
        </p:spPr>
      </p:pic>
      <p:pic>
        <p:nvPicPr>
          <p:cNvPr id="1027" name="Picture 3" descr="D:\Backup\Desktop\123\麥哲倫\馬玲薯餅\20230826_162719(0).jpg"/>
          <p:cNvPicPr>
            <a:picLocks noChangeAspect="1" noChangeArrowheads="1"/>
          </p:cNvPicPr>
          <p:nvPr/>
        </p:nvPicPr>
        <p:blipFill>
          <a:blip r:embed="rId4" cstate="print"/>
          <a:srcRect l="19780" r="20879"/>
          <a:stretch>
            <a:fillRect/>
          </a:stretch>
        </p:blipFill>
        <p:spPr bwMode="auto">
          <a:xfrm>
            <a:off x="8153400" y="3886200"/>
            <a:ext cx="3446971" cy="2753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心得</a:t>
            </a:r>
            <a:r>
              <a:rPr lang="en-US" altLang="zh-TW" dirty="0" smtClean="0"/>
              <a:t>-</a:t>
            </a:r>
            <a:r>
              <a:rPr lang="zh-TW" altLang="en-US" dirty="0" smtClean="0"/>
              <a:t>王宇希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我對我們三個人做出來的菜很滿意，但是要煮或煎時會很熱，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困難：我遇到的困難是打蛋時，我很害怕把蛋殼掉進去料理裡面。</a:t>
            </a:r>
            <a:endParaRPr lang="zh-TW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心得</a:t>
            </a:r>
            <a:r>
              <a:rPr lang="en-US" altLang="zh-TW" dirty="0" smtClean="0"/>
              <a:t>-</a:t>
            </a:r>
            <a:r>
              <a:rPr lang="zh-TW" altLang="en-US" dirty="0" smtClean="0"/>
              <a:t>李昕庭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青椒牛肉：</a:t>
            </a:r>
            <a:r>
              <a:rPr lang="en-US" altLang="zh-TW" dirty="0" smtClean="0"/>
              <a:t> </a:t>
            </a:r>
            <a:r>
              <a:rPr lang="zh-TW" altLang="en-US" dirty="0" smtClean="0"/>
              <a:t>青椒沒熟，牛肉太大塊</a:t>
            </a:r>
            <a:endParaRPr lang="en-US" altLang="zh-TW" dirty="0" smtClean="0"/>
          </a:p>
          <a:p>
            <a:r>
              <a:rPr lang="zh-TW" altLang="en-US" dirty="0" smtClean="0"/>
              <a:t>炒麵麵包：原本豬五花要絲狀，結果最後切成塊狀</a:t>
            </a:r>
            <a:endParaRPr lang="en-US" altLang="zh-TW" dirty="0" smtClean="0"/>
          </a:p>
          <a:p>
            <a:r>
              <a:rPr lang="zh-TW" altLang="en-US" dirty="0" smtClean="0"/>
              <a:t>我覺得四道菜中馬鈴薯餅我最喜歡，因為我本來就喜歡馬鈴薯，最不喜歡青椒牛肉，因為牛肉太硬</a:t>
            </a:r>
            <a:endParaRPr lang="en-US" altLang="zh-TW" dirty="0" smtClean="0"/>
          </a:p>
          <a:p>
            <a:r>
              <a:rPr lang="zh-TW" altLang="en-US" smtClean="0"/>
              <a:t>我的收獲是對蔬菜更進一步的認識，更認識做菜的步驟</a:t>
            </a:r>
            <a:endParaRPr lang="zh-TW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心得</a:t>
            </a:r>
            <a:r>
              <a:rPr lang="en-US" altLang="zh-TW" dirty="0" smtClean="0"/>
              <a:t>-</a:t>
            </a:r>
            <a:r>
              <a:rPr lang="zh-TW" altLang="en-US" dirty="0" smtClean="0"/>
              <a:t>劉嘉恩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我覺得這次麥哲倫非常的難</a:t>
            </a:r>
            <a:r>
              <a:rPr lang="en-US" altLang="zh-TW" dirty="0" smtClean="0"/>
              <a:t>,</a:t>
            </a:r>
            <a:r>
              <a:rPr lang="zh-TW" altLang="en-US" dirty="0" smtClean="0"/>
              <a:t>因為時間很難約</a:t>
            </a:r>
            <a:r>
              <a:rPr lang="en-US" altLang="zh-TW" dirty="0" smtClean="0"/>
              <a:t>,</a:t>
            </a:r>
            <a:r>
              <a:rPr lang="zh-TW" altLang="en-US" dirty="0" smtClean="0"/>
              <a:t>而且大家也不一定有時間</a:t>
            </a:r>
            <a:endParaRPr lang="zh-TW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7265666-922F-024A-6E19-0FE64893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u="sng" dirty="0" smtClean="0">
                <a:solidFill>
                  <a:srgbClr val="FF0000"/>
                </a:solidFill>
              </a:rPr>
              <a:t>炒麵麵包 </a:t>
            </a:r>
            <a:endParaRPr lang="zh-TW" altLang="en-US" sz="6000" b="1" u="sng" baseline="30000" dirty="0">
              <a:solidFill>
                <a:srgbClr val="FF00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E6AE3BF-FED5-F693-ED6A-1744B50FE7D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smtClean="0"/>
              <a:t>材料：油麵，豆芽菜，肉絲，洋蔥，高麗菜</a:t>
            </a:r>
            <a:endParaRPr lang="en-US" altLang="zh-TW" smtClean="0"/>
          </a:p>
          <a:p>
            <a:endParaRPr lang="en-US" altLang="zh-TW" smtClean="0"/>
          </a:p>
          <a:p>
            <a:r>
              <a:rPr lang="zh-TW" altLang="en-US" smtClean="0"/>
              <a:t>調味料：醬油</a:t>
            </a:r>
            <a:r>
              <a:rPr lang="zh-HK" altLang="en-US" smtClean="0"/>
              <a:t>，醬油膏，烏醋，蕃茄醬，</a:t>
            </a:r>
            <a:endParaRPr lang="zh-TW" altLang="en-US"/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xmlns="" id="{10C8494B-80A5-E04B-3CF0-48922D3A4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0735" y="3581720"/>
            <a:ext cx="4759201" cy="2595244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xmlns="" id="{01FABD63-F6E7-1013-356D-2B34EF0058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085" b="-817"/>
          <a:stretch/>
        </p:blipFill>
        <p:spPr>
          <a:xfrm>
            <a:off x="6646059" y="3564908"/>
            <a:ext cx="4425208" cy="25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883549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4AE1284-00F6-1FBA-4D4C-E30830E10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備料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606DBEB-49A2-C1ED-3E34-A55C6A6ACB8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11383264" cy="4953000"/>
          </a:xfrm>
        </p:spPr>
        <p:txBody>
          <a:bodyPr/>
          <a:lstStyle/>
          <a:p>
            <a:r>
              <a:rPr lang="zh-TW" altLang="en-US" dirty="0" smtClean="0"/>
              <a:t>豆芽菜去頭尾</a:t>
            </a:r>
            <a:endParaRPr lang="en-US" altLang="zh-TW" dirty="0" smtClean="0"/>
          </a:p>
          <a:p>
            <a:r>
              <a:rPr lang="zh-TW" altLang="en-US" dirty="0" smtClean="0"/>
              <a:t>洋蔥</a:t>
            </a:r>
            <a:r>
              <a:rPr lang="en-US" altLang="zh-TW" dirty="0" smtClean="0"/>
              <a:t>,</a:t>
            </a:r>
            <a:r>
              <a:rPr lang="zh-TW" altLang="en-US" dirty="0" smtClean="0"/>
              <a:t>高麗菜切絲</a:t>
            </a:r>
            <a:endParaRPr lang="en-US" altLang="zh-TW" dirty="0" smtClean="0"/>
          </a:p>
          <a:p>
            <a:r>
              <a:rPr lang="zh-TW" altLang="en-US" dirty="0" smtClean="0"/>
              <a:t>紅蘿蔔削絲</a:t>
            </a:r>
            <a:endParaRPr lang="en-US" altLang="zh-TW" dirty="0" smtClean="0"/>
          </a:p>
          <a:p>
            <a:r>
              <a:rPr lang="zh-TW" altLang="en-US" dirty="0" smtClean="0"/>
              <a:t>豬肉切條狀</a:t>
            </a:r>
            <a:endParaRPr lang="en-US" altLang="zh-TW" dirty="0" smtClean="0"/>
          </a:p>
          <a:p>
            <a:r>
              <a:rPr lang="zh-TW" altLang="en-US" dirty="0" smtClean="0"/>
              <a:t>備調醬汁</a:t>
            </a: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026" name="Picture 2" descr="D:\Backup\Desktop\123\麥哲倫\1366597_0.jpg"/>
          <p:cNvPicPr>
            <a:picLocks noChangeAspect="1" noChangeArrowheads="1"/>
          </p:cNvPicPr>
          <p:nvPr/>
        </p:nvPicPr>
        <p:blipFill>
          <a:blip r:embed="rId3" cstate="print"/>
          <a:srcRect l="10988" r="21513"/>
          <a:stretch>
            <a:fillRect/>
          </a:stretch>
        </p:blipFill>
        <p:spPr bwMode="auto">
          <a:xfrm>
            <a:off x="8915400" y="2133600"/>
            <a:ext cx="2500410" cy="1752600"/>
          </a:xfrm>
          <a:prstGeom prst="rect">
            <a:avLst/>
          </a:prstGeom>
          <a:noFill/>
        </p:spPr>
      </p:pic>
      <p:pic>
        <p:nvPicPr>
          <p:cNvPr id="1027" name="Picture 3" descr="D:\Backup\Desktop\123\麥哲倫\1366595_0.jpg"/>
          <p:cNvPicPr>
            <a:picLocks noChangeAspect="1" noChangeArrowheads="1"/>
          </p:cNvPicPr>
          <p:nvPr/>
        </p:nvPicPr>
        <p:blipFill>
          <a:blip r:embed="rId4" cstate="print"/>
          <a:srcRect t="19619" b="30442"/>
          <a:stretch>
            <a:fillRect/>
          </a:stretch>
        </p:blipFill>
        <p:spPr bwMode="auto">
          <a:xfrm>
            <a:off x="4267200" y="1828800"/>
            <a:ext cx="2382305" cy="2514600"/>
          </a:xfrm>
          <a:prstGeom prst="rect">
            <a:avLst/>
          </a:prstGeom>
          <a:noFill/>
        </p:spPr>
      </p:pic>
      <p:pic>
        <p:nvPicPr>
          <p:cNvPr id="6" name="圖片 5" descr="1366598_0.jpg"/>
          <p:cNvPicPr>
            <a:picLocks noChangeAspect="1"/>
          </p:cNvPicPr>
          <p:nvPr/>
        </p:nvPicPr>
        <p:blipFill>
          <a:blip r:embed="rId5" cstate="print"/>
          <a:srcRect t="23333" b="16667"/>
          <a:stretch>
            <a:fillRect/>
          </a:stretch>
        </p:blipFill>
        <p:spPr>
          <a:xfrm>
            <a:off x="9144000" y="3962400"/>
            <a:ext cx="2209800" cy="2594919"/>
          </a:xfrm>
          <a:prstGeom prst="rect">
            <a:avLst/>
          </a:prstGeom>
        </p:spPr>
      </p:pic>
      <p:pic>
        <p:nvPicPr>
          <p:cNvPr id="7" name="圖片 6" descr="1366596_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800" y="1752599"/>
            <a:ext cx="1914832" cy="4047259"/>
          </a:xfrm>
          <a:prstGeom prst="rect">
            <a:avLst/>
          </a:prstGeom>
        </p:spPr>
      </p:pic>
      <p:pic>
        <p:nvPicPr>
          <p:cNvPr id="14" name="c7a7240f-3d3b-4e7c-abec-6c8b4ed41a5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3505200" y="44196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2899196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下鍋炒囉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五花肉先炒熟</a:t>
            </a:r>
            <a:r>
              <a:rPr lang="en-US" altLang="zh-TW" dirty="0" smtClean="0"/>
              <a:t>,</a:t>
            </a:r>
            <a:r>
              <a:rPr lang="zh-TW" altLang="en-US" dirty="0" smtClean="0"/>
              <a:t>撈起備用</a:t>
            </a:r>
            <a:endParaRPr lang="en-US" altLang="zh-TW" dirty="0" smtClean="0"/>
          </a:p>
          <a:p>
            <a:r>
              <a:rPr lang="zh-TW" altLang="en-US" dirty="0" smtClean="0"/>
              <a:t>洋蔥爆香後下蘿蔔絲</a:t>
            </a:r>
            <a:endParaRPr lang="en-US" altLang="zh-TW" dirty="0" smtClean="0"/>
          </a:p>
          <a:p>
            <a:r>
              <a:rPr lang="zh-TW" altLang="en-US" dirty="0" smtClean="0"/>
              <a:t>再下高麗菜絲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026" name="Picture 2" descr="D:\Backup\Desktop\123\麥哲倫\炒麵麵包\20230819_115018.jpg"/>
          <p:cNvPicPr>
            <a:picLocks noChangeAspect="1" noChangeArrowheads="1"/>
          </p:cNvPicPr>
          <p:nvPr/>
        </p:nvPicPr>
        <p:blipFill>
          <a:blip r:embed="rId4" cstate="print"/>
          <a:srcRect l="5410" r="9830"/>
          <a:stretch>
            <a:fillRect/>
          </a:stretch>
        </p:blipFill>
        <p:spPr bwMode="auto">
          <a:xfrm>
            <a:off x="8229600" y="1676400"/>
            <a:ext cx="3035455" cy="1694688"/>
          </a:xfrm>
          <a:prstGeom prst="rect">
            <a:avLst/>
          </a:prstGeom>
          <a:noFill/>
        </p:spPr>
      </p:pic>
      <p:pic>
        <p:nvPicPr>
          <p:cNvPr id="1027" name="Picture 3" descr="D:\Backup\Desktop\123\麥哲倫\炒麵麵包\20230819_114604.jpg"/>
          <p:cNvPicPr>
            <a:picLocks noChangeAspect="1" noChangeArrowheads="1"/>
          </p:cNvPicPr>
          <p:nvPr/>
        </p:nvPicPr>
        <p:blipFill>
          <a:blip r:embed="rId5" cstate="print"/>
          <a:srcRect l="8824" t="555" r="23529"/>
          <a:stretch>
            <a:fillRect/>
          </a:stretch>
        </p:blipFill>
        <p:spPr bwMode="auto">
          <a:xfrm rot="5400000">
            <a:off x="6286500" y="1943100"/>
            <a:ext cx="1752600" cy="1219200"/>
          </a:xfrm>
          <a:prstGeom prst="rect">
            <a:avLst/>
          </a:prstGeom>
          <a:noFill/>
        </p:spPr>
      </p:pic>
      <p:pic>
        <p:nvPicPr>
          <p:cNvPr id="8" name="圖片 7" descr="20230819_1151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9681289" y="4339511"/>
            <a:ext cx="2878251" cy="1362030"/>
          </a:xfrm>
          <a:prstGeom prst="rect">
            <a:avLst/>
          </a:prstGeom>
        </p:spPr>
      </p:pic>
      <p:pic>
        <p:nvPicPr>
          <p:cNvPr id="7" name="0816f619-f6e3-4dd1-bc92-c80d35b2c82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7010400" y="3505200"/>
            <a:ext cx="3048000" cy="32004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下鍋炒囉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把油麵倒入鍋中</a:t>
            </a:r>
            <a:r>
              <a:rPr lang="en-US" altLang="zh-TW" dirty="0" smtClean="0"/>
              <a:t>,</a:t>
            </a:r>
            <a:r>
              <a:rPr lang="zh-TW" altLang="en-US" dirty="0" smtClean="0"/>
              <a:t>翻炒</a:t>
            </a:r>
            <a:endParaRPr lang="en-US" altLang="zh-TW" dirty="0" smtClean="0"/>
          </a:p>
          <a:p>
            <a:r>
              <a:rPr lang="zh-TW" altLang="en-US" dirty="0" smtClean="0"/>
              <a:t>調味料也倒入</a:t>
            </a:r>
            <a:r>
              <a:rPr lang="en-US" altLang="zh-TW" dirty="0" smtClean="0"/>
              <a:t>,</a:t>
            </a:r>
            <a:r>
              <a:rPr lang="zh-TW" altLang="en-US" dirty="0" smtClean="0"/>
              <a:t>翻炒</a:t>
            </a:r>
            <a:endParaRPr lang="en-US" altLang="zh-TW" dirty="0" smtClean="0"/>
          </a:p>
          <a:p>
            <a:r>
              <a:rPr lang="zh-TW" altLang="en-US" dirty="0" smtClean="0"/>
              <a:t>因為重量太重</a:t>
            </a:r>
            <a:r>
              <a:rPr lang="en-US" altLang="zh-TW" dirty="0" smtClean="0"/>
              <a:t>,</a:t>
            </a:r>
            <a:r>
              <a:rPr lang="zh-TW" altLang="en-US" dirty="0" smtClean="0"/>
              <a:t>小朋友翻不太動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由嘉恩媽媽代勞</a:t>
            </a:r>
            <a:endParaRPr lang="zh-TW" altLang="en-US" dirty="0"/>
          </a:p>
        </p:txBody>
      </p:sp>
      <p:pic>
        <p:nvPicPr>
          <p:cNvPr id="5" name="Picture 3" descr="D:\Backup\Desktop\123\麥哲倫\炒麵麵包\20230819_115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74131" y="2626869"/>
            <a:ext cx="3319255" cy="1570718"/>
          </a:xfrm>
          <a:prstGeom prst="rect">
            <a:avLst/>
          </a:prstGeom>
          <a:noFill/>
        </p:spPr>
      </p:pic>
      <p:pic>
        <p:nvPicPr>
          <p:cNvPr id="6" name="圖片 5" descr="20230819_1158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917191" y="2760209"/>
            <a:ext cx="4114800" cy="194718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結合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備好炒好的炒麵裝進麵包裡</a:t>
            </a:r>
            <a:endParaRPr lang="en-US" altLang="zh-TW" dirty="0" smtClean="0"/>
          </a:p>
          <a:p>
            <a:r>
              <a:rPr lang="zh-TW" altLang="en-US" dirty="0" smtClean="0"/>
              <a:t>照個人喜好可以加美奶滋或海苔</a:t>
            </a:r>
            <a:endParaRPr lang="zh-TW" altLang="en-US" dirty="0"/>
          </a:p>
        </p:txBody>
      </p:sp>
      <p:pic>
        <p:nvPicPr>
          <p:cNvPr id="1026" name="Picture 2" descr="D:\Backup\Desktop\123\麥哲倫\炒麵麵包\20230819_120554.jpg"/>
          <p:cNvPicPr>
            <a:picLocks noChangeAspect="1" noChangeArrowheads="1"/>
          </p:cNvPicPr>
          <p:nvPr/>
        </p:nvPicPr>
        <p:blipFill>
          <a:blip r:embed="rId2" cstate="print"/>
          <a:srcRect l="14881" r="4762"/>
          <a:stretch>
            <a:fillRect/>
          </a:stretch>
        </p:blipFill>
        <p:spPr bwMode="auto">
          <a:xfrm>
            <a:off x="7924800" y="1905000"/>
            <a:ext cx="3209025" cy="1889759"/>
          </a:xfrm>
          <a:prstGeom prst="rect">
            <a:avLst/>
          </a:prstGeom>
          <a:noFill/>
        </p:spPr>
      </p:pic>
      <p:pic>
        <p:nvPicPr>
          <p:cNvPr id="4" name="Picture 2" descr="D:\Backup\Desktop\123\麥哲倫\炒麵麵包\20230819_120216.jpg"/>
          <p:cNvPicPr>
            <a:picLocks noChangeAspect="1" noChangeArrowheads="1"/>
          </p:cNvPicPr>
          <p:nvPr/>
        </p:nvPicPr>
        <p:blipFill>
          <a:blip r:embed="rId3" cstate="print"/>
          <a:srcRect l="20833"/>
          <a:stretch>
            <a:fillRect/>
          </a:stretch>
        </p:blipFill>
        <p:spPr bwMode="auto">
          <a:xfrm>
            <a:off x="762000" y="2895600"/>
            <a:ext cx="6096000" cy="3649579"/>
          </a:xfrm>
          <a:prstGeom prst="rect">
            <a:avLst/>
          </a:prstGeom>
          <a:noFill/>
        </p:spPr>
      </p:pic>
      <p:pic>
        <p:nvPicPr>
          <p:cNvPr id="1027" name="Picture 3" descr="D:\Backup\Desktop\123\麥哲倫\炒麵麵包\20230819_120554.jpg"/>
          <p:cNvPicPr>
            <a:picLocks noChangeAspect="1" noChangeArrowheads="1"/>
          </p:cNvPicPr>
          <p:nvPr/>
        </p:nvPicPr>
        <p:blipFill>
          <a:blip r:embed="rId4" cstate="print"/>
          <a:srcRect l="16369"/>
          <a:stretch>
            <a:fillRect/>
          </a:stretch>
        </p:blipFill>
        <p:spPr bwMode="auto">
          <a:xfrm>
            <a:off x="7696200" y="4114800"/>
            <a:ext cx="4282440" cy="24231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u="sng" dirty="0" smtClean="0">
                <a:solidFill>
                  <a:srgbClr val="FF0000"/>
                </a:solidFill>
              </a:rPr>
              <a:t>青椒牛肉</a:t>
            </a:r>
            <a:endParaRPr lang="zh-TW" altLang="en-US" u="sng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牛排先煎半熟</a:t>
            </a:r>
            <a:r>
              <a:rPr lang="en-US" altLang="zh-TW" dirty="0" smtClean="0"/>
              <a:t>,</a:t>
            </a:r>
            <a:r>
              <a:rPr lang="zh-TW" altLang="en-US" dirty="0" smtClean="0"/>
              <a:t>拿起來切成條狀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備用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10" name="Picture 2" descr="D:\Backup\Desktop\123\麥哲倫\青椒牛肉\20230812_155154.jpg"/>
          <p:cNvPicPr>
            <a:picLocks noChangeAspect="1" noChangeArrowheads="1"/>
          </p:cNvPicPr>
          <p:nvPr/>
        </p:nvPicPr>
        <p:blipFill>
          <a:blip r:embed="rId2" cstate="print"/>
          <a:srcRect l="14881" r="16667"/>
          <a:stretch>
            <a:fillRect/>
          </a:stretch>
        </p:blipFill>
        <p:spPr bwMode="auto">
          <a:xfrm>
            <a:off x="8763000" y="1600200"/>
            <a:ext cx="3064294" cy="2118360"/>
          </a:xfrm>
          <a:prstGeom prst="rect">
            <a:avLst/>
          </a:prstGeom>
          <a:noFill/>
        </p:spPr>
      </p:pic>
      <p:pic>
        <p:nvPicPr>
          <p:cNvPr id="11" name="Picture 2" descr="D:\Backup\Desktop\123\麥哲倫\青椒牛肉\20230812_155158.jpg"/>
          <p:cNvPicPr>
            <a:picLocks noChangeAspect="1" noChangeArrowheads="1"/>
          </p:cNvPicPr>
          <p:nvPr/>
        </p:nvPicPr>
        <p:blipFill>
          <a:blip r:embed="rId3" cstate="print"/>
          <a:srcRect r="26045"/>
          <a:stretch>
            <a:fillRect/>
          </a:stretch>
        </p:blipFill>
        <p:spPr bwMode="auto">
          <a:xfrm>
            <a:off x="8763000" y="3962400"/>
            <a:ext cx="3072442" cy="1965960"/>
          </a:xfrm>
          <a:prstGeom prst="rect">
            <a:avLst/>
          </a:prstGeom>
          <a:noFill/>
        </p:spPr>
      </p:pic>
      <p:pic>
        <p:nvPicPr>
          <p:cNvPr id="1028" name="Picture 4" descr="D:\Backup\Desktop\123\麥哲倫\青椒牛肉\20230812_155350.jpg"/>
          <p:cNvPicPr>
            <a:picLocks noChangeAspect="1" noChangeArrowheads="1"/>
          </p:cNvPicPr>
          <p:nvPr/>
        </p:nvPicPr>
        <p:blipFill>
          <a:blip r:embed="rId4" cstate="print"/>
          <a:srcRect l="18155"/>
          <a:stretch>
            <a:fillRect/>
          </a:stretch>
        </p:blipFill>
        <p:spPr bwMode="auto">
          <a:xfrm rot="5400000">
            <a:off x="5212080" y="2636520"/>
            <a:ext cx="4191000" cy="24231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配料備料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青椒洗乾淨</a:t>
            </a:r>
            <a:r>
              <a:rPr lang="en-US" altLang="zh-TW" dirty="0" smtClean="0"/>
              <a:t>,</a:t>
            </a:r>
            <a:r>
              <a:rPr lang="zh-TW" altLang="en-US" dirty="0" smtClean="0"/>
              <a:t>切成塊狀</a:t>
            </a:r>
            <a:endParaRPr lang="en-US" altLang="zh-TW" dirty="0" smtClean="0"/>
          </a:p>
          <a:p>
            <a:r>
              <a:rPr lang="zh-TW" altLang="en-US" dirty="0" smtClean="0"/>
              <a:t>蔥</a:t>
            </a:r>
            <a:r>
              <a:rPr lang="en-US" altLang="zh-TW" dirty="0" smtClean="0"/>
              <a:t>,</a:t>
            </a:r>
            <a:r>
              <a:rPr lang="zh-TW" altLang="en-US" dirty="0" smtClean="0"/>
              <a:t>薑</a:t>
            </a:r>
            <a:r>
              <a:rPr lang="en-US" altLang="zh-TW" dirty="0" smtClean="0"/>
              <a:t>,</a:t>
            </a:r>
            <a:r>
              <a:rPr lang="zh-TW" altLang="en-US" dirty="0" smtClean="0"/>
              <a:t>蒜洗淨</a:t>
            </a:r>
            <a:r>
              <a:rPr lang="en-US" altLang="zh-TW" dirty="0" smtClean="0"/>
              <a:t> </a:t>
            </a:r>
            <a:r>
              <a:rPr lang="zh-TW" altLang="en-US" dirty="0" smtClean="0"/>
              <a:t>切段</a:t>
            </a:r>
            <a:r>
              <a:rPr lang="en-US" altLang="zh-TW" dirty="0" smtClean="0"/>
              <a:t>,</a:t>
            </a:r>
            <a:r>
              <a:rPr lang="zh-TW" altLang="en-US" dirty="0" smtClean="0"/>
              <a:t>切片</a:t>
            </a:r>
            <a:r>
              <a:rPr lang="en-US" altLang="zh-TW" dirty="0" smtClean="0"/>
              <a:t>,</a:t>
            </a:r>
          </a:p>
          <a:p>
            <a:endParaRPr lang="zh-TW" altLang="en-US" dirty="0" smtClean="0"/>
          </a:p>
          <a:p>
            <a:endParaRPr lang="zh-TW" altLang="en-US" dirty="0"/>
          </a:p>
        </p:txBody>
      </p:sp>
      <p:pic>
        <p:nvPicPr>
          <p:cNvPr id="2050" name="Picture 2" descr="D:\Backup\Desktop\123\麥哲倫\青椒牛肉\S__55779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600200"/>
            <a:ext cx="1942662" cy="2590800"/>
          </a:xfrm>
          <a:prstGeom prst="rect">
            <a:avLst/>
          </a:prstGeom>
          <a:noFill/>
        </p:spPr>
      </p:pic>
      <p:pic>
        <p:nvPicPr>
          <p:cNvPr id="2051" name="Picture 3" descr="D:\Backup\Desktop\123\麥哲倫\青椒牛肉\S__55779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1676400"/>
            <a:ext cx="2947064" cy="2209800"/>
          </a:xfrm>
          <a:prstGeom prst="rect">
            <a:avLst/>
          </a:prstGeom>
          <a:noFill/>
        </p:spPr>
      </p:pic>
      <p:pic>
        <p:nvPicPr>
          <p:cNvPr id="2052" name="Picture 4" descr="D:\Backup\Desktop\123\麥哲倫\青椒牛肉\1370646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4114800"/>
            <a:ext cx="2830699" cy="2122067"/>
          </a:xfrm>
          <a:prstGeom prst="rect">
            <a:avLst/>
          </a:prstGeom>
          <a:noFill/>
        </p:spPr>
      </p:pic>
      <p:pic>
        <p:nvPicPr>
          <p:cNvPr id="2053" name="Picture 5" descr="D:\Backup\Desktop\123\麥哲倫\青椒牛肉\1370643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4572000"/>
            <a:ext cx="2642792" cy="1981200"/>
          </a:xfrm>
          <a:prstGeom prst="rect">
            <a:avLst/>
          </a:prstGeom>
          <a:noFill/>
        </p:spPr>
      </p:pic>
      <p:pic>
        <p:nvPicPr>
          <p:cNvPr id="2054" name="Picture 6" descr="D:\Backup\Desktop\123\麥哲倫\青椒牛肉\1370644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3505200"/>
            <a:ext cx="2971800" cy="222784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下鍋炒囉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鍋中倒油</a:t>
            </a:r>
            <a:r>
              <a:rPr lang="en-US" altLang="zh-TW" dirty="0" smtClean="0"/>
              <a:t>,</a:t>
            </a:r>
            <a:r>
              <a:rPr lang="zh-TW" altLang="en-US" dirty="0" smtClean="0"/>
              <a:t>熱油後下薑</a:t>
            </a:r>
            <a:r>
              <a:rPr lang="en-US" altLang="zh-TW" dirty="0" smtClean="0"/>
              <a:t>,</a:t>
            </a:r>
            <a:r>
              <a:rPr lang="zh-TW" altLang="en-US" dirty="0" smtClean="0"/>
              <a:t>蔥</a:t>
            </a:r>
            <a:r>
              <a:rPr lang="en-US" altLang="zh-TW" dirty="0" smtClean="0"/>
              <a:t>,</a:t>
            </a:r>
            <a:r>
              <a:rPr lang="zh-TW" altLang="en-US" dirty="0" smtClean="0"/>
              <a:t>蒜</a:t>
            </a:r>
            <a:r>
              <a:rPr lang="en-US" altLang="zh-TW" dirty="0" smtClean="0"/>
              <a:t>,</a:t>
            </a:r>
            <a:r>
              <a:rPr lang="zh-TW" altLang="en-US" dirty="0" smtClean="0"/>
              <a:t>香味飄出時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炒到皮稍微皺皺時</a:t>
            </a:r>
            <a:r>
              <a:rPr lang="en-US" altLang="zh-TW" dirty="0" smtClean="0"/>
              <a:t>,</a:t>
            </a:r>
            <a:r>
              <a:rPr lang="zh-TW" altLang="en-US" dirty="0" smtClean="0"/>
              <a:t>下半熟牛肉及調味料</a:t>
            </a:r>
          </a:p>
          <a:p>
            <a:pPr>
              <a:buNone/>
            </a:pP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3074" name="Picture 2" descr="D:\Backup\Desktop\123\麥哲倫\青椒牛肉\20230812_155154.jpg"/>
          <p:cNvPicPr>
            <a:picLocks noChangeAspect="1" noChangeArrowheads="1"/>
          </p:cNvPicPr>
          <p:nvPr/>
        </p:nvPicPr>
        <p:blipFill>
          <a:blip r:embed="rId2" cstate="print"/>
          <a:srcRect l="19841" r="18651"/>
          <a:stretch>
            <a:fillRect/>
          </a:stretch>
        </p:blipFill>
        <p:spPr bwMode="auto">
          <a:xfrm>
            <a:off x="1066800" y="2743200"/>
            <a:ext cx="4724400" cy="3634740"/>
          </a:xfrm>
          <a:prstGeom prst="rect">
            <a:avLst/>
          </a:prstGeom>
          <a:noFill/>
        </p:spPr>
      </p:pic>
      <p:pic>
        <p:nvPicPr>
          <p:cNvPr id="3075" name="Picture 3" descr="D:\Backup\Desktop\123\麥哲倫\青椒牛肉\1370647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828800"/>
            <a:ext cx="3429000" cy="25705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庸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361</TotalTime>
  <Words>459</Words>
  <Application>Microsoft Office PowerPoint</Application>
  <PresentationFormat>自訂</PresentationFormat>
  <Paragraphs>67</Paragraphs>
  <Slides>19</Slides>
  <Notes>2</Notes>
  <HiddenSlides>0</HiddenSlides>
  <MMClips>4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0" baseType="lpstr">
      <vt:lpstr>中庸</vt:lpstr>
      <vt:lpstr>來挑戰煮飯</vt:lpstr>
      <vt:lpstr>炒麵麵包 </vt:lpstr>
      <vt:lpstr>備料</vt:lpstr>
      <vt:lpstr>下鍋炒囉</vt:lpstr>
      <vt:lpstr>下鍋炒囉</vt:lpstr>
      <vt:lpstr>結合</vt:lpstr>
      <vt:lpstr>青椒牛肉</vt:lpstr>
      <vt:lpstr>配料備料</vt:lpstr>
      <vt:lpstr>下鍋炒囉</vt:lpstr>
      <vt:lpstr>完成囉</vt:lpstr>
      <vt:lpstr>蕃茄炒蛋</vt:lpstr>
      <vt:lpstr>下鍋炒</vt:lpstr>
      <vt:lpstr>完成囉</vt:lpstr>
      <vt:lpstr>馬鈴薯餅</vt:lpstr>
      <vt:lpstr>下鍋壓餅</vt:lpstr>
      <vt:lpstr>完成囉</vt:lpstr>
      <vt:lpstr>心得-王宇希</vt:lpstr>
      <vt:lpstr>心得-李昕庭</vt:lpstr>
      <vt:lpstr>心得-劉嘉恩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來挑戰煮飯</dc:title>
  <dc:creator>jocelly49@gmail.com</dc:creator>
  <cp:lastModifiedBy>WIN10</cp:lastModifiedBy>
  <cp:revision>49</cp:revision>
  <dcterms:created xsi:type="dcterms:W3CDTF">2023-09-09T05:40:00Z</dcterms:created>
  <dcterms:modified xsi:type="dcterms:W3CDTF">2023-09-26T09:12:23Z</dcterms:modified>
</cp:coreProperties>
</file>