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1" r:id="rId4"/>
    <p:sldId id="262" r:id="rId5"/>
    <p:sldId id="263" r:id="rId6"/>
    <p:sldId id="264" r:id="rId7"/>
    <p:sldId id="269" r:id="rId8"/>
    <p:sldId id="270" r:id="rId9"/>
    <p:sldId id="271" r:id="rId10"/>
    <p:sldId id="272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9367EB"/>
    <a:srgbClr val="A48DF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E0D09-B0AF-4F00-91AC-90DA098CEAAE}" type="datetimeFigureOut">
              <a:rPr lang="zh-TW" altLang="en-US" smtClean="0"/>
              <a:pPr/>
              <a:t>2017/9/28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284BF-8171-4679-9F65-E2A6860F99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680309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284BF-8171-4679-9F65-E2A6860F998C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57256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3AA0-85B4-446C-9DAB-6A76DFAC1A50}" type="datetimeFigureOut">
              <a:rPr lang="zh-TW" altLang="en-US" smtClean="0"/>
              <a:pPr/>
              <a:t>2017/9/28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5E3D-6DA8-4D0B-8207-BCFFE67E81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333149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3AA0-85B4-446C-9DAB-6A76DFAC1A50}" type="datetimeFigureOut">
              <a:rPr lang="zh-TW" altLang="en-US" smtClean="0"/>
              <a:pPr/>
              <a:t>2017/9/28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5E3D-6DA8-4D0B-8207-BCFFE67E81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8407137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3AA0-85B4-446C-9DAB-6A76DFAC1A50}" type="datetimeFigureOut">
              <a:rPr lang="zh-TW" altLang="en-US" smtClean="0"/>
              <a:pPr/>
              <a:t>2017/9/28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5E3D-6DA8-4D0B-8207-BCFFE67E81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4840654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3AA0-85B4-446C-9DAB-6A76DFAC1A50}" type="datetimeFigureOut">
              <a:rPr lang="zh-TW" altLang="en-US" smtClean="0"/>
              <a:pPr/>
              <a:t>2017/9/28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5E3D-6DA8-4D0B-8207-BCFFE67E81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2433210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3AA0-85B4-446C-9DAB-6A76DFAC1A50}" type="datetimeFigureOut">
              <a:rPr lang="zh-TW" altLang="en-US" smtClean="0"/>
              <a:pPr/>
              <a:t>2017/9/28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5E3D-6DA8-4D0B-8207-BCFFE67E81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6609975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3AA0-85B4-446C-9DAB-6A76DFAC1A50}" type="datetimeFigureOut">
              <a:rPr lang="zh-TW" altLang="en-US" smtClean="0"/>
              <a:pPr/>
              <a:t>2017/9/28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5E3D-6DA8-4D0B-8207-BCFFE67E81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634512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3AA0-85B4-446C-9DAB-6A76DFAC1A50}" type="datetimeFigureOut">
              <a:rPr lang="zh-TW" altLang="en-US" smtClean="0"/>
              <a:pPr/>
              <a:t>2017/9/28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5E3D-6DA8-4D0B-8207-BCFFE67E81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3162636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3AA0-85B4-446C-9DAB-6A76DFAC1A50}" type="datetimeFigureOut">
              <a:rPr lang="zh-TW" altLang="en-US" smtClean="0"/>
              <a:pPr/>
              <a:t>2017/9/28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5E3D-6DA8-4D0B-8207-BCFFE67E81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250169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3AA0-85B4-446C-9DAB-6A76DFAC1A50}" type="datetimeFigureOut">
              <a:rPr lang="zh-TW" altLang="en-US" smtClean="0"/>
              <a:pPr/>
              <a:t>2017/9/28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5E3D-6DA8-4D0B-8207-BCFFE67E81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0276517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3AA0-85B4-446C-9DAB-6A76DFAC1A50}" type="datetimeFigureOut">
              <a:rPr lang="zh-TW" altLang="en-US" smtClean="0"/>
              <a:pPr/>
              <a:t>2017/9/28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5E3D-6DA8-4D0B-8207-BCFFE67E81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83794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3AA0-85B4-446C-9DAB-6A76DFAC1A50}" type="datetimeFigureOut">
              <a:rPr lang="zh-TW" altLang="en-US" smtClean="0"/>
              <a:pPr/>
              <a:t>2017/9/28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5E3D-6DA8-4D0B-8207-BCFFE67E81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827390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760">
              <a:srgbClr val="659CFE"/>
            </a:gs>
            <a:gs pos="39999">
              <a:srgbClr val="A48DF7"/>
            </a:gs>
            <a:gs pos="100000">
              <a:schemeClr val="accent1">
                <a:lumMod val="65000"/>
                <a:lumOff val="35000"/>
              </a:schemeClr>
            </a:gs>
            <a:gs pos="100000">
              <a:srgbClr val="FFEBFA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33AA0-85B4-446C-9DAB-6A76DFAC1A50}" type="datetimeFigureOut">
              <a:rPr lang="zh-TW" altLang="en-US" smtClean="0"/>
              <a:pPr/>
              <a:t>2017/9/28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05E3D-6DA8-4D0B-8207-BCFFE67E81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80966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772400" cy="1470025"/>
          </a:xfrm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0000" endA="300" endPos="55500" dist="101600" dir="5400000" sy="-100000" algn="bl" rotWithShape="0"/>
          </a:effectLst>
        </p:spPr>
        <p:txBody>
          <a:bodyPr>
            <a:normAutofit/>
          </a:bodyPr>
          <a:lstStyle/>
          <a:p>
            <a:r>
              <a:rPr lang="zh-TW" altLang="en-US" sz="6600" dirty="0" smtClean="0">
                <a:solidFill>
                  <a:srgbClr val="CCFFFF"/>
                </a:solidFill>
              </a:rPr>
              <a:t>成為小小糕點師</a:t>
            </a:r>
            <a:endParaRPr lang="zh-TW" altLang="en-US" sz="6600" dirty="0">
              <a:solidFill>
                <a:srgbClr val="CCFFFF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-2772816" y="4077072"/>
            <a:ext cx="3168352" cy="18002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   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1520" y="4450489"/>
            <a:ext cx="86044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6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六年</a:t>
            </a:r>
            <a:r>
              <a:rPr lang="zh-TW" alt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仁班</a:t>
            </a:r>
            <a:endParaRPr lang="en-US" altLang="zh-TW" sz="3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zh-TW" altLang="en-US" sz="3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成員</a:t>
            </a:r>
            <a:r>
              <a:rPr lang="en-US" altLang="zh-TW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r>
              <a:rPr lang="zh-TW" alt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吳</a:t>
            </a:r>
            <a:r>
              <a:rPr lang="zh-TW" altLang="en-US" sz="3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伊婷</a:t>
            </a:r>
            <a:r>
              <a:rPr lang="zh-TW" alt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zh-TW" altLang="en-US" sz="3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鍾</a:t>
            </a:r>
            <a:r>
              <a:rPr lang="zh-TW" alt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琳</a:t>
            </a:r>
            <a:r>
              <a:rPr lang="zh-TW" altLang="en-US" sz="3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伊 梁云昀 </a:t>
            </a:r>
            <a:r>
              <a:rPr lang="zh-TW" alt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陳妃暄 陳玉珍</a:t>
            </a:r>
            <a:endParaRPr lang="zh-TW" alt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79544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31" y="0"/>
            <a:ext cx="517869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5436096" y="982469"/>
            <a:ext cx="2622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/>
              <a:t>五顆星</a:t>
            </a:r>
            <a:r>
              <a:rPr lang="en-US" altLang="zh-TW" sz="3600" dirty="0" smtClean="0"/>
              <a:t>:19</a:t>
            </a:r>
            <a:r>
              <a:rPr lang="zh-TW" altLang="en-US" sz="3600" dirty="0" smtClean="0"/>
              <a:t>個</a:t>
            </a:r>
            <a:endParaRPr lang="zh-TW" altLang="en-US" sz="36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5436096" y="1916832"/>
            <a:ext cx="2388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/>
              <a:t>四顆星</a:t>
            </a:r>
            <a:r>
              <a:rPr lang="en-US" altLang="zh-TW" sz="3600" dirty="0" smtClean="0"/>
              <a:t>:8</a:t>
            </a:r>
            <a:r>
              <a:rPr lang="zh-TW" altLang="en-US" sz="3600" dirty="0" smtClean="0"/>
              <a:t>個</a:t>
            </a:r>
            <a:endParaRPr lang="en-US" altLang="zh-TW" sz="3600" dirty="0" smtClean="0"/>
          </a:p>
        </p:txBody>
      </p:sp>
      <p:sp>
        <p:nvSpPr>
          <p:cNvPr id="5" name="文字方塊 4"/>
          <p:cNvSpPr txBox="1"/>
          <p:nvPr/>
        </p:nvSpPr>
        <p:spPr>
          <a:xfrm>
            <a:off x="5436096" y="2852936"/>
            <a:ext cx="2388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/>
              <a:t>三顆星</a:t>
            </a:r>
            <a:r>
              <a:rPr lang="en-US" altLang="zh-TW" sz="3600" dirty="0" smtClean="0"/>
              <a:t>:2</a:t>
            </a:r>
            <a:r>
              <a:rPr lang="zh-TW" altLang="en-US" sz="3600" dirty="0" smtClean="0"/>
              <a:t>個</a:t>
            </a:r>
            <a:endParaRPr lang="zh-TW" altLang="en-US" sz="36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579183" y="3789040"/>
            <a:ext cx="2161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/>
              <a:t>總共</a:t>
            </a:r>
            <a:r>
              <a:rPr lang="en-US" altLang="zh-TW" sz="3600" dirty="0" smtClean="0"/>
              <a:t>:29</a:t>
            </a:r>
            <a:r>
              <a:rPr lang="zh-TW" altLang="en-US" sz="3600" dirty="0" smtClean="0"/>
              <a:t>個</a:t>
            </a:r>
            <a:endParaRPr lang="zh-TW" alt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-18393"/>
            <a:ext cx="5148064" cy="274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5"/>
            <a:ext cx="3995936" cy="685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 rot="1702478">
            <a:off x="312712" y="5379924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成功</a:t>
            </a:r>
            <a:endParaRPr lang="zh-TW" alt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24108"/>
            <a:ext cx="5148064" cy="413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99995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635896" y="620688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/>
              <a:t>心得</a:t>
            </a:r>
            <a:endParaRPr lang="zh-TW" altLang="en-US" sz="4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977305" y="1984484"/>
            <a:ext cx="7056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這次大家學到了許多做點心的技巧</a:t>
            </a:r>
            <a:endParaRPr lang="en-US" altLang="zh-TW" sz="3200" dirty="0" smtClean="0"/>
          </a:p>
          <a:p>
            <a:r>
              <a:rPr lang="zh-TW" altLang="en-US" sz="3200" dirty="0"/>
              <a:t>也了解到做點心的</a:t>
            </a:r>
            <a:r>
              <a:rPr lang="zh-TW" altLang="en-US" sz="3200" dirty="0" smtClean="0"/>
              <a:t>辛苦</a:t>
            </a:r>
            <a:endParaRPr lang="en-US" altLang="zh-TW" sz="3200" dirty="0" smtClean="0"/>
          </a:p>
          <a:p>
            <a:r>
              <a:rPr lang="zh-TW" altLang="en-US" sz="3200" dirty="0" smtClean="0"/>
              <a:t>雖然一開始都做不好</a:t>
            </a:r>
            <a:endParaRPr lang="en-US" altLang="zh-TW" sz="3200" dirty="0" smtClean="0"/>
          </a:p>
          <a:p>
            <a:r>
              <a:rPr lang="zh-TW" altLang="en-US" sz="3200" dirty="0" smtClean="0"/>
              <a:t>但因為有了許多</a:t>
            </a:r>
            <a:r>
              <a:rPr lang="zh-TW" altLang="en-US" sz="3200" dirty="0"/>
              <a:t>次的</a:t>
            </a:r>
            <a:r>
              <a:rPr lang="zh-TW" altLang="en-US" sz="3200" dirty="0" smtClean="0"/>
              <a:t>經驗</a:t>
            </a:r>
            <a:endParaRPr lang="en-US" altLang="zh-TW" sz="3200" dirty="0" smtClean="0"/>
          </a:p>
          <a:p>
            <a:r>
              <a:rPr lang="zh-TW" altLang="en-US" sz="3200" dirty="0" smtClean="0"/>
              <a:t>才有今天的成果</a:t>
            </a:r>
            <a:endParaRPr lang="zh-TW" alt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9510498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56511" y="2780928"/>
            <a:ext cx="51155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TW" altLang="en-US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謝謝大家</a:t>
            </a:r>
            <a:endParaRPr lang="zh-TW" altLang="en-US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142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流程圖: 接點 5"/>
          <p:cNvSpPr/>
          <p:nvPr/>
        </p:nvSpPr>
        <p:spPr>
          <a:xfrm>
            <a:off x="251520" y="2636912"/>
            <a:ext cx="216024" cy="216024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流程圖: 接點 6"/>
          <p:cNvSpPr/>
          <p:nvPr/>
        </p:nvSpPr>
        <p:spPr>
          <a:xfrm>
            <a:off x="251520" y="3645024"/>
            <a:ext cx="216024" cy="216024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流程圖: 接點 9"/>
          <p:cNvSpPr/>
          <p:nvPr/>
        </p:nvSpPr>
        <p:spPr>
          <a:xfrm>
            <a:off x="251520" y="4653136"/>
            <a:ext cx="216024" cy="216024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流程圖: 接點 11"/>
          <p:cNvSpPr/>
          <p:nvPr/>
        </p:nvSpPr>
        <p:spPr>
          <a:xfrm>
            <a:off x="251520" y="5661248"/>
            <a:ext cx="216024" cy="216024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3412074" y="476672"/>
            <a:ext cx="1582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動機</a:t>
            </a:r>
          </a:p>
        </p:txBody>
      </p:sp>
      <p:sp>
        <p:nvSpPr>
          <p:cNvPr id="16" name="矩形 15"/>
          <p:cNvSpPr/>
          <p:nvPr/>
        </p:nvSpPr>
        <p:spPr>
          <a:xfrm>
            <a:off x="398826" y="2544869"/>
            <a:ext cx="878497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由於吳伊婷 陳玉珍 陳妃暄沒有做過點心，所以跟著鍾琳伊和梁云昀做做看</a:t>
            </a:r>
            <a:endParaRPr lang="zh-TW" altLang="en-US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81945" y="3542245"/>
            <a:ext cx="910901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我們也會做一些沒做過東西，例如：養樂多蛋糕 餅乾 鬆餅 巧克力杯子蛋糕</a:t>
            </a:r>
            <a:endParaRPr lang="zh-TW" altLang="en-US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06001" y="4563063"/>
            <a:ext cx="544129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我們會將成品帶到街上，請他們試吃並評價</a:t>
            </a:r>
            <a:endParaRPr lang="zh-TW" altLang="en-US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67544" y="5569205"/>
            <a:ext cx="506260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要滿</a:t>
            </a:r>
            <a:r>
              <a:rPr lang="en-US" altLang="zh-TW" sz="2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20</a:t>
            </a:r>
            <a:r>
              <a:rPr lang="zh-TW" altLang="en-US" sz="2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人給</a:t>
            </a:r>
            <a:r>
              <a:rPr lang="en-US" altLang="zh-TW" sz="2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</a:t>
            </a:r>
            <a:r>
              <a:rPr lang="zh-TW" altLang="en-US" sz="2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星以上才算成功</a:t>
            </a:r>
            <a:r>
              <a:rPr lang="en-US" altLang="zh-TW" sz="2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〈</a:t>
            </a:r>
            <a:r>
              <a:rPr lang="zh-TW" altLang="en-US" sz="2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滿</a:t>
            </a:r>
            <a:r>
              <a:rPr lang="zh-TW" altLang="en-US" sz="20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分</a:t>
            </a:r>
            <a:r>
              <a:rPr lang="zh-TW" altLang="en-US" sz="2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五星</a:t>
            </a:r>
            <a:r>
              <a:rPr lang="en-US" altLang="zh-TW" sz="2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〉</a:t>
            </a:r>
            <a:endParaRPr lang="zh-TW" altLang="en-US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08994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 animBg="1"/>
      <p:bldP spid="16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56" y="1916832"/>
            <a:ext cx="5243227" cy="488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323528" y="405180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n>
                  <a:solidFill>
                    <a:srgbClr val="CCFFFF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養樂多蛋糕</a:t>
            </a:r>
            <a:endParaRPr lang="zh-TW" altLang="en-US" sz="4000" dirty="0">
              <a:ln>
                <a:solidFill>
                  <a:srgbClr val="CCFFFF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24736" y="1117529"/>
            <a:ext cx="24929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TW" altLang="en-US" sz="60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材料：</a:t>
            </a:r>
            <a:endParaRPr lang="en-US" altLang="zh-TW" sz="6000" b="1" dirty="0" smtClean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99011" y="3036670"/>
            <a:ext cx="3565400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低筋麵粉</a:t>
            </a:r>
            <a:r>
              <a:rPr lang="en-US" altLang="zh-TW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100g</a:t>
            </a:r>
            <a:endParaRPr lang="en-US" altLang="zh-TW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zh-TW" alt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蛋</a:t>
            </a:r>
            <a:r>
              <a:rPr lang="zh-TW" alt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兩</a:t>
            </a:r>
            <a:r>
              <a:rPr lang="zh-TW" alt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顆             </a:t>
            </a:r>
            <a:endParaRPr lang="en-US" altLang="zh-TW" sz="4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zh-TW" altLang="en-US" sz="4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養樂多</a:t>
            </a:r>
            <a:r>
              <a:rPr lang="en-US" altLang="zh-TW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130g    </a:t>
            </a:r>
          </a:p>
          <a:p>
            <a:pPr algn="ctr"/>
            <a:r>
              <a:rPr lang="zh-TW" alt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細砂糖</a:t>
            </a:r>
            <a:r>
              <a:rPr lang="en-US" altLang="zh-TW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10g</a:t>
            </a:r>
            <a:r>
              <a:rPr lang="zh-TW" alt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</a:t>
            </a:r>
            <a:endParaRPr lang="en-US" altLang="zh-TW" sz="4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5360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8024" cy="683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652120" y="188641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做法：</a:t>
            </a:r>
            <a:endParaRPr lang="zh-TW" alt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860032" y="2060848"/>
            <a:ext cx="41764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1.</a:t>
            </a:r>
            <a:r>
              <a:rPr lang="zh-TW" altLang="en-US" sz="3200" dirty="0" smtClean="0"/>
              <a:t>將蛋黃倒入麵粉，再把養樂多倒入 ，</a:t>
            </a:r>
            <a:endParaRPr lang="en-US" altLang="zh-TW" sz="3200" dirty="0" smtClean="0"/>
          </a:p>
          <a:p>
            <a:r>
              <a:rPr lang="zh-TW" altLang="en-US" sz="3200" dirty="0" smtClean="0"/>
              <a:t>攪拌均勻</a:t>
            </a:r>
            <a:endParaRPr lang="en-US" altLang="zh-TW" sz="3200" dirty="0" smtClean="0"/>
          </a:p>
          <a:p>
            <a:r>
              <a:rPr lang="en-US" altLang="zh-TW" sz="3200" dirty="0" smtClean="0"/>
              <a:t>2.</a:t>
            </a:r>
            <a:r>
              <a:rPr lang="zh-TW" altLang="en-US" sz="3200" dirty="0" smtClean="0"/>
              <a:t>將蛋白打發倒入</a:t>
            </a:r>
            <a:r>
              <a:rPr lang="en-US" altLang="zh-TW" sz="3200" dirty="0" smtClean="0"/>
              <a:t>1.</a:t>
            </a:r>
            <a:r>
              <a:rPr lang="zh-TW" altLang="en-US" sz="3200" dirty="0" smtClean="0"/>
              <a:t>中</a:t>
            </a:r>
            <a:endParaRPr lang="en-US" altLang="zh-TW" sz="3200" dirty="0" smtClean="0"/>
          </a:p>
          <a:p>
            <a:r>
              <a:rPr lang="en-US" altLang="zh-TW" sz="3200" dirty="0" smtClean="0"/>
              <a:t>3.</a:t>
            </a:r>
            <a:r>
              <a:rPr lang="zh-TW" altLang="en-US" sz="3200" dirty="0" smtClean="0"/>
              <a:t>將麵糊倒入鍋中，小火等待至起泡</a:t>
            </a:r>
            <a:endParaRPr lang="en-US" altLang="zh-TW" sz="3200" dirty="0" smtClean="0"/>
          </a:p>
          <a:p>
            <a:r>
              <a:rPr lang="zh-TW" altLang="en-US" sz="3200" dirty="0" smtClean="0"/>
              <a:t>就可以翻面</a:t>
            </a:r>
            <a:endParaRPr lang="en-US" altLang="zh-TW" sz="3200" dirty="0" smtClean="0"/>
          </a:p>
        </p:txBody>
      </p:sp>
    </p:spTree>
    <p:extLst>
      <p:ext uri="{BB962C8B-B14F-4D97-AF65-F5344CB8AC3E}">
        <p14:creationId xmlns="" xmlns:p14="http://schemas.microsoft.com/office/powerpoint/2010/main" val="39765518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3"/>
            <a:ext cx="5215501" cy="5733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11560" y="260648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/>
              <a:t>鬆餅</a:t>
            </a:r>
            <a:endParaRPr lang="zh-TW" altLang="en-US" sz="44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6228184" y="56553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/>
              <a:t>材料：</a:t>
            </a:r>
            <a:endParaRPr lang="zh-TW" altLang="en-US" sz="3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724127" y="1700807"/>
            <a:ext cx="288091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低筋麵粉</a:t>
            </a:r>
            <a:r>
              <a:rPr lang="en-US" altLang="zh-TW" sz="2800" dirty="0" smtClean="0"/>
              <a:t>300g</a:t>
            </a:r>
          </a:p>
          <a:p>
            <a:r>
              <a:rPr lang="zh-TW" altLang="en-US" sz="2800" dirty="0" smtClean="0"/>
              <a:t>泡打粉</a:t>
            </a:r>
            <a:r>
              <a:rPr lang="en-US" altLang="zh-TW" sz="2800" dirty="0" smtClean="0"/>
              <a:t>11g</a:t>
            </a:r>
          </a:p>
          <a:p>
            <a:r>
              <a:rPr lang="zh-TW" altLang="en-US" sz="2800" dirty="0"/>
              <a:t>細砂糖</a:t>
            </a:r>
            <a:r>
              <a:rPr lang="en-US" altLang="zh-TW" sz="2800" dirty="0" smtClean="0"/>
              <a:t>105g</a:t>
            </a:r>
          </a:p>
          <a:p>
            <a:r>
              <a:rPr lang="zh-TW" altLang="en-US" sz="2800" dirty="0"/>
              <a:t>鹽</a:t>
            </a:r>
            <a:r>
              <a:rPr lang="en-US" altLang="zh-TW" sz="2800" dirty="0" smtClean="0"/>
              <a:t>5g</a:t>
            </a:r>
          </a:p>
          <a:p>
            <a:r>
              <a:rPr lang="zh-TW" altLang="en-US" sz="2800" dirty="0"/>
              <a:t>全蛋</a:t>
            </a:r>
            <a:r>
              <a:rPr lang="en-US" altLang="zh-TW" sz="2800" dirty="0" smtClean="0"/>
              <a:t>210g</a:t>
            </a:r>
          </a:p>
          <a:p>
            <a:r>
              <a:rPr lang="zh-TW" altLang="en-US" sz="2800" dirty="0"/>
              <a:t>融化奶油</a:t>
            </a:r>
            <a:r>
              <a:rPr lang="en-US" altLang="zh-TW" sz="2800" dirty="0" smtClean="0"/>
              <a:t>45g</a:t>
            </a:r>
          </a:p>
          <a:p>
            <a:r>
              <a:rPr lang="zh-TW" altLang="en-US" sz="2800" dirty="0"/>
              <a:t>牛奶</a:t>
            </a:r>
            <a:r>
              <a:rPr lang="en-US" altLang="zh-TW" sz="2800" dirty="0" smtClean="0"/>
              <a:t>300g</a:t>
            </a:r>
          </a:p>
          <a:p>
            <a:r>
              <a:rPr lang="zh-TW" altLang="en-US" sz="2800" dirty="0" smtClean="0"/>
              <a:t>起司、火腿</a:t>
            </a:r>
            <a:r>
              <a:rPr lang="zh-TW" altLang="en-US" sz="2800" dirty="0"/>
              <a:t>各</a:t>
            </a:r>
            <a:r>
              <a:rPr lang="en-US" altLang="zh-TW" sz="2800" dirty="0"/>
              <a:t>3</a:t>
            </a:r>
            <a:r>
              <a:rPr lang="zh-TW" altLang="en-US" sz="2800" dirty="0" smtClean="0"/>
              <a:t>片</a:t>
            </a:r>
            <a:endParaRPr lang="en-US" altLang="zh-TW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24759480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22"/>
            <a:ext cx="5076564" cy="686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796136" y="424651"/>
            <a:ext cx="13484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/>
              <a:t>做法</a:t>
            </a:r>
            <a:r>
              <a:rPr lang="en-US" altLang="zh-TW" sz="4000" dirty="0" smtClean="0"/>
              <a:t>:</a:t>
            </a:r>
            <a:endParaRPr lang="zh-TW" altLang="en-US" sz="4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052503" y="1340768"/>
            <a:ext cx="38164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1.</a:t>
            </a:r>
            <a:r>
              <a:rPr lang="zh-TW" altLang="en-US" sz="2800" dirty="0" smtClean="0"/>
              <a:t>將泡打粉倒入麵粉中</a:t>
            </a:r>
            <a:endParaRPr lang="en-US" altLang="zh-TW" sz="2800" dirty="0" smtClean="0"/>
          </a:p>
          <a:p>
            <a:r>
              <a:rPr lang="en-US" altLang="zh-TW" sz="2800" dirty="0" smtClean="0"/>
              <a:t>2.</a:t>
            </a:r>
            <a:r>
              <a:rPr lang="zh-TW" altLang="en-US" sz="2800" dirty="0" smtClean="0"/>
              <a:t>將牛奶倒入蛋中攪拌均勻</a:t>
            </a:r>
            <a:endParaRPr lang="en-US" altLang="zh-TW" sz="2800" dirty="0" smtClean="0"/>
          </a:p>
          <a:p>
            <a:r>
              <a:rPr lang="en-US" altLang="zh-TW" sz="2800" dirty="0" smtClean="0"/>
              <a:t>3.</a:t>
            </a:r>
            <a:r>
              <a:rPr lang="zh-TW" altLang="en-US" sz="2800" dirty="0" smtClean="0"/>
              <a:t>將</a:t>
            </a:r>
            <a:r>
              <a:rPr lang="en-US" altLang="zh-TW" sz="2800" dirty="0" smtClean="0"/>
              <a:t>2</a:t>
            </a:r>
            <a:r>
              <a:rPr lang="zh-TW" altLang="en-US" sz="2800" dirty="0" smtClean="0"/>
              <a:t>倒入</a:t>
            </a:r>
            <a:r>
              <a:rPr lang="en-US" altLang="zh-TW" sz="2800" dirty="0" smtClean="0"/>
              <a:t>1</a:t>
            </a:r>
            <a:r>
              <a:rPr lang="zh-TW" altLang="en-US" sz="2800" dirty="0" smtClean="0"/>
              <a:t>攪拌均勻</a:t>
            </a:r>
            <a:endParaRPr lang="en-US" altLang="zh-TW" sz="2800" dirty="0" smtClean="0"/>
          </a:p>
          <a:p>
            <a:r>
              <a:rPr lang="en-US" altLang="zh-TW" sz="2800" dirty="0" smtClean="0"/>
              <a:t>4.</a:t>
            </a:r>
            <a:r>
              <a:rPr lang="zh-TW" altLang="en-US" sz="2800" dirty="0" smtClean="0"/>
              <a:t>將融化奶油倒入</a:t>
            </a:r>
            <a:r>
              <a:rPr lang="en-US" altLang="zh-TW" sz="2800" dirty="0" smtClean="0"/>
              <a:t>3</a:t>
            </a:r>
          </a:p>
          <a:p>
            <a:r>
              <a:rPr lang="en-US" altLang="zh-TW" sz="2800" dirty="0" smtClean="0"/>
              <a:t>5.</a:t>
            </a:r>
            <a:r>
              <a:rPr lang="zh-TW" altLang="en-US" sz="2800" dirty="0" smtClean="0"/>
              <a:t>將切丁好的起司跟火腿倒入</a:t>
            </a:r>
            <a:r>
              <a:rPr lang="en-US" altLang="zh-TW" sz="2800" dirty="0" smtClean="0"/>
              <a:t>4</a:t>
            </a:r>
            <a:r>
              <a:rPr lang="zh-TW" altLang="en-US" sz="2800" dirty="0" smtClean="0"/>
              <a:t>中，</a:t>
            </a:r>
            <a:r>
              <a:rPr lang="zh-TW" altLang="en-US" sz="2800" dirty="0"/>
              <a:t>靜置</a:t>
            </a:r>
            <a:r>
              <a:rPr lang="en-US" altLang="zh-TW" sz="2800" dirty="0"/>
              <a:t>30</a:t>
            </a:r>
            <a:r>
              <a:rPr lang="zh-TW" altLang="en-US" sz="2800" dirty="0" smtClean="0"/>
              <a:t>分鐘</a:t>
            </a:r>
            <a:endParaRPr lang="en-US" altLang="zh-TW" sz="2800" dirty="0" smtClean="0"/>
          </a:p>
          <a:p>
            <a:r>
              <a:rPr lang="en-US" altLang="zh-TW" sz="2800" dirty="0" smtClean="0"/>
              <a:t>6.</a:t>
            </a:r>
            <a:r>
              <a:rPr lang="zh-TW" altLang="en-US" sz="2800" dirty="0" smtClean="0"/>
              <a:t>將麵糊倒入已經預熱好的鬆餅機</a:t>
            </a:r>
            <a:endParaRPr lang="en-US" altLang="zh-TW" sz="2800" dirty="0"/>
          </a:p>
          <a:p>
            <a:r>
              <a:rPr lang="en-US" altLang="zh-TW" sz="2800" dirty="0" smtClean="0"/>
              <a:t>7.</a:t>
            </a:r>
            <a:r>
              <a:rPr lang="zh-TW" altLang="en-US" sz="2800" dirty="0" smtClean="0"/>
              <a:t>烤倒有焦色就可以了</a:t>
            </a:r>
            <a:endParaRPr lang="en-US" altLang="zh-TW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33379582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3325"/>
            <a:ext cx="4716016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573913" y="329814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/>
              <a:t>巧克力杯子蛋糕</a:t>
            </a:r>
            <a:endParaRPr lang="zh-TW" altLang="en-US" sz="32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5036296" y="384378"/>
            <a:ext cx="1231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/>
              <a:t>材料</a:t>
            </a:r>
            <a:r>
              <a:rPr lang="en-US" altLang="zh-TW" sz="3600" dirty="0" smtClean="0"/>
              <a:t>:</a:t>
            </a:r>
            <a:endParaRPr lang="zh-TW" altLang="en-US" sz="36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124177" y="1119207"/>
            <a:ext cx="18036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巧克力</a:t>
            </a:r>
            <a:r>
              <a:rPr lang="en-US" altLang="zh-TW" sz="2800" dirty="0" smtClean="0"/>
              <a:t>3</a:t>
            </a:r>
            <a:r>
              <a:rPr lang="zh-TW" altLang="en-US" sz="2800" dirty="0" smtClean="0"/>
              <a:t>包</a:t>
            </a:r>
            <a:endParaRPr lang="en-US" altLang="zh-TW" sz="2800" dirty="0" smtClean="0"/>
          </a:p>
          <a:p>
            <a:r>
              <a:rPr lang="en-US" altLang="zh-TW" sz="2800" dirty="0" smtClean="0"/>
              <a:t>3</a:t>
            </a:r>
            <a:r>
              <a:rPr lang="zh-TW" altLang="en-US" sz="2800" dirty="0" smtClean="0"/>
              <a:t>顆蛋</a:t>
            </a:r>
            <a:endParaRPr lang="en-US" altLang="zh-TW" sz="2800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5051898" y="2420888"/>
            <a:ext cx="13484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/>
              <a:t>做法</a:t>
            </a:r>
            <a:r>
              <a:rPr lang="en-US" altLang="zh-TW" sz="4000" dirty="0" smtClean="0"/>
              <a:t>:</a:t>
            </a:r>
            <a:endParaRPr lang="zh-TW" altLang="en-US" sz="4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677880" y="3429000"/>
            <a:ext cx="44999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1.</a:t>
            </a:r>
            <a:r>
              <a:rPr lang="zh-TW" altLang="en-US" sz="2800" dirty="0" smtClean="0"/>
              <a:t>將巧克力隔水融化</a:t>
            </a:r>
            <a:endParaRPr lang="en-US" altLang="zh-TW" sz="2800" dirty="0" smtClean="0"/>
          </a:p>
          <a:p>
            <a:r>
              <a:rPr lang="en-US" altLang="zh-TW" sz="2800" dirty="0" smtClean="0"/>
              <a:t>2.</a:t>
            </a:r>
            <a:r>
              <a:rPr lang="zh-TW" altLang="en-US" sz="2800" dirty="0" smtClean="0"/>
              <a:t>將蛋黃倒入</a:t>
            </a:r>
            <a:r>
              <a:rPr lang="en-US" altLang="zh-TW" sz="2800" dirty="0" smtClean="0"/>
              <a:t>1</a:t>
            </a:r>
            <a:r>
              <a:rPr lang="zh-TW" altLang="en-US" sz="2800" dirty="0" smtClean="0"/>
              <a:t>中</a:t>
            </a:r>
            <a:endParaRPr lang="en-US" altLang="zh-TW" sz="2800" dirty="0" smtClean="0"/>
          </a:p>
          <a:p>
            <a:r>
              <a:rPr lang="en-US" altLang="zh-TW" sz="2800" dirty="0" smtClean="0"/>
              <a:t>3.</a:t>
            </a:r>
            <a:r>
              <a:rPr lang="zh-TW" altLang="en-US" sz="2800" dirty="0" smtClean="0"/>
              <a:t>將蛋白打發</a:t>
            </a:r>
            <a:endParaRPr lang="en-US" altLang="zh-TW" sz="2800" dirty="0" smtClean="0"/>
          </a:p>
          <a:p>
            <a:r>
              <a:rPr lang="en-US" altLang="zh-TW" sz="2800" dirty="0" smtClean="0"/>
              <a:t>4.</a:t>
            </a:r>
            <a:r>
              <a:rPr lang="zh-TW" altLang="en-US" sz="2800" dirty="0" smtClean="0"/>
              <a:t>將</a:t>
            </a:r>
            <a:r>
              <a:rPr lang="en-US" altLang="zh-TW" sz="2800" dirty="0" smtClean="0"/>
              <a:t>2</a:t>
            </a:r>
            <a:r>
              <a:rPr lang="zh-TW" altLang="en-US" sz="2800" dirty="0" smtClean="0"/>
              <a:t>倒入</a:t>
            </a:r>
            <a:r>
              <a:rPr lang="en-US" altLang="zh-TW" sz="2800" dirty="0" smtClean="0"/>
              <a:t>3</a:t>
            </a:r>
            <a:r>
              <a:rPr lang="zh-TW" altLang="en-US" sz="2800" dirty="0" smtClean="0"/>
              <a:t>中</a:t>
            </a:r>
            <a:endParaRPr lang="en-US" altLang="zh-TW" sz="2800" dirty="0" smtClean="0"/>
          </a:p>
          <a:p>
            <a:r>
              <a:rPr lang="en-US" altLang="zh-TW" sz="2800" dirty="0" smtClean="0"/>
              <a:t>5.</a:t>
            </a:r>
            <a:r>
              <a:rPr lang="zh-TW" altLang="en-US" sz="2800" dirty="0" smtClean="0"/>
              <a:t>倒入杯子中，烘烤</a:t>
            </a:r>
            <a:r>
              <a:rPr lang="en-US" altLang="zh-TW" sz="2800" dirty="0" smtClean="0"/>
              <a:t>30</a:t>
            </a:r>
            <a:r>
              <a:rPr lang="zh-TW" altLang="en-US" sz="2800" dirty="0" smtClean="0"/>
              <a:t>分鐘即可拿出</a:t>
            </a:r>
            <a:endParaRPr lang="en-US" altLang="zh-TW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706739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051720" y="404664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/>
              <a:t>餅乾</a:t>
            </a:r>
            <a:endParaRPr lang="zh-TW" altLang="en-US" sz="4400" dirty="0"/>
          </a:p>
        </p:txBody>
      </p:sp>
      <p:pic>
        <p:nvPicPr>
          <p:cNvPr id="1027" name="Picture 3" descr="D:\21844016_346362325808188_1574739177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5332810" cy="5445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988893" y="1028055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/>
              <a:t>材料：</a:t>
            </a:r>
            <a:endParaRPr lang="zh-TW" altLang="en-US" sz="4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796136" y="2636912"/>
            <a:ext cx="271741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/>
              <a:t>麵粉</a:t>
            </a:r>
            <a:r>
              <a:rPr lang="en-US" altLang="zh-TW" sz="3600" dirty="0" smtClean="0"/>
              <a:t>120g</a:t>
            </a:r>
          </a:p>
          <a:p>
            <a:r>
              <a:rPr lang="zh-TW" altLang="en-US" sz="3600" dirty="0" smtClean="0"/>
              <a:t>糖粉</a:t>
            </a:r>
            <a:r>
              <a:rPr lang="en-US" altLang="zh-TW" sz="3600" dirty="0" smtClean="0"/>
              <a:t>2</a:t>
            </a:r>
            <a:r>
              <a:rPr lang="zh-TW" altLang="en-US" sz="3600" dirty="0" smtClean="0"/>
              <a:t>大匙</a:t>
            </a:r>
            <a:endParaRPr lang="en-US" altLang="zh-TW" sz="3600" dirty="0" smtClean="0"/>
          </a:p>
          <a:p>
            <a:r>
              <a:rPr lang="zh-TW" altLang="en-US" sz="3600" dirty="0"/>
              <a:t>無</a:t>
            </a:r>
            <a:r>
              <a:rPr lang="zh-TW" altLang="en-US" sz="3600" dirty="0" smtClean="0"/>
              <a:t>鹽奶油</a:t>
            </a:r>
            <a:r>
              <a:rPr lang="en-US" altLang="zh-TW" sz="3600" dirty="0" smtClean="0"/>
              <a:t>70g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6853666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1641693_346362939141460_386523107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" y="0"/>
            <a:ext cx="532859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6156176" y="908720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dirty="0">
                <a:solidFill>
                  <a:prstClr val="black"/>
                </a:solidFill>
              </a:rPr>
              <a:t>作法：</a:t>
            </a:r>
          </a:p>
        </p:txBody>
      </p:sp>
      <p:sp>
        <p:nvSpPr>
          <p:cNvPr id="3" name="矩形 2"/>
          <p:cNvSpPr/>
          <p:nvPr/>
        </p:nvSpPr>
        <p:spPr>
          <a:xfrm>
            <a:off x="5220072" y="2025908"/>
            <a:ext cx="43204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2800" dirty="0">
                <a:solidFill>
                  <a:prstClr val="black"/>
                </a:solidFill>
              </a:rPr>
              <a:t>1.</a:t>
            </a:r>
            <a:r>
              <a:rPr lang="zh-TW" altLang="en-US" sz="2800" dirty="0">
                <a:solidFill>
                  <a:prstClr val="black"/>
                </a:solidFill>
              </a:rPr>
              <a:t>先把糖粉過塞</a:t>
            </a:r>
            <a:r>
              <a:rPr lang="zh-TW" altLang="en-US" sz="2800" dirty="0" smtClean="0">
                <a:solidFill>
                  <a:prstClr val="black"/>
                </a:solidFill>
              </a:rPr>
              <a:t>後</a:t>
            </a:r>
            <a:endParaRPr lang="en-US" altLang="zh-TW" sz="2800" dirty="0" smtClean="0">
              <a:solidFill>
                <a:prstClr val="black"/>
              </a:solidFill>
            </a:endParaRPr>
          </a:p>
          <a:p>
            <a:pPr lvl="0"/>
            <a:r>
              <a:rPr lang="zh-TW" altLang="en-US" sz="2800" dirty="0" smtClean="0">
                <a:solidFill>
                  <a:prstClr val="black"/>
                </a:solidFill>
              </a:rPr>
              <a:t>，</a:t>
            </a:r>
            <a:r>
              <a:rPr lang="zh-TW" altLang="en-US" sz="2800" dirty="0">
                <a:solidFill>
                  <a:prstClr val="black"/>
                </a:solidFill>
              </a:rPr>
              <a:t>加入軟化奶油</a:t>
            </a:r>
            <a:endParaRPr lang="en-US" altLang="zh-TW" sz="2800" dirty="0">
              <a:solidFill>
                <a:prstClr val="black"/>
              </a:solidFill>
            </a:endParaRPr>
          </a:p>
          <a:p>
            <a:pPr lvl="0"/>
            <a:r>
              <a:rPr lang="en-US" altLang="zh-TW" sz="2800" dirty="0">
                <a:solidFill>
                  <a:prstClr val="black"/>
                </a:solidFill>
              </a:rPr>
              <a:t>2.</a:t>
            </a:r>
            <a:r>
              <a:rPr lang="zh-TW" altLang="en-US" sz="2800" dirty="0">
                <a:solidFill>
                  <a:prstClr val="black"/>
                </a:solidFill>
              </a:rPr>
              <a:t>攪拌到變成白色</a:t>
            </a:r>
            <a:endParaRPr lang="en-US" altLang="zh-TW" sz="2800" dirty="0">
              <a:solidFill>
                <a:prstClr val="black"/>
              </a:solidFill>
            </a:endParaRPr>
          </a:p>
          <a:p>
            <a:pPr lvl="0"/>
            <a:r>
              <a:rPr lang="en-US" altLang="zh-TW" sz="2800" dirty="0">
                <a:solidFill>
                  <a:prstClr val="black"/>
                </a:solidFill>
              </a:rPr>
              <a:t>3.</a:t>
            </a:r>
            <a:r>
              <a:rPr lang="zh-TW" altLang="en-US" sz="2800" dirty="0">
                <a:solidFill>
                  <a:prstClr val="black"/>
                </a:solidFill>
              </a:rPr>
              <a:t>再加入過塞</a:t>
            </a:r>
            <a:r>
              <a:rPr lang="zh-TW" altLang="en-US" sz="2800" dirty="0" smtClean="0">
                <a:solidFill>
                  <a:prstClr val="black"/>
                </a:solidFill>
              </a:rPr>
              <a:t>後</a:t>
            </a:r>
            <a:endParaRPr lang="en-US" altLang="zh-TW" sz="2800" dirty="0" smtClean="0">
              <a:solidFill>
                <a:prstClr val="black"/>
              </a:solidFill>
            </a:endParaRPr>
          </a:p>
          <a:p>
            <a:pPr lvl="0"/>
            <a:r>
              <a:rPr lang="zh-TW" altLang="en-US" sz="2800" dirty="0" smtClean="0">
                <a:solidFill>
                  <a:prstClr val="black"/>
                </a:solidFill>
              </a:rPr>
              <a:t>的</a:t>
            </a:r>
            <a:r>
              <a:rPr lang="zh-TW" altLang="en-US" sz="2800" dirty="0">
                <a:solidFill>
                  <a:prstClr val="black"/>
                </a:solidFill>
              </a:rPr>
              <a:t>麵粉，揉成團</a:t>
            </a:r>
            <a:endParaRPr lang="en-US" altLang="zh-TW" sz="2800" dirty="0">
              <a:solidFill>
                <a:prstClr val="black"/>
              </a:solidFill>
            </a:endParaRPr>
          </a:p>
          <a:p>
            <a:pPr lvl="0"/>
            <a:r>
              <a:rPr lang="en-US" altLang="zh-TW" sz="2800" dirty="0">
                <a:solidFill>
                  <a:prstClr val="black"/>
                </a:solidFill>
              </a:rPr>
              <a:t>4.</a:t>
            </a:r>
            <a:r>
              <a:rPr lang="zh-TW" altLang="en-US" sz="2800" dirty="0">
                <a:solidFill>
                  <a:prstClr val="black"/>
                </a:solidFill>
              </a:rPr>
              <a:t>放到冰箱</a:t>
            </a:r>
            <a:r>
              <a:rPr lang="en-US" altLang="zh-TW" sz="2800" dirty="0">
                <a:solidFill>
                  <a:prstClr val="black"/>
                </a:solidFill>
              </a:rPr>
              <a:t>〈</a:t>
            </a:r>
            <a:r>
              <a:rPr lang="zh-TW" altLang="en-US" sz="2800" dirty="0">
                <a:solidFill>
                  <a:prstClr val="black"/>
                </a:solidFill>
              </a:rPr>
              <a:t>冷藏</a:t>
            </a:r>
            <a:r>
              <a:rPr lang="en-US" altLang="zh-TW" sz="2800" dirty="0">
                <a:solidFill>
                  <a:prstClr val="black"/>
                </a:solidFill>
              </a:rPr>
              <a:t>〉</a:t>
            </a:r>
            <a:r>
              <a:rPr lang="en-US" altLang="zh-TW" sz="2000" dirty="0">
                <a:solidFill>
                  <a:prstClr val="black"/>
                </a:solidFill>
              </a:rPr>
              <a:t>2</a:t>
            </a:r>
            <a:r>
              <a:rPr lang="zh-TW" altLang="en-US" sz="2000" dirty="0">
                <a:solidFill>
                  <a:prstClr val="black"/>
                </a:solidFill>
              </a:rPr>
              <a:t>小時</a:t>
            </a:r>
            <a:endParaRPr lang="en-US" altLang="zh-TW" sz="2000" dirty="0">
              <a:solidFill>
                <a:prstClr val="black"/>
              </a:solidFill>
            </a:endParaRPr>
          </a:p>
          <a:p>
            <a:pPr lvl="0"/>
            <a:r>
              <a:rPr lang="en-US" altLang="zh-TW" sz="2800" dirty="0">
                <a:solidFill>
                  <a:prstClr val="black"/>
                </a:solidFill>
              </a:rPr>
              <a:t>5.</a:t>
            </a:r>
            <a:r>
              <a:rPr lang="zh-TW" altLang="en-US" sz="2800" dirty="0">
                <a:solidFill>
                  <a:prstClr val="black"/>
                </a:solidFill>
              </a:rPr>
              <a:t>之後只要用模具</a:t>
            </a:r>
            <a:r>
              <a:rPr lang="zh-TW" altLang="en-US" sz="2800" dirty="0" smtClean="0">
                <a:solidFill>
                  <a:prstClr val="black"/>
                </a:solidFill>
              </a:rPr>
              <a:t>素形</a:t>
            </a:r>
            <a:endParaRPr lang="en-US" altLang="zh-TW" sz="2800" dirty="0" smtClean="0">
              <a:solidFill>
                <a:prstClr val="black"/>
              </a:solidFill>
            </a:endParaRPr>
          </a:p>
          <a:p>
            <a:pPr lvl="0"/>
            <a:r>
              <a:rPr lang="zh-TW" altLang="en-US" sz="2800" dirty="0" smtClean="0">
                <a:solidFill>
                  <a:prstClr val="black"/>
                </a:solidFill>
              </a:rPr>
              <a:t>，</a:t>
            </a:r>
            <a:r>
              <a:rPr lang="zh-TW" altLang="en-US" sz="2800" dirty="0">
                <a:solidFill>
                  <a:prstClr val="black"/>
                </a:solidFill>
              </a:rPr>
              <a:t>即可拿去烤</a:t>
            </a:r>
            <a:endParaRPr lang="en-US" altLang="zh-TW" sz="2800" dirty="0">
              <a:solidFill>
                <a:prstClr val="black"/>
              </a:solidFill>
            </a:endParaRPr>
          </a:p>
          <a:p>
            <a:pPr lvl="0"/>
            <a:r>
              <a:rPr lang="en-US" altLang="zh-TW" sz="2800" dirty="0">
                <a:solidFill>
                  <a:prstClr val="black"/>
                </a:solidFill>
              </a:rPr>
              <a:t>《</a:t>
            </a:r>
            <a:r>
              <a:rPr lang="zh-TW" altLang="en-US" sz="2800" dirty="0">
                <a:solidFill>
                  <a:prstClr val="black"/>
                </a:solidFill>
              </a:rPr>
              <a:t>注意</a:t>
            </a:r>
            <a:r>
              <a:rPr lang="en-US" altLang="zh-TW" sz="2800" dirty="0">
                <a:solidFill>
                  <a:prstClr val="black"/>
                </a:solidFill>
              </a:rPr>
              <a:t>》</a:t>
            </a:r>
            <a:r>
              <a:rPr lang="zh-TW" altLang="en-US" sz="2800" dirty="0">
                <a:solidFill>
                  <a:prstClr val="black"/>
                </a:solidFill>
              </a:rPr>
              <a:t>用</a:t>
            </a:r>
            <a:r>
              <a:rPr lang="en-US" altLang="zh-TW" sz="2800" dirty="0">
                <a:solidFill>
                  <a:prstClr val="black"/>
                </a:solidFill>
              </a:rPr>
              <a:t>170</a:t>
            </a:r>
            <a:r>
              <a:rPr lang="zh-TW" altLang="en-US" sz="2800" dirty="0">
                <a:solidFill>
                  <a:prstClr val="black"/>
                </a:solidFill>
              </a:rPr>
              <a:t>度</a:t>
            </a:r>
            <a:r>
              <a:rPr lang="zh-TW" altLang="en-US" sz="2800" dirty="0" smtClean="0">
                <a:solidFill>
                  <a:prstClr val="black"/>
                </a:solidFill>
              </a:rPr>
              <a:t>烤</a:t>
            </a:r>
            <a:endParaRPr lang="en-US" altLang="zh-TW" sz="2800" dirty="0" smtClean="0">
              <a:solidFill>
                <a:prstClr val="black"/>
              </a:solidFill>
            </a:endParaRPr>
          </a:p>
          <a:p>
            <a:pPr lvl="0"/>
            <a:r>
              <a:rPr lang="en-US" altLang="zh-TW" sz="2800" dirty="0" smtClean="0">
                <a:solidFill>
                  <a:prstClr val="black"/>
                </a:solidFill>
              </a:rPr>
              <a:t>20</a:t>
            </a:r>
            <a:r>
              <a:rPr lang="zh-TW" altLang="en-US" sz="2800" dirty="0">
                <a:solidFill>
                  <a:prstClr val="black"/>
                </a:solidFill>
              </a:rPr>
              <a:t>分後再拿出，</a:t>
            </a:r>
            <a:endParaRPr lang="en-US" altLang="zh-TW" sz="2800" dirty="0">
              <a:solidFill>
                <a:prstClr val="black"/>
              </a:solidFill>
            </a:endParaRPr>
          </a:p>
          <a:p>
            <a:pPr lvl="0"/>
            <a:r>
              <a:rPr lang="zh-TW" altLang="en-US" sz="2800" dirty="0">
                <a:solidFill>
                  <a:prstClr val="black"/>
                </a:solidFill>
              </a:rPr>
              <a:t>放涼後即可食用</a:t>
            </a:r>
          </a:p>
        </p:txBody>
      </p:sp>
    </p:spTree>
    <p:extLst>
      <p:ext uri="{BB962C8B-B14F-4D97-AF65-F5344CB8AC3E}">
        <p14:creationId xmlns="" xmlns:p14="http://schemas.microsoft.com/office/powerpoint/2010/main" val="21015440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472</Words>
  <Application>Microsoft Office PowerPoint</Application>
  <PresentationFormat>如螢幕大小 (4:3)</PresentationFormat>
  <Paragraphs>79</Paragraphs>
  <Slides>13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成為小小糕點師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成為小小糕點師</dc:title>
  <dc:creator>user</dc:creator>
  <cp:lastModifiedBy>user</cp:lastModifiedBy>
  <cp:revision>36</cp:revision>
  <dcterms:created xsi:type="dcterms:W3CDTF">2017-08-11T15:22:04Z</dcterms:created>
  <dcterms:modified xsi:type="dcterms:W3CDTF">2017-09-28T06:04:31Z</dcterms:modified>
</cp:coreProperties>
</file>