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42" autoAdjust="0"/>
  </p:normalViewPr>
  <p:slideViewPr>
    <p:cSldViewPr>
      <p:cViewPr varScale="1">
        <p:scale>
          <a:sx n="64" d="100"/>
          <a:sy n="64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07B43-F25B-4D3D-BAE9-0937B0A80EF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D7C431A-F712-4D0D-8535-6AF3E8D052E5}">
      <dgm:prSet phldrT="[文字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備零件</a:t>
          </a:r>
        </a:p>
      </dgm:t>
    </dgm:pt>
    <dgm:pt modelId="{55589F6A-956E-4465-81A7-469505D9876F}" type="parTrans" cxnId="{EB7DEBF7-6BDF-43B8-86AB-B94F9A55D76E}">
      <dgm:prSet/>
      <dgm:spPr/>
      <dgm:t>
        <a:bodyPr/>
        <a:lstStyle/>
        <a:p>
          <a:endParaRPr lang="zh-TW" altLang="en-US"/>
        </a:p>
      </dgm:t>
    </dgm:pt>
    <dgm:pt modelId="{B5355806-2B96-4ECD-9BF6-7DF70C1AC958}" type="sibTrans" cxnId="{EB7DEBF7-6BDF-43B8-86AB-B94F9A55D76E}">
      <dgm:prSet/>
      <dgm:spPr/>
      <dgm:t>
        <a:bodyPr/>
        <a:lstStyle/>
        <a:p>
          <a:endParaRPr lang="zh-TW" altLang="en-US"/>
        </a:p>
      </dgm:t>
    </dgm:pt>
    <dgm:pt modelId="{E24B13CE-E159-4B3C-ADCB-06E9316E4189}">
      <dgm:prSet phldrT="[文字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組裝</a:t>
          </a:r>
        </a:p>
      </dgm:t>
    </dgm:pt>
    <dgm:pt modelId="{DFF27AFB-B1B9-49A9-B302-314188929F9D}" type="parTrans" cxnId="{37A5F942-FBB8-4E84-8FBC-7C15B2EF9399}">
      <dgm:prSet/>
      <dgm:spPr/>
      <dgm:t>
        <a:bodyPr/>
        <a:lstStyle/>
        <a:p>
          <a:endParaRPr lang="zh-TW" altLang="en-US"/>
        </a:p>
      </dgm:t>
    </dgm:pt>
    <dgm:pt modelId="{4630EEF5-11BB-4896-876C-3BA180E8271F}" type="sibTrans" cxnId="{37A5F942-FBB8-4E84-8FBC-7C15B2EF9399}">
      <dgm:prSet/>
      <dgm:spPr/>
      <dgm:t>
        <a:bodyPr/>
        <a:lstStyle/>
        <a:p>
          <a:endParaRPr lang="zh-TW" altLang="en-US"/>
        </a:p>
      </dgm:t>
    </dgm:pt>
    <dgm:pt modelId="{6DB57AE6-79CA-487D-9E42-D7C7E663BEED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完成</a:t>
          </a:r>
        </a:p>
      </dgm:t>
    </dgm:pt>
    <dgm:pt modelId="{7977DCE1-4BFB-430F-80AA-65086F1A808A}" type="parTrans" cxnId="{0266CEDE-9F9D-4302-ACCA-77817601BDF4}">
      <dgm:prSet/>
      <dgm:spPr/>
      <dgm:t>
        <a:bodyPr/>
        <a:lstStyle/>
        <a:p>
          <a:endParaRPr lang="zh-TW" altLang="en-US"/>
        </a:p>
      </dgm:t>
    </dgm:pt>
    <dgm:pt modelId="{92B5882D-4CCD-46BC-ABBB-86EF02913B10}" type="sibTrans" cxnId="{0266CEDE-9F9D-4302-ACCA-77817601BDF4}">
      <dgm:prSet/>
      <dgm:spPr/>
      <dgm:t>
        <a:bodyPr/>
        <a:lstStyle/>
        <a:p>
          <a:endParaRPr lang="zh-TW" altLang="en-US"/>
        </a:p>
      </dgm:t>
    </dgm:pt>
    <dgm:pt modelId="{F0DCE17B-3025-443F-A8C3-098D01A287E8}" type="pres">
      <dgm:prSet presAssocID="{66407B43-F25B-4D3D-BAE9-0937B0A80EF0}" presName="CompostProcess" presStyleCnt="0">
        <dgm:presLayoutVars>
          <dgm:dir/>
          <dgm:resizeHandles val="exact"/>
        </dgm:presLayoutVars>
      </dgm:prSet>
      <dgm:spPr/>
    </dgm:pt>
    <dgm:pt modelId="{4F02D0BB-F700-48E5-A9D2-0A11E3CB9CF2}" type="pres">
      <dgm:prSet presAssocID="{66407B43-F25B-4D3D-BAE9-0937B0A80EF0}" presName="arrow" presStyleLbl="bgShp" presStyleIdx="0" presStyleCnt="1" custScaleX="117647" custLinFactY="-24752" custLinFactNeighborX="-12440" custLinFactNeighborY="-100000"/>
      <dgm:spPr/>
    </dgm:pt>
    <dgm:pt modelId="{D535C18D-ECD7-41EA-94B5-24AF59DA86F3}" type="pres">
      <dgm:prSet presAssocID="{66407B43-F25B-4D3D-BAE9-0937B0A80EF0}" presName="linearProcess" presStyleCnt="0"/>
      <dgm:spPr/>
    </dgm:pt>
    <dgm:pt modelId="{40E55AAD-F8C3-4851-A71E-726B1C984E1E}" type="pres">
      <dgm:prSet presAssocID="{1D7C431A-F712-4D0D-8535-6AF3E8D052E5}" presName="textNode" presStyleLbl="node1" presStyleIdx="0" presStyleCnt="3">
        <dgm:presLayoutVars>
          <dgm:bulletEnabled val="1"/>
        </dgm:presLayoutVars>
      </dgm:prSet>
      <dgm:spPr/>
    </dgm:pt>
    <dgm:pt modelId="{D0463BAA-9C47-4AEA-BD12-D884EFCAE084}" type="pres">
      <dgm:prSet presAssocID="{B5355806-2B96-4ECD-9BF6-7DF70C1AC958}" presName="sibTrans" presStyleCnt="0"/>
      <dgm:spPr/>
    </dgm:pt>
    <dgm:pt modelId="{8100DF36-AC3D-4095-89E6-0989753693C0}" type="pres">
      <dgm:prSet presAssocID="{E24B13CE-E159-4B3C-ADCB-06E9316E4189}" presName="textNode" presStyleLbl="node1" presStyleIdx="1" presStyleCnt="3">
        <dgm:presLayoutVars>
          <dgm:bulletEnabled val="1"/>
        </dgm:presLayoutVars>
      </dgm:prSet>
      <dgm:spPr/>
    </dgm:pt>
    <dgm:pt modelId="{20848254-A2E4-4A00-A0A7-63C3E1EA6C21}" type="pres">
      <dgm:prSet presAssocID="{4630EEF5-11BB-4896-876C-3BA180E8271F}" presName="sibTrans" presStyleCnt="0"/>
      <dgm:spPr/>
    </dgm:pt>
    <dgm:pt modelId="{74A7318F-6E09-4225-A8ED-3639437BB6D9}" type="pres">
      <dgm:prSet presAssocID="{6DB57AE6-79CA-487D-9E42-D7C7E663BEED}" presName="textNode" presStyleLbl="node1" presStyleIdx="2" presStyleCnt="3" custScaleX="75858" custLinFactNeighborX="-50918" custLinFactNeighborY="689">
        <dgm:presLayoutVars>
          <dgm:bulletEnabled val="1"/>
        </dgm:presLayoutVars>
      </dgm:prSet>
      <dgm:spPr/>
    </dgm:pt>
  </dgm:ptLst>
  <dgm:cxnLst>
    <dgm:cxn modelId="{8B6CFA26-6E14-4C9C-A16F-0E47407F02EA}" type="presOf" srcId="{6DB57AE6-79CA-487D-9E42-D7C7E663BEED}" destId="{74A7318F-6E09-4225-A8ED-3639437BB6D9}" srcOrd="0" destOrd="0" presId="urn:microsoft.com/office/officeart/2005/8/layout/hProcess9"/>
    <dgm:cxn modelId="{37A5F942-FBB8-4E84-8FBC-7C15B2EF9399}" srcId="{66407B43-F25B-4D3D-BAE9-0937B0A80EF0}" destId="{E24B13CE-E159-4B3C-ADCB-06E9316E4189}" srcOrd="1" destOrd="0" parTransId="{DFF27AFB-B1B9-49A9-B302-314188929F9D}" sibTransId="{4630EEF5-11BB-4896-876C-3BA180E8271F}"/>
    <dgm:cxn modelId="{332DCE96-EE37-478A-990F-AEEA79BBBD60}" type="presOf" srcId="{1D7C431A-F712-4D0D-8535-6AF3E8D052E5}" destId="{40E55AAD-F8C3-4851-A71E-726B1C984E1E}" srcOrd="0" destOrd="0" presId="urn:microsoft.com/office/officeart/2005/8/layout/hProcess9"/>
    <dgm:cxn modelId="{D8167BA2-C5D7-4575-831E-FB4390D20F0D}" type="presOf" srcId="{E24B13CE-E159-4B3C-ADCB-06E9316E4189}" destId="{8100DF36-AC3D-4095-89E6-0989753693C0}" srcOrd="0" destOrd="0" presId="urn:microsoft.com/office/officeart/2005/8/layout/hProcess9"/>
    <dgm:cxn modelId="{0266CEDE-9F9D-4302-ACCA-77817601BDF4}" srcId="{66407B43-F25B-4D3D-BAE9-0937B0A80EF0}" destId="{6DB57AE6-79CA-487D-9E42-D7C7E663BEED}" srcOrd="2" destOrd="0" parTransId="{7977DCE1-4BFB-430F-80AA-65086F1A808A}" sibTransId="{92B5882D-4CCD-46BC-ABBB-86EF02913B10}"/>
    <dgm:cxn modelId="{1EC3CAEC-F20A-412F-BFC3-E3064F148D26}" type="presOf" srcId="{66407B43-F25B-4D3D-BAE9-0937B0A80EF0}" destId="{F0DCE17B-3025-443F-A8C3-098D01A287E8}" srcOrd="0" destOrd="0" presId="urn:microsoft.com/office/officeart/2005/8/layout/hProcess9"/>
    <dgm:cxn modelId="{EB7DEBF7-6BDF-43B8-86AB-B94F9A55D76E}" srcId="{66407B43-F25B-4D3D-BAE9-0937B0A80EF0}" destId="{1D7C431A-F712-4D0D-8535-6AF3E8D052E5}" srcOrd="0" destOrd="0" parTransId="{55589F6A-956E-4465-81A7-469505D9876F}" sibTransId="{B5355806-2B96-4ECD-9BF6-7DF70C1AC958}"/>
    <dgm:cxn modelId="{EE326C43-9824-4220-A490-3B7E46EC6C7C}" type="presParOf" srcId="{F0DCE17B-3025-443F-A8C3-098D01A287E8}" destId="{4F02D0BB-F700-48E5-A9D2-0A11E3CB9CF2}" srcOrd="0" destOrd="0" presId="urn:microsoft.com/office/officeart/2005/8/layout/hProcess9"/>
    <dgm:cxn modelId="{D61673D7-D405-47D7-8DA1-B567503D57DC}" type="presParOf" srcId="{F0DCE17B-3025-443F-A8C3-098D01A287E8}" destId="{D535C18D-ECD7-41EA-94B5-24AF59DA86F3}" srcOrd="1" destOrd="0" presId="urn:microsoft.com/office/officeart/2005/8/layout/hProcess9"/>
    <dgm:cxn modelId="{150D6632-700E-416D-935D-691E3B363673}" type="presParOf" srcId="{D535C18D-ECD7-41EA-94B5-24AF59DA86F3}" destId="{40E55AAD-F8C3-4851-A71E-726B1C984E1E}" srcOrd="0" destOrd="0" presId="urn:microsoft.com/office/officeart/2005/8/layout/hProcess9"/>
    <dgm:cxn modelId="{E6DC9195-45AE-450D-8F64-116AE62DE351}" type="presParOf" srcId="{D535C18D-ECD7-41EA-94B5-24AF59DA86F3}" destId="{D0463BAA-9C47-4AEA-BD12-D884EFCAE084}" srcOrd="1" destOrd="0" presId="urn:microsoft.com/office/officeart/2005/8/layout/hProcess9"/>
    <dgm:cxn modelId="{9D85068B-5E03-4506-B013-3189F9FF3925}" type="presParOf" srcId="{D535C18D-ECD7-41EA-94B5-24AF59DA86F3}" destId="{8100DF36-AC3D-4095-89E6-0989753693C0}" srcOrd="2" destOrd="0" presId="urn:microsoft.com/office/officeart/2005/8/layout/hProcess9"/>
    <dgm:cxn modelId="{4AE2E3F8-F050-45E1-B5AA-EF76BB8DFAB5}" type="presParOf" srcId="{D535C18D-ECD7-41EA-94B5-24AF59DA86F3}" destId="{20848254-A2E4-4A00-A0A7-63C3E1EA6C21}" srcOrd="3" destOrd="0" presId="urn:microsoft.com/office/officeart/2005/8/layout/hProcess9"/>
    <dgm:cxn modelId="{36984D77-0FED-4FCD-B826-683F150693E1}" type="presParOf" srcId="{D535C18D-ECD7-41EA-94B5-24AF59DA86F3}" destId="{74A7318F-6E09-4225-A8ED-3639437BB6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07B43-F25B-4D3D-BAE9-0937B0A80EF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D7C431A-F712-4D0D-8535-6AF3E8D052E5}">
      <dgm:prSet phldrT="[文字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備零件</a:t>
          </a:r>
        </a:p>
      </dgm:t>
    </dgm:pt>
    <dgm:pt modelId="{55589F6A-956E-4465-81A7-469505D9876F}" type="parTrans" cxnId="{EB7DEBF7-6BDF-43B8-86AB-B94F9A55D76E}">
      <dgm:prSet/>
      <dgm:spPr/>
      <dgm:t>
        <a:bodyPr/>
        <a:lstStyle/>
        <a:p>
          <a:endParaRPr lang="zh-TW" altLang="en-US"/>
        </a:p>
      </dgm:t>
    </dgm:pt>
    <dgm:pt modelId="{B5355806-2B96-4ECD-9BF6-7DF70C1AC958}" type="sibTrans" cxnId="{EB7DEBF7-6BDF-43B8-86AB-B94F9A55D76E}">
      <dgm:prSet/>
      <dgm:spPr/>
      <dgm:t>
        <a:bodyPr/>
        <a:lstStyle/>
        <a:p>
          <a:endParaRPr lang="zh-TW" altLang="en-US"/>
        </a:p>
      </dgm:t>
    </dgm:pt>
    <dgm:pt modelId="{E24B13CE-E159-4B3C-ADCB-06E9316E4189}">
      <dgm:prSet phldrT="[文字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組裝</a:t>
          </a:r>
        </a:p>
      </dgm:t>
    </dgm:pt>
    <dgm:pt modelId="{DFF27AFB-B1B9-49A9-B302-314188929F9D}" type="parTrans" cxnId="{37A5F942-FBB8-4E84-8FBC-7C15B2EF9399}">
      <dgm:prSet/>
      <dgm:spPr/>
      <dgm:t>
        <a:bodyPr/>
        <a:lstStyle/>
        <a:p>
          <a:endParaRPr lang="zh-TW" altLang="en-US"/>
        </a:p>
      </dgm:t>
    </dgm:pt>
    <dgm:pt modelId="{4630EEF5-11BB-4896-876C-3BA180E8271F}" type="sibTrans" cxnId="{37A5F942-FBB8-4E84-8FBC-7C15B2EF9399}">
      <dgm:prSet/>
      <dgm:spPr/>
      <dgm:t>
        <a:bodyPr/>
        <a:lstStyle/>
        <a:p>
          <a:endParaRPr lang="zh-TW" altLang="en-US"/>
        </a:p>
      </dgm:t>
    </dgm:pt>
    <dgm:pt modelId="{6DB57AE6-79CA-487D-9E42-D7C7E663BEED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完成</a:t>
          </a:r>
        </a:p>
      </dgm:t>
    </dgm:pt>
    <dgm:pt modelId="{7977DCE1-4BFB-430F-80AA-65086F1A808A}" type="parTrans" cxnId="{0266CEDE-9F9D-4302-ACCA-77817601BDF4}">
      <dgm:prSet/>
      <dgm:spPr/>
      <dgm:t>
        <a:bodyPr/>
        <a:lstStyle/>
        <a:p>
          <a:endParaRPr lang="zh-TW" altLang="en-US"/>
        </a:p>
      </dgm:t>
    </dgm:pt>
    <dgm:pt modelId="{92B5882D-4CCD-46BC-ABBB-86EF02913B10}" type="sibTrans" cxnId="{0266CEDE-9F9D-4302-ACCA-77817601BDF4}">
      <dgm:prSet/>
      <dgm:spPr/>
      <dgm:t>
        <a:bodyPr/>
        <a:lstStyle/>
        <a:p>
          <a:endParaRPr lang="zh-TW" altLang="en-US"/>
        </a:p>
      </dgm:t>
    </dgm:pt>
    <dgm:pt modelId="{F0DCE17B-3025-443F-A8C3-098D01A287E8}" type="pres">
      <dgm:prSet presAssocID="{66407B43-F25B-4D3D-BAE9-0937B0A80EF0}" presName="CompostProcess" presStyleCnt="0">
        <dgm:presLayoutVars>
          <dgm:dir/>
          <dgm:resizeHandles val="exact"/>
        </dgm:presLayoutVars>
      </dgm:prSet>
      <dgm:spPr/>
    </dgm:pt>
    <dgm:pt modelId="{4F02D0BB-F700-48E5-A9D2-0A11E3CB9CF2}" type="pres">
      <dgm:prSet presAssocID="{66407B43-F25B-4D3D-BAE9-0937B0A80EF0}" presName="arrow" presStyleLbl="bgShp" presStyleIdx="0" presStyleCnt="1" custScaleX="117647" custLinFactY="-24752" custLinFactNeighborX="-12440" custLinFactNeighborY="-100000"/>
      <dgm:spPr/>
    </dgm:pt>
    <dgm:pt modelId="{D535C18D-ECD7-41EA-94B5-24AF59DA86F3}" type="pres">
      <dgm:prSet presAssocID="{66407B43-F25B-4D3D-BAE9-0937B0A80EF0}" presName="linearProcess" presStyleCnt="0"/>
      <dgm:spPr/>
    </dgm:pt>
    <dgm:pt modelId="{40E55AAD-F8C3-4851-A71E-726B1C984E1E}" type="pres">
      <dgm:prSet presAssocID="{1D7C431A-F712-4D0D-8535-6AF3E8D052E5}" presName="textNode" presStyleLbl="node1" presStyleIdx="0" presStyleCnt="3" custScaleX="83333" custLinFactX="-24451" custLinFactNeighborX="-100000">
        <dgm:presLayoutVars>
          <dgm:bulletEnabled val="1"/>
        </dgm:presLayoutVars>
      </dgm:prSet>
      <dgm:spPr/>
    </dgm:pt>
    <dgm:pt modelId="{D0463BAA-9C47-4AEA-BD12-D884EFCAE084}" type="pres">
      <dgm:prSet presAssocID="{B5355806-2B96-4ECD-9BF6-7DF70C1AC958}" presName="sibTrans" presStyleCnt="0"/>
      <dgm:spPr/>
    </dgm:pt>
    <dgm:pt modelId="{8100DF36-AC3D-4095-89E6-0989753693C0}" type="pres">
      <dgm:prSet presAssocID="{E24B13CE-E159-4B3C-ADCB-06E9316E4189}" presName="textNode" presStyleLbl="node1" presStyleIdx="1" presStyleCnt="3" custScaleX="61216" custLinFactX="-9850" custLinFactNeighborX="-100000">
        <dgm:presLayoutVars>
          <dgm:bulletEnabled val="1"/>
        </dgm:presLayoutVars>
      </dgm:prSet>
      <dgm:spPr/>
    </dgm:pt>
    <dgm:pt modelId="{20848254-A2E4-4A00-A0A7-63C3E1EA6C21}" type="pres">
      <dgm:prSet presAssocID="{4630EEF5-11BB-4896-876C-3BA180E8271F}" presName="sibTrans" presStyleCnt="0"/>
      <dgm:spPr/>
    </dgm:pt>
    <dgm:pt modelId="{74A7318F-6E09-4225-A8ED-3639437BB6D9}" type="pres">
      <dgm:prSet presAssocID="{6DB57AE6-79CA-487D-9E42-D7C7E663BEED}" presName="textNode" presStyleLbl="node1" presStyleIdx="2" presStyleCnt="3" custScaleX="64531" custLinFactNeighborX="55206" custLinFactNeighborY="2498">
        <dgm:presLayoutVars>
          <dgm:bulletEnabled val="1"/>
        </dgm:presLayoutVars>
      </dgm:prSet>
      <dgm:spPr/>
    </dgm:pt>
  </dgm:ptLst>
  <dgm:cxnLst>
    <dgm:cxn modelId="{8B6CFA26-6E14-4C9C-A16F-0E47407F02EA}" type="presOf" srcId="{6DB57AE6-79CA-487D-9E42-D7C7E663BEED}" destId="{74A7318F-6E09-4225-A8ED-3639437BB6D9}" srcOrd="0" destOrd="0" presId="urn:microsoft.com/office/officeart/2005/8/layout/hProcess9"/>
    <dgm:cxn modelId="{37A5F942-FBB8-4E84-8FBC-7C15B2EF9399}" srcId="{66407B43-F25B-4D3D-BAE9-0937B0A80EF0}" destId="{E24B13CE-E159-4B3C-ADCB-06E9316E4189}" srcOrd="1" destOrd="0" parTransId="{DFF27AFB-B1B9-49A9-B302-314188929F9D}" sibTransId="{4630EEF5-11BB-4896-876C-3BA180E8271F}"/>
    <dgm:cxn modelId="{332DCE96-EE37-478A-990F-AEEA79BBBD60}" type="presOf" srcId="{1D7C431A-F712-4D0D-8535-6AF3E8D052E5}" destId="{40E55AAD-F8C3-4851-A71E-726B1C984E1E}" srcOrd="0" destOrd="0" presId="urn:microsoft.com/office/officeart/2005/8/layout/hProcess9"/>
    <dgm:cxn modelId="{D8167BA2-C5D7-4575-831E-FB4390D20F0D}" type="presOf" srcId="{E24B13CE-E159-4B3C-ADCB-06E9316E4189}" destId="{8100DF36-AC3D-4095-89E6-0989753693C0}" srcOrd="0" destOrd="0" presId="urn:microsoft.com/office/officeart/2005/8/layout/hProcess9"/>
    <dgm:cxn modelId="{0266CEDE-9F9D-4302-ACCA-77817601BDF4}" srcId="{66407B43-F25B-4D3D-BAE9-0937B0A80EF0}" destId="{6DB57AE6-79CA-487D-9E42-D7C7E663BEED}" srcOrd="2" destOrd="0" parTransId="{7977DCE1-4BFB-430F-80AA-65086F1A808A}" sibTransId="{92B5882D-4CCD-46BC-ABBB-86EF02913B10}"/>
    <dgm:cxn modelId="{1EC3CAEC-F20A-412F-BFC3-E3064F148D26}" type="presOf" srcId="{66407B43-F25B-4D3D-BAE9-0937B0A80EF0}" destId="{F0DCE17B-3025-443F-A8C3-098D01A287E8}" srcOrd="0" destOrd="0" presId="urn:microsoft.com/office/officeart/2005/8/layout/hProcess9"/>
    <dgm:cxn modelId="{EB7DEBF7-6BDF-43B8-86AB-B94F9A55D76E}" srcId="{66407B43-F25B-4D3D-BAE9-0937B0A80EF0}" destId="{1D7C431A-F712-4D0D-8535-6AF3E8D052E5}" srcOrd="0" destOrd="0" parTransId="{55589F6A-956E-4465-81A7-469505D9876F}" sibTransId="{B5355806-2B96-4ECD-9BF6-7DF70C1AC958}"/>
    <dgm:cxn modelId="{EE326C43-9824-4220-A490-3B7E46EC6C7C}" type="presParOf" srcId="{F0DCE17B-3025-443F-A8C3-098D01A287E8}" destId="{4F02D0BB-F700-48E5-A9D2-0A11E3CB9CF2}" srcOrd="0" destOrd="0" presId="urn:microsoft.com/office/officeart/2005/8/layout/hProcess9"/>
    <dgm:cxn modelId="{D61673D7-D405-47D7-8DA1-B567503D57DC}" type="presParOf" srcId="{F0DCE17B-3025-443F-A8C3-098D01A287E8}" destId="{D535C18D-ECD7-41EA-94B5-24AF59DA86F3}" srcOrd="1" destOrd="0" presId="urn:microsoft.com/office/officeart/2005/8/layout/hProcess9"/>
    <dgm:cxn modelId="{150D6632-700E-416D-935D-691E3B363673}" type="presParOf" srcId="{D535C18D-ECD7-41EA-94B5-24AF59DA86F3}" destId="{40E55AAD-F8C3-4851-A71E-726B1C984E1E}" srcOrd="0" destOrd="0" presId="urn:microsoft.com/office/officeart/2005/8/layout/hProcess9"/>
    <dgm:cxn modelId="{E6DC9195-45AE-450D-8F64-116AE62DE351}" type="presParOf" srcId="{D535C18D-ECD7-41EA-94B5-24AF59DA86F3}" destId="{D0463BAA-9C47-4AEA-BD12-D884EFCAE084}" srcOrd="1" destOrd="0" presId="urn:microsoft.com/office/officeart/2005/8/layout/hProcess9"/>
    <dgm:cxn modelId="{9D85068B-5E03-4506-B013-3189F9FF3925}" type="presParOf" srcId="{D535C18D-ECD7-41EA-94B5-24AF59DA86F3}" destId="{8100DF36-AC3D-4095-89E6-0989753693C0}" srcOrd="2" destOrd="0" presId="urn:microsoft.com/office/officeart/2005/8/layout/hProcess9"/>
    <dgm:cxn modelId="{4AE2E3F8-F050-45E1-B5AA-EF76BB8DFAB5}" type="presParOf" srcId="{D535C18D-ECD7-41EA-94B5-24AF59DA86F3}" destId="{20848254-A2E4-4A00-A0A7-63C3E1EA6C21}" srcOrd="3" destOrd="0" presId="urn:microsoft.com/office/officeart/2005/8/layout/hProcess9"/>
    <dgm:cxn modelId="{36984D77-0FED-4FCD-B826-683F150693E1}" type="presParOf" srcId="{D535C18D-ECD7-41EA-94B5-24AF59DA86F3}" destId="{74A7318F-6E09-4225-A8ED-3639437BB6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D0BB-F700-48E5-A9D2-0A11E3CB9CF2}">
      <dsp:nvSpPr>
        <dsp:cNvPr id="0" name=""/>
        <dsp:cNvSpPr/>
      </dsp:nvSpPr>
      <dsp:spPr>
        <a:xfrm>
          <a:off x="0" y="0"/>
          <a:ext cx="8640955" cy="114052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55AAD-F8C3-4851-A71E-726B1C984E1E}">
      <dsp:nvSpPr>
        <dsp:cNvPr id="0" name=""/>
        <dsp:cNvSpPr/>
      </dsp:nvSpPr>
      <dsp:spPr>
        <a:xfrm>
          <a:off x="355529" y="342156"/>
          <a:ext cx="2592288" cy="45620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備零件</a:t>
          </a:r>
        </a:p>
      </dsp:txBody>
      <dsp:txXfrm>
        <a:off x="377799" y="364426"/>
        <a:ext cx="2547748" cy="411668"/>
      </dsp:txXfrm>
    </dsp:sp>
    <dsp:sp modelId="{8100DF36-AC3D-4095-89E6-0989753693C0}">
      <dsp:nvSpPr>
        <dsp:cNvPr id="0" name=""/>
        <dsp:cNvSpPr/>
      </dsp:nvSpPr>
      <dsp:spPr>
        <a:xfrm>
          <a:off x="3337251" y="342156"/>
          <a:ext cx="2592288" cy="45620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組裝</a:t>
          </a:r>
        </a:p>
      </dsp:txBody>
      <dsp:txXfrm>
        <a:off x="3359521" y="364426"/>
        <a:ext cx="2547748" cy="411668"/>
      </dsp:txXfrm>
    </dsp:sp>
    <dsp:sp modelId="{74A7318F-6E09-4225-A8ED-3639437BB6D9}">
      <dsp:nvSpPr>
        <dsp:cNvPr id="0" name=""/>
        <dsp:cNvSpPr/>
      </dsp:nvSpPr>
      <dsp:spPr>
        <a:xfrm>
          <a:off x="6120681" y="345299"/>
          <a:ext cx="1966457" cy="45620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完成</a:t>
          </a:r>
        </a:p>
      </dsp:txBody>
      <dsp:txXfrm>
        <a:off x="6142951" y="367569"/>
        <a:ext cx="1921917" cy="411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2D0BB-F700-48E5-A9D2-0A11E3CB9CF2}">
      <dsp:nvSpPr>
        <dsp:cNvPr id="0" name=""/>
        <dsp:cNvSpPr/>
      </dsp:nvSpPr>
      <dsp:spPr>
        <a:xfrm>
          <a:off x="0" y="0"/>
          <a:ext cx="8640955" cy="114052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55AAD-F8C3-4851-A71E-726B1C984E1E}">
      <dsp:nvSpPr>
        <dsp:cNvPr id="0" name=""/>
        <dsp:cNvSpPr/>
      </dsp:nvSpPr>
      <dsp:spPr>
        <a:xfrm>
          <a:off x="112565" y="342156"/>
          <a:ext cx="2160231" cy="45620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備零件</a:t>
          </a:r>
        </a:p>
      </dsp:txBody>
      <dsp:txXfrm>
        <a:off x="134835" y="364426"/>
        <a:ext cx="2115691" cy="411668"/>
      </dsp:txXfrm>
    </dsp:sp>
    <dsp:sp modelId="{8100DF36-AC3D-4095-89E6-0989753693C0}">
      <dsp:nvSpPr>
        <dsp:cNvPr id="0" name=""/>
        <dsp:cNvSpPr/>
      </dsp:nvSpPr>
      <dsp:spPr>
        <a:xfrm>
          <a:off x="3083345" y="342156"/>
          <a:ext cx="1586895" cy="45620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組裝</a:t>
          </a:r>
        </a:p>
      </dsp:txBody>
      <dsp:txXfrm>
        <a:off x="3105615" y="364426"/>
        <a:ext cx="1542355" cy="411668"/>
      </dsp:txXfrm>
    </dsp:sp>
    <dsp:sp modelId="{74A7318F-6E09-4225-A8ED-3639437BB6D9}">
      <dsp:nvSpPr>
        <dsp:cNvPr id="0" name=""/>
        <dsp:cNvSpPr/>
      </dsp:nvSpPr>
      <dsp:spPr>
        <a:xfrm>
          <a:off x="6028192" y="353552"/>
          <a:ext cx="1672829" cy="45620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/>
            <a:t>完成</a:t>
          </a:r>
        </a:p>
      </dsp:txBody>
      <dsp:txXfrm>
        <a:off x="6050462" y="375822"/>
        <a:ext cx="1628289" cy="41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48EFAE-8117-4793-ADDB-3BAAC1C8B9F1}" type="datetimeFigureOut">
              <a:rPr lang="zh-TW" altLang="en-US" smtClean="0"/>
              <a:t>2019/9/16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26533E-4715-435F-AF5A-CC86993A0C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9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2.jpe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00"/>
            <a:ext cx="9144000" cy="6940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9672" y="1340768"/>
            <a:ext cx="6858000" cy="990600"/>
          </a:xfrm>
        </p:spPr>
        <p:txBody>
          <a:bodyPr>
            <a:normAutofit/>
          </a:bodyPr>
          <a:lstStyle/>
          <a:p>
            <a:r>
              <a:rPr lang="en-US" altLang="zh-TW" sz="3000" dirty="0"/>
              <a:t>108</a:t>
            </a:r>
            <a:r>
              <a:rPr lang="zh-TW" altLang="en-US" sz="3000" dirty="0"/>
              <a:t>麥哲倫探索築夢計畫</a:t>
            </a:r>
            <a:r>
              <a:rPr lang="en-US" altLang="zh-TW" sz="3000" dirty="0"/>
              <a:t>~</a:t>
            </a:r>
            <a:r>
              <a:rPr lang="zh-TW" altLang="en-US" sz="3000" dirty="0"/>
              <a:t>我的摺紙世界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46250" y="2708920"/>
            <a:ext cx="6858000" cy="533400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築夢者</a:t>
            </a:r>
            <a:r>
              <a:rPr lang="en-US" altLang="zh-TW" sz="2400" dirty="0"/>
              <a:t>:</a:t>
            </a:r>
            <a:r>
              <a:rPr lang="zh-TW" altLang="en-US" sz="2400" dirty="0"/>
              <a:t> 四年愛班 陳怡杉</a:t>
            </a:r>
          </a:p>
        </p:txBody>
      </p:sp>
    </p:spTree>
    <p:extLst>
      <p:ext uri="{BB962C8B-B14F-4D97-AF65-F5344CB8AC3E}">
        <p14:creationId xmlns:p14="http://schemas.microsoft.com/office/powerpoint/2010/main" val="263996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90D3D0D-D6F8-449D-9745-EDF1AE91E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4"/>
          <a:stretch/>
        </p:blipFill>
        <p:spPr>
          <a:xfrm>
            <a:off x="-1" y="1"/>
            <a:ext cx="3346173" cy="27089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C07E06F-A7CA-4F72-A9EA-47D6BB554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0"/>
            <a:ext cx="3955620" cy="268194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0F78C5-3E4C-426E-9F62-CE0D15529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64" b="-242"/>
          <a:stretch/>
        </p:blipFill>
        <p:spPr>
          <a:xfrm rot="5400000">
            <a:off x="-623038" y="3321817"/>
            <a:ext cx="3996679" cy="277088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0CB54F8-E959-41DB-B545-D7E5D78AA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092" y="2861319"/>
            <a:ext cx="3270076" cy="211790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13AA497-62B4-4C48-96E5-A2F5E1637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8005" y="3422437"/>
            <a:ext cx="4005064" cy="286606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86B4CB0-2DA5-4855-8B08-D19FD928AD79}"/>
              </a:ext>
            </a:extLst>
          </p:cNvPr>
          <p:cNvSpPr txBox="1"/>
          <p:nvPr/>
        </p:nvSpPr>
        <p:spPr>
          <a:xfrm>
            <a:off x="3085372" y="4977080"/>
            <a:ext cx="2735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邊緣立方體</a:t>
            </a:r>
            <a:r>
              <a:rPr lang="en-US" altLang="zh-TW" sz="4000" dirty="0"/>
              <a:t>:</a:t>
            </a:r>
            <a:r>
              <a:rPr lang="zh-TW" altLang="en-US" sz="4000" dirty="0">
                <a:solidFill>
                  <a:srgbClr val="00B050"/>
                </a:solidFill>
              </a:rPr>
              <a:t>四角窗戶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6E00811-7DCB-443E-B2A7-26BCA0C16EDB}"/>
              </a:ext>
            </a:extLst>
          </p:cNvPr>
          <p:cNvSpPr txBox="1"/>
          <p:nvPr/>
        </p:nvSpPr>
        <p:spPr>
          <a:xfrm>
            <a:off x="3107001" y="6336269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15cmx15cm</a:t>
            </a:r>
            <a:r>
              <a:rPr lang="zh-TW" altLang="en-US" dirty="0"/>
              <a:t>色紙</a:t>
            </a:r>
          </a:p>
        </p:txBody>
      </p:sp>
    </p:spTree>
    <p:extLst>
      <p:ext uri="{BB962C8B-B14F-4D97-AF65-F5344CB8AC3E}">
        <p14:creationId xmlns:p14="http://schemas.microsoft.com/office/powerpoint/2010/main" val="225289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01EFB17-19A0-40CC-9228-8C836CCF2A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761"/>
            <a:ext cx="3049488" cy="292753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B39EFB9-859B-44BE-B357-FFCABE176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66995" y="3442834"/>
            <a:ext cx="3575872" cy="302119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9BFB7B8-6BC4-490A-9804-425EFD8271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93143" y="1489146"/>
            <a:ext cx="2927536" cy="224011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6B77DBA-70ED-405D-B6C0-F9FA09A9E0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285" y="1145432"/>
            <a:ext cx="3486259" cy="298681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701A553-9038-47FF-AF71-B6FE888EE7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25725" y="4410898"/>
            <a:ext cx="2490208" cy="208823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18139F2-393A-4A1B-9BC8-8521A55A56CB}"/>
              </a:ext>
            </a:extLst>
          </p:cNvPr>
          <p:cNvSpPr/>
          <p:nvPr/>
        </p:nvSpPr>
        <p:spPr>
          <a:xfrm>
            <a:off x="3409124" y="157882"/>
            <a:ext cx="5796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迷你龜凸型立體</a:t>
            </a:r>
            <a:r>
              <a:rPr lang="en-US" altLang="zh-TW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:6</a:t>
            </a:r>
            <a:r>
              <a:rPr lang="zh-TW" alt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D53DFB0-4464-4B2A-B360-11461C1A81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024" y="4251159"/>
            <a:ext cx="3081105" cy="249020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57041DF-4777-4985-BF52-CF5FF49D5D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77" b="32496" l="69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35" b="63573"/>
          <a:stretch/>
        </p:blipFill>
        <p:spPr>
          <a:xfrm rot="2855755">
            <a:off x="4548243" y="4729952"/>
            <a:ext cx="1847860" cy="182902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1A993EA-E9FF-4FE4-A849-227CAABCED6D}"/>
              </a:ext>
            </a:extLst>
          </p:cNvPr>
          <p:cNvSpPr txBox="1"/>
          <p:nvPr/>
        </p:nvSpPr>
        <p:spPr>
          <a:xfrm>
            <a:off x="3286551" y="6330786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</p:spTree>
    <p:extLst>
      <p:ext uri="{BB962C8B-B14F-4D97-AF65-F5344CB8AC3E}">
        <p14:creationId xmlns:p14="http://schemas.microsoft.com/office/powerpoint/2010/main" val="106930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DCE59-FA01-47B8-B8A6-2494FDCF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F966D7-907C-4458-B654-5991E10802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09944" y="704790"/>
            <a:ext cx="4243575" cy="28339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6E1560B-1216-4224-A705-0AA836D22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5" y="4388497"/>
            <a:ext cx="3325003" cy="236979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7731ADF-2A7F-4BE9-A439-490FC38072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10370" y="681438"/>
            <a:ext cx="4243578" cy="283399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86C3B42-5189-40CB-8744-483B2AC99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82969" y="660175"/>
            <a:ext cx="4165753" cy="283399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98C9F97-4859-45AC-B5F4-20D8ACDB3C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4855" y="4187632"/>
            <a:ext cx="2644289" cy="28339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6F265D9-ECC8-400F-BA95-44BF6727B5DD}"/>
              </a:ext>
            </a:extLst>
          </p:cNvPr>
          <p:cNvSpPr/>
          <p:nvPr/>
        </p:nvSpPr>
        <p:spPr>
          <a:xfrm>
            <a:off x="864707" y="3185669"/>
            <a:ext cx="8159606" cy="769441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迷你龜凸型立體</a:t>
            </a:r>
            <a:r>
              <a:rPr lang="en-US" altLang="zh-TW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:30</a:t>
            </a:r>
            <a:r>
              <a:rPr lang="zh-TW" alt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正</a:t>
            </a:r>
            <a:r>
              <a:rPr lang="en-US" altLang="zh-TW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</a:t>
            </a:r>
            <a:r>
              <a:rPr lang="zh-TW" alt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面體</a:t>
            </a:r>
            <a:r>
              <a:rPr lang="en-US" altLang="zh-TW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9058B6-0ACC-4EF0-9DA2-9ECE94BBBE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854" y="4351264"/>
            <a:ext cx="2628030" cy="250673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A0BE64-0650-4E92-A1BF-B43B720CF427}"/>
              </a:ext>
            </a:extLst>
          </p:cNvPr>
          <p:cNvSpPr txBox="1"/>
          <p:nvPr/>
        </p:nvSpPr>
        <p:spPr>
          <a:xfrm>
            <a:off x="-83259" y="3822768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</p:spTree>
    <p:extLst>
      <p:ext uri="{BB962C8B-B14F-4D97-AF65-F5344CB8AC3E}">
        <p14:creationId xmlns:p14="http://schemas.microsoft.com/office/powerpoint/2010/main" val="311370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154A529-78C1-4762-86C2-436E69425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47345" y="1503217"/>
            <a:ext cx="3397265" cy="29025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4CA27CB-97CD-4A2B-93A8-AA6C4D85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37841" y="1559963"/>
            <a:ext cx="3388341" cy="279800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8EEA7E5-4924-4617-B35D-2BF3E5D33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22215" y="1489220"/>
            <a:ext cx="3397268" cy="28733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20ABB7D-9EA8-4558-B99C-9D5BD0213261}"/>
              </a:ext>
            </a:extLst>
          </p:cNvPr>
          <p:cNvSpPr/>
          <p:nvPr/>
        </p:nvSpPr>
        <p:spPr>
          <a:xfrm>
            <a:off x="16227" y="0"/>
            <a:ext cx="4051098" cy="1261884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迷你龜凸型立體</a:t>
            </a:r>
            <a:r>
              <a:rPr lang="en-US" altLang="zh-TW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30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正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面體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A2C59125-EF96-4735-8548-F802D372F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902880"/>
              </p:ext>
            </p:extLst>
          </p:nvPr>
        </p:nvGraphicFramePr>
        <p:xfrm>
          <a:off x="179512" y="4739883"/>
          <a:ext cx="8640960" cy="114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D74835DD-F23C-46FB-BB34-84D08F9ED89C}"/>
              </a:ext>
            </a:extLst>
          </p:cNvPr>
          <p:cNvSpPr txBox="1"/>
          <p:nvPr/>
        </p:nvSpPr>
        <p:spPr>
          <a:xfrm>
            <a:off x="583506" y="6381328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</p:spTree>
    <p:extLst>
      <p:ext uri="{BB962C8B-B14F-4D97-AF65-F5344CB8AC3E}">
        <p14:creationId xmlns:p14="http://schemas.microsoft.com/office/powerpoint/2010/main" val="74842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A05750-3558-4F96-A410-C3457DB842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17339" y="2030115"/>
            <a:ext cx="3717031" cy="24823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8BB3E6B-AF44-49FE-A156-9B98EB2C4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74845" y="2030116"/>
            <a:ext cx="3717031" cy="24823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F79E0BA-6394-4C68-8F37-5DDD3F3CF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131" y="1700808"/>
            <a:ext cx="3312368" cy="280831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C6453D4-4FAB-4B4D-AEDB-39CFDCC518C2}"/>
              </a:ext>
            </a:extLst>
          </p:cNvPr>
          <p:cNvSpPr/>
          <p:nvPr/>
        </p:nvSpPr>
        <p:spPr>
          <a:xfrm>
            <a:off x="16227" y="0"/>
            <a:ext cx="4051098" cy="1261884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</a:t>
            </a:r>
            <a:r>
              <a:rPr lang="zh-TW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凹</a:t>
            </a:r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型立體</a:t>
            </a:r>
            <a:r>
              <a:rPr lang="en-US" altLang="zh-TW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30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正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面體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172C4E41-BD5B-4853-8C5D-8940EA776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060596"/>
              </p:ext>
            </p:extLst>
          </p:nvPr>
        </p:nvGraphicFramePr>
        <p:xfrm>
          <a:off x="16227" y="5163682"/>
          <a:ext cx="8640960" cy="114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D0951F45-1DAA-46CC-BF5C-02DC0D42973F}"/>
              </a:ext>
            </a:extLst>
          </p:cNvPr>
          <p:cNvSpPr txBox="1"/>
          <p:nvPr/>
        </p:nvSpPr>
        <p:spPr>
          <a:xfrm>
            <a:off x="611560" y="6338076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</p:spTree>
    <p:extLst>
      <p:ext uri="{BB962C8B-B14F-4D97-AF65-F5344CB8AC3E}">
        <p14:creationId xmlns:p14="http://schemas.microsoft.com/office/powerpoint/2010/main" val="272712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4B76D05-ED70-403D-80DA-63833DB07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46818" y="2387881"/>
            <a:ext cx="4729628" cy="290606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3B39D2C-3BDE-4932-9305-8D8150836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11783" y="2395371"/>
            <a:ext cx="4729628" cy="290606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0098D96-E089-4ED8-B32A-605D9C131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64873" y="2434088"/>
            <a:ext cx="4729628" cy="282862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B0D5388-4BAE-4B1C-BEB2-635FF32C6687}"/>
              </a:ext>
            </a:extLst>
          </p:cNvPr>
          <p:cNvSpPr txBox="1"/>
          <p:nvPr/>
        </p:nvSpPr>
        <p:spPr>
          <a:xfrm>
            <a:off x="582944" y="6350873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0F46AD0-2F11-4114-BA3A-25ECED25ECFF}"/>
              </a:ext>
            </a:extLst>
          </p:cNvPr>
          <p:cNvSpPr/>
          <p:nvPr/>
        </p:nvSpPr>
        <p:spPr>
          <a:xfrm>
            <a:off x="16227" y="0"/>
            <a:ext cx="4051098" cy="1261884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</a:t>
            </a:r>
            <a:r>
              <a:rPr lang="zh-TW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凹</a:t>
            </a:r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型立體</a:t>
            </a:r>
            <a:r>
              <a:rPr lang="en-US" altLang="zh-TW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36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切頂</a:t>
            </a:r>
            <a:r>
              <a:rPr lang="en-US" altLang="zh-TW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面體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71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40E492D-C762-4CC5-BB56-2F51BD5815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49170" y="2092170"/>
            <a:ext cx="5715002" cy="381666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434112-D7A5-4078-A394-4C92BD70F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851" y="3919413"/>
            <a:ext cx="4091725" cy="293858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190FD61-75A3-41CC-851F-754B27E46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852" y="1143000"/>
            <a:ext cx="4091725" cy="2691824"/>
          </a:xfrm>
          <a:prstGeom prst="rect">
            <a:avLst/>
          </a:prstGeom>
        </p:spPr>
      </p:pic>
      <p:sp>
        <p:nvSpPr>
          <p:cNvPr id="7" name="標題 6">
            <a:extLst>
              <a:ext uri="{FF2B5EF4-FFF2-40B4-BE49-F238E27FC236}">
                <a16:creationId xmlns:a16="http://schemas.microsoft.com/office/drawing/2014/main" id="{6E4F98B6-3BC6-49D4-82F0-40A9B1E1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768"/>
            <a:ext cx="8229600" cy="707886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迷你龜凸型花式組合</a:t>
            </a:r>
            <a:r>
              <a:rPr lang="en-US" altLang="zh-TW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36</a:t>
            </a:r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13E0A26-6BB4-4380-8256-352FA250954B}"/>
              </a:ext>
            </a:extLst>
          </p:cNvPr>
          <p:cNvSpPr txBox="1"/>
          <p:nvPr/>
        </p:nvSpPr>
        <p:spPr>
          <a:xfrm>
            <a:off x="6876256" y="326695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</p:spTree>
    <p:extLst>
      <p:ext uri="{BB962C8B-B14F-4D97-AF65-F5344CB8AC3E}">
        <p14:creationId xmlns:p14="http://schemas.microsoft.com/office/powerpoint/2010/main" val="260610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C87D00-0AFF-4F6E-AC33-4E1B21CB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002" y="728942"/>
            <a:ext cx="5954798" cy="414058"/>
          </a:xfrm>
        </p:spPr>
        <p:txBody>
          <a:bodyPr>
            <a:normAutofit fontScale="90000"/>
          </a:bodyPr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C7D4CE-AA6E-4138-A059-4F8D6644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87456" y="987455"/>
            <a:ext cx="5014844" cy="30399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43789B-029A-4969-A7D9-7167511DE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4" y="5147789"/>
            <a:ext cx="3090353" cy="20638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2BBFF90-92B8-4CA2-8B19-F616294BFF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711" y="5103300"/>
            <a:ext cx="3375709" cy="225440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5E3C402-68D5-4026-8011-F8CC1E4C2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48030" y="1048648"/>
            <a:ext cx="5052072" cy="288032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8AD5AD6-8409-44D2-A014-A06344C0C3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37038" y="923067"/>
            <a:ext cx="5099652" cy="3170672"/>
          </a:xfrm>
          <a:prstGeom prst="rect">
            <a:avLst/>
          </a:prstGeom>
        </p:spPr>
      </p:pic>
      <p:sp>
        <p:nvSpPr>
          <p:cNvPr id="10" name="標題 6">
            <a:extLst>
              <a:ext uri="{FF2B5EF4-FFF2-40B4-BE49-F238E27FC236}">
                <a16:creationId xmlns:a16="http://schemas.microsoft.com/office/drawing/2014/main" id="{ECB98D78-395E-4507-AFFD-61220575551D}"/>
              </a:ext>
            </a:extLst>
          </p:cNvPr>
          <p:cNvSpPr txBox="1">
            <a:spLocks/>
          </p:cNvSpPr>
          <p:nvPr/>
        </p:nvSpPr>
        <p:spPr>
          <a:xfrm>
            <a:off x="0" y="3996691"/>
            <a:ext cx="7236296" cy="707886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vert="horz" wrap="square" lIns="91440" tIns="45720" rIns="91440" bIns="4572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迷你龜凹凸型混合組</a:t>
            </a:r>
            <a:r>
              <a:rPr lang="en-US" altLang="zh-TW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</a:t>
            </a:r>
            <a:r>
              <a:rPr lang="en-US" altLang="zh-TW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(48</a:t>
            </a:r>
            <a:r>
              <a:rPr lang="zh-TW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710672-789A-4ABC-A5E6-809A9449496C}"/>
              </a:ext>
            </a:extLst>
          </p:cNvPr>
          <p:cNvSpPr txBox="1"/>
          <p:nvPr/>
        </p:nvSpPr>
        <p:spPr>
          <a:xfrm>
            <a:off x="3346335" y="6385489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</p:spTree>
    <p:extLst>
      <p:ext uri="{BB962C8B-B14F-4D97-AF65-F5344CB8AC3E}">
        <p14:creationId xmlns:p14="http://schemas.microsoft.com/office/powerpoint/2010/main" val="249855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C9C4440-9EDD-455C-AD5B-CB8DB7101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2571" y="3850645"/>
            <a:ext cx="3714281" cy="258295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05519F2-DA45-4590-B84F-52F13488CF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09001" y="725437"/>
            <a:ext cx="4653134" cy="31075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302AFC-D80E-47A8-B90A-4386A07771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57853" y="250268"/>
            <a:ext cx="3143718" cy="26431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178812A-8970-4B38-AE50-410528F522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1033" y="0"/>
            <a:ext cx="3107514" cy="232399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1DD1DD1-E075-4CB9-9790-F5F65AFEE2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79894" y="2918139"/>
            <a:ext cx="4019655" cy="3231730"/>
          </a:xfrm>
          <a:prstGeom prst="rect">
            <a:avLst/>
          </a:prstGeom>
        </p:spPr>
      </p:pic>
      <p:sp>
        <p:nvSpPr>
          <p:cNvPr id="6" name="標題 6">
            <a:extLst>
              <a:ext uri="{FF2B5EF4-FFF2-40B4-BE49-F238E27FC236}">
                <a16:creationId xmlns:a16="http://schemas.microsoft.com/office/drawing/2014/main" id="{2054A6A1-1657-482F-8DBC-0D8226C94A30}"/>
              </a:ext>
            </a:extLst>
          </p:cNvPr>
          <p:cNvSpPr txBox="1">
            <a:spLocks/>
          </p:cNvSpPr>
          <p:nvPr/>
        </p:nvSpPr>
        <p:spPr>
          <a:xfrm>
            <a:off x="-67631" y="4605761"/>
            <a:ext cx="7200800" cy="707886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vert="horz" wrap="square" lIns="91440" tIns="45720" rIns="91440" bIns="4572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迷你龜凹凸型混合組</a:t>
            </a:r>
            <a:r>
              <a:rPr lang="en-US" altLang="zh-TW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</a:t>
            </a:r>
            <a:r>
              <a:rPr lang="en-US" altLang="zh-TW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(68</a:t>
            </a:r>
            <a:r>
              <a:rPr lang="zh-TW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80BAB3B-0E33-4530-BD22-8A4061E4D26A}"/>
              </a:ext>
            </a:extLst>
          </p:cNvPr>
          <p:cNvSpPr txBox="1"/>
          <p:nvPr/>
        </p:nvSpPr>
        <p:spPr>
          <a:xfrm>
            <a:off x="619993" y="6359166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10cmx10cm</a:t>
            </a:r>
            <a:r>
              <a:rPr lang="zh-TW" altLang="en-US" dirty="0"/>
              <a:t>色紙對切</a:t>
            </a:r>
          </a:p>
        </p:txBody>
      </p:sp>
    </p:spTree>
    <p:extLst>
      <p:ext uri="{BB962C8B-B14F-4D97-AF65-F5344CB8AC3E}">
        <p14:creationId xmlns:p14="http://schemas.microsoft.com/office/powerpoint/2010/main" val="882559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2F77172-6C1F-41E8-B4FB-C65499D4CB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" y="-1014"/>
            <a:ext cx="4932040" cy="32937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A4266A-C1A7-403D-96DD-91B56C4C3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811" y="3564224"/>
            <a:ext cx="4071189" cy="32937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9E092D3-997F-4887-88C4-28F77D8A6A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10" y="3564225"/>
            <a:ext cx="4932040" cy="329377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187746-448C-43FE-AE9F-64EED3E5BF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0"/>
            <a:ext cx="4067944" cy="3293775"/>
          </a:xfrm>
          <a:prstGeom prst="rect">
            <a:avLst/>
          </a:prstGeom>
        </p:spPr>
      </p:pic>
      <p:sp>
        <p:nvSpPr>
          <p:cNvPr id="6" name="標題 6">
            <a:extLst>
              <a:ext uri="{FF2B5EF4-FFF2-40B4-BE49-F238E27FC236}">
                <a16:creationId xmlns:a16="http://schemas.microsoft.com/office/drawing/2014/main" id="{664B230C-0242-4DB5-973A-62F420613894}"/>
              </a:ext>
            </a:extLst>
          </p:cNvPr>
          <p:cNvSpPr txBox="1">
            <a:spLocks/>
          </p:cNvSpPr>
          <p:nvPr/>
        </p:nvSpPr>
        <p:spPr>
          <a:xfrm>
            <a:off x="-7810" y="2938818"/>
            <a:ext cx="9144610" cy="707886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vert="horz" wrap="square" lIns="91440" tIns="45720" rIns="91440" bIns="4572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斜角三角立體組</a:t>
            </a:r>
            <a:r>
              <a:rPr lang="en-US" altLang="zh-TW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~</a:t>
            </a:r>
            <a:r>
              <a:rPr lang="zh-TW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星形斜方立方</a:t>
            </a:r>
            <a:r>
              <a:rPr lang="en-US" altLang="zh-TW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</a:t>
            </a:r>
            <a:r>
              <a:rPr lang="zh-TW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面體</a:t>
            </a:r>
            <a:r>
              <a:rPr lang="en-US" altLang="zh-TW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(48</a:t>
            </a:r>
            <a:r>
              <a:rPr lang="zh-TW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張組</a:t>
            </a:r>
            <a:r>
              <a:rPr lang="en-US" altLang="zh-TW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zh-TW" alt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準備工作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73348" y="2037644"/>
            <a:ext cx="5219701" cy="353791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3068960"/>
            <a:ext cx="5076056" cy="333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C6C5CD1-21AF-4901-BDD8-3D0C697C9582}"/>
                  </a:ext>
                </a:extLst>
              </p:cNvPr>
              <p:cNvSpPr txBox="1"/>
              <p:nvPr/>
            </p:nvSpPr>
            <p:spPr>
              <a:xfrm>
                <a:off x="4211960" y="1196752"/>
                <a:ext cx="410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+mj-ea"/>
                    <a:ea typeface="+mj-ea"/>
                  </a:rPr>
                  <a:t>材料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  <a:ea typeface="+mj-ea"/>
                      </a:rPr>
                      <m:t>：</m:t>
                    </m:r>
                  </m:oMath>
                </a14:m>
                <a:endParaRPr lang="en-US" altLang="zh-TW" sz="2400" dirty="0">
                  <a:latin typeface="+mj-ea"/>
                  <a:ea typeface="+mj-ea"/>
                </a:endParaRPr>
              </a:p>
              <a:p>
                <a:r>
                  <a:rPr lang="zh-TW" altLang="en-US" sz="2400" dirty="0">
                    <a:latin typeface="+mj-ea"/>
                    <a:ea typeface="+mj-ea"/>
                  </a:rPr>
                  <a:t>專用摺紙書、色紙、刀片、雙面膠</a:t>
                </a: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C6C5CD1-21AF-4901-BDD8-3D0C697C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196752"/>
                <a:ext cx="4104456" cy="1200329"/>
              </a:xfrm>
              <a:prstGeom prst="rect">
                <a:avLst/>
              </a:prstGeom>
              <a:blipFill>
                <a:blip r:embed="rId4"/>
                <a:stretch>
                  <a:fillRect l="-2377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25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E2D43C4-01DF-49A1-A4D6-ECB9D9F96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6" y="-9043"/>
            <a:ext cx="5148064" cy="343804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5991434-941F-4821-A111-20CFBB083B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05" y="3573017"/>
            <a:ext cx="5148064" cy="31741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7337576-5391-484C-85D0-DF949263D3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53925" y="303353"/>
            <a:ext cx="3791329" cy="316653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D660E51-2F06-416E-99DF-55C32F6E1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866" y="4475930"/>
            <a:ext cx="3122813" cy="238207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34B8618-BBF5-48D5-A0EF-B27C7B0FA563}"/>
              </a:ext>
            </a:extLst>
          </p:cNvPr>
          <p:cNvSpPr/>
          <p:nvPr/>
        </p:nvSpPr>
        <p:spPr>
          <a:xfrm>
            <a:off x="0" y="2195207"/>
            <a:ext cx="923330" cy="317415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zh-TW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組裝大不易</a:t>
            </a:r>
            <a:endParaRPr lang="zh-TW" alt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A3C4A6-8408-40D5-88B3-4E685D213D36}"/>
              </a:ext>
            </a:extLst>
          </p:cNvPr>
          <p:cNvSpPr/>
          <p:nvPr/>
        </p:nvSpPr>
        <p:spPr>
          <a:xfrm>
            <a:off x="5745436" y="3844812"/>
            <a:ext cx="2993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最後作品完成</a:t>
            </a:r>
            <a:endParaRPr lang="zh-TW" alt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箭號: 五邊形 3">
            <a:extLst>
              <a:ext uri="{FF2B5EF4-FFF2-40B4-BE49-F238E27FC236}">
                <a16:creationId xmlns:a16="http://schemas.microsoft.com/office/drawing/2014/main" id="{6E65DE21-77F4-4441-B220-DDEAC946063D}"/>
              </a:ext>
            </a:extLst>
          </p:cNvPr>
          <p:cNvSpPr/>
          <p:nvPr/>
        </p:nvSpPr>
        <p:spPr>
          <a:xfrm rot="5400000">
            <a:off x="5457404" y="4037129"/>
            <a:ext cx="288032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7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7050DBB-6ACE-4767-9396-817C09CF4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533" y="-30641"/>
            <a:ext cx="1618361" cy="19669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3B74A72-CB5D-46E0-A07F-15EE98500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827" y="5059163"/>
            <a:ext cx="1838711" cy="186198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EDCE2B1-C8B2-419B-9ED7-F7110418B8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06708"/>
            <a:ext cx="2078157" cy="182780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866F4EA-497F-4496-B664-C955EA8B4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6518"/>
            <a:ext cx="2078157" cy="182780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9A8C69E-ED29-4A67-A5A3-1C72E3FAB2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6165" y="2376301"/>
            <a:ext cx="2439959" cy="22736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5729534-CCED-4CA3-9988-CA32F5D94D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533" y="1931916"/>
            <a:ext cx="1618362" cy="195112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6A32999-81E0-468E-9F96-F2EBA39C34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187" y="-14820"/>
            <a:ext cx="1946346" cy="196049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1703836-DA7B-4623-92C9-74AA43B108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266" y="-3968"/>
            <a:ext cx="1638711" cy="1951123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2C56F1B-7297-4A25-A913-DC787ED2A1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45" y="-33878"/>
            <a:ext cx="2161539" cy="198924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313FA14C-CCE4-45BC-869F-A9B97541E56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41235" y="4561338"/>
            <a:ext cx="2974959" cy="161835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88AB7C17-709C-4042-9F47-744D5F2C66E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321" y="5067300"/>
            <a:ext cx="1890212" cy="1883853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0192035A-0085-44F1-8DFB-3EE3482219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046" y="5059163"/>
            <a:ext cx="2009189" cy="188845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7E2BC22-ABF9-48F6-A92E-7C3EACB09D0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95"/>
          <a:stretch/>
        </p:blipFill>
        <p:spPr>
          <a:xfrm>
            <a:off x="-18544" y="5059163"/>
            <a:ext cx="2078158" cy="1981226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131BBD4E-D7CE-4E1D-A2E5-38599899B2A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194" y="-61422"/>
            <a:ext cx="1938861" cy="2020323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D28346F4-5156-4AB3-B478-B5A07779FA8C}"/>
              </a:ext>
            </a:extLst>
          </p:cNvPr>
          <p:cNvSpPr/>
          <p:nvPr/>
        </p:nvSpPr>
        <p:spPr>
          <a:xfrm>
            <a:off x="132419" y="1272973"/>
            <a:ext cx="181331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正六角形板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切頂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100BF7A-8567-4818-9A59-9F04C96EA3D8}"/>
              </a:ext>
            </a:extLst>
          </p:cNvPr>
          <p:cNvSpPr/>
          <p:nvPr/>
        </p:nvSpPr>
        <p:spPr>
          <a:xfrm>
            <a:off x="2136653" y="1272973"/>
            <a:ext cx="173637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正六角形板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切頂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7DAC4AB-6861-409E-8EE3-27E1C510D109}"/>
              </a:ext>
            </a:extLst>
          </p:cNvPr>
          <p:cNvSpPr/>
          <p:nvPr/>
        </p:nvSpPr>
        <p:spPr>
          <a:xfrm>
            <a:off x="302312" y="2936125"/>
            <a:ext cx="15055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邊緣立方體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星形窗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C6342AC-FF8E-4359-8807-CA936EB23A6B}"/>
              </a:ext>
            </a:extLst>
          </p:cNvPr>
          <p:cNvSpPr/>
          <p:nvPr/>
        </p:nvSpPr>
        <p:spPr>
          <a:xfrm>
            <a:off x="267765" y="4599277"/>
            <a:ext cx="150554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邊緣立方體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四角窗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D4F1CA1-5678-4FF2-8781-BCBC62D91D0C}"/>
              </a:ext>
            </a:extLst>
          </p:cNvPr>
          <p:cNvSpPr/>
          <p:nvPr/>
        </p:nvSpPr>
        <p:spPr>
          <a:xfrm>
            <a:off x="4061069" y="1272973"/>
            <a:ext cx="15824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龜凸型立體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D5E7A1B-0349-4878-89AC-F951F47D3A85}"/>
              </a:ext>
            </a:extLst>
          </p:cNvPr>
          <p:cNvSpPr/>
          <p:nvPr/>
        </p:nvSpPr>
        <p:spPr>
          <a:xfrm>
            <a:off x="5762986" y="1272973"/>
            <a:ext cx="16594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龜凸型立體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402F1C1-C8DE-4AAC-87CB-849F08CB2BA5}"/>
              </a:ext>
            </a:extLst>
          </p:cNvPr>
          <p:cNvSpPr/>
          <p:nvPr/>
        </p:nvSpPr>
        <p:spPr>
          <a:xfrm>
            <a:off x="7579708" y="1307718"/>
            <a:ext cx="16594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龜凸型立體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0E56CA6-A46A-4815-9F49-1193795BB287}"/>
              </a:ext>
            </a:extLst>
          </p:cNvPr>
          <p:cNvSpPr/>
          <p:nvPr/>
        </p:nvSpPr>
        <p:spPr>
          <a:xfrm>
            <a:off x="3971681" y="6399086"/>
            <a:ext cx="173637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龜凸型立體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切頂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5A1C95B-FF91-4149-BA11-969B058C9135}"/>
              </a:ext>
            </a:extLst>
          </p:cNvPr>
          <p:cNvSpPr/>
          <p:nvPr/>
        </p:nvSpPr>
        <p:spPr>
          <a:xfrm>
            <a:off x="7619534" y="2007641"/>
            <a:ext cx="16594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龜凹型立體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BD4E92D-622A-428C-AE3B-96378508778E}"/>
              </a:ext>
            </a:extLst>
          </p:cNvPr>
          <p:cNvSpPr/>
          <p:nvPr/>
        </p:nvSpPr>
        <p:spPr>
          <a:xfrm>
            <a:off x="13662" y="6260587"/>
            <a:ext cx="181331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龜凸型各種組合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~36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張組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C4B7EF0-8A4D-4868-BC5A-F806AA2A085F}"/>
              </a:ext>
            </a:extLst>
          </p:cNvPr>
          <p:cNvSpPr/>
          <p:nvPr/>
        </p:nvSpPr>
        <p:spPr>
          <a:xfrm>
            <a:off x="2136561" y="6372144"/>
            <a:ext cx="16594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龜凹凸混合組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~48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張組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B5E669A-EFAA-4735-991E-3CC640D33B0C}"/>
              </a:ext>
            </a:extLst>
          </p:cNvPr>
          <p:cNvSpPr/>
          <p:nvPr/>
        </p:nvSpPr>
        <p:spPr>
          <a:xfrm>
            <a:off x="8807650" y="4305963"/>
            <a:ext cx="369332" cy="156709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龜凹凸混合組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~68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張組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68D7365-C68B-4D40-82FA-D7C7B35CBC3D}"/>
              </a:ext>
            </a:extLst>
          </p:cNvPr>
          <p:cNvSpPr/>
          <p:nvPr/>
        </p:nvSpPr>
        <p:spPr>
          <a:xfrm>
            <a:off x="3641222" y="4279552"/>
            <a:ext cx="219803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斜摺三角立體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星形斜方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84AA209-9C6E-4B32-BAE9-8C0C50B9FFE5}"/>
              </a:ext>
            </a:extLst>
          </p:cNvPr>
          <p:cNvSpPr/>
          <p:nvPr/>
        </p:nvSpPr>
        <p:spPr>
          <a:xfrm>
            <a:off x="5854944" y="6459642"/>
            <a:ext cx="173637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龜凹型立體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切頂</a:t>
            </a:r>
            <a:r>
              <a:rPr lang="en-US" altLang="zh-TW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TW" altLang="en-U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面體</a:t>
            </a:r>
          </a:p>
        </p:txBody>
      </p:sp>
    </p:spTree>
    <p:extLst>
      <p:ext uri="{BB962C8B-B14F-4D97-AF65-F5344CB8AC3E}">
        <p14:creationId xmlns:p14="http://schemas.microsoft.com/office/powerpoint/2010/main" val="16005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98F2E-5F9F-4DD5-8BE7-6DCAC1B6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098FDB-90BC-4ABE-98D3-EAA828FC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A4E5C6-97A1-4859-83F0-6FA551070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55" y="171872"/>
            <a:ext cx="9147208" cy="6399815"/>
          </a:xfrm>
          <a:prstGeom prst="rect">
            <a:avLst/>
          </a:prstGeom>
        </p:spPr>
      </p:pic>
      <p:sp>
        <p:nvSpPr>
          <p:cNvPr id="6" name="標題 6">
            <a:extLst>
              <a:ext uri="{FF2B5EF4-FFF2-40B4-BE49-F238E27FC236}">
                <a16:creationId xmlns:a16="http://schemas.microsoft.com/office/drawing/2014/main" id="{38445BF3-7EB6-40CF-98D4-3CB41F73A833}"/>
              </a:ext>
            </a:extLst>
          </p:cNvPr>
          <p:cNvSpPr txBox="1">
            <a:spLocks/>
          </p:cNvSpPr>
          <p:nvPr/>
        </p:nvSpPr>
        <p:spPr>
          <a:xfrm>
            <a:off x="0" y="286313"/>
            <a:ext cx="7236296" cy="707886"/>
          </a:xfrm>
          <a:prstGeom prst="rect">
            <a:avLst/>
          </a:prstGeom>
          <a:solidFill>
            <a:srgbClr val="70AD47">
              <a:tint val="1000"/>
              <a:alpha val="49000"/>
            </a:srgbClr>
          </a:solidFill>
        </p:spPr>
        <p:txBody>
          <a:bodyPr vert="horz" wrap="square" lIns="91440" tIns="45720" rIns="91440" bIns="4572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作品大集合</a:t>
            </a:r>
            <a:endParaRPr lang="zh-TW" alt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50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7C7B4D-C13B-4EF7-8348-E8A031F5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573D52A-576D-429F-9A92-412FE80ED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D0E8778-30D7-444E-9B73-F9855D7E7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790"/>
            <a:ext cx="9324528" cy="76327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8BED59C-7BF6-458E-A7C9-3058D6136393}"/>
              </a:ext>
            </a:extLst>
          </p:cNvPr>
          <p:cNvSpPr/>
          <p:nvPr/>
        </p:nvSpPr>
        <p:spPr>
          <a:xfrm>
            <a:off x="3248561" y="3140968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18690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先從最簡單的作品開始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11290" y="2612098"/>
            <a:ext cx="4293096" cy="24705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38129" y="658402"/>
            <a:ext cx="3964273" cy="26474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69407" y="3663637"/>
            <a:ext cx="3717035" cy="267168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68461" y="1898807"/>
            <a:ext cx="4227110" cy="282300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1639FF-242A-4509-B77E-E595C77A58FA}"/>
              </a:ext>
            </a:extLst>
          </p:cNvPr>
          <p:cNvSpPr/>
          <p:nvPr/>
        </p:nvSpPr>
        <p:spPr>
          <a:xfrm>
            <a:off x="2494045" y="5471871"/>
            <a:ext cx="2313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15cmx15cm</a:t>
            </a:r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色紙</a:t>
            </a:r>
          </a:p>
        </p:txBody>
      </p:sp>
    </p:spTree>
    <p:extLst>
      <p:ext uri="{BB962C8B-B14F-4D97-AF65-F5344CB8AC3E}">
        <p14:creationId xmlns:p14="http://schemas.microsoft.com/office/powerpoint/2010/main" val="83759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組合摺紙</a:t>
            </a:r>
            <a:r>
              <a:rPr lang="zh-TW" altLang="en-US" dirty="0">
                <a:solidFill>
                  <a:srgbClr val="00B0F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dirty="0"/>
              <a:t>需先完成零件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/>
              <a:t>再組裝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18341" y="2245820"/>
            <a:ext cx="5529380" cy="369269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340768"/>
            <a:ext cx="551309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0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478392" y="2239369"/>
            <a:ext cx="6080253" cy="31234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673586" y="2370814"/>
            <a:ext cx="6097023" cy="2843808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88461" y="2146268"/>
            <a:ext cx="6084420" cy="3339044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59C7857-9599-4755-87CB-649724417F68}"/>
              </a:ext>
            </a:extLst>
          </p:cNvPr>
          <p:cNvSpPr/>
          <p:nvPr/>
        </p:nvSpPr>
        <p:spPr>
          <a:xfrm>
            <a:off x="611306" y="342715"/>
            <a:ext cx="76354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零件</a:t>
            </a:r>
            <a:r>
              <a:rPr lang="en-US" altLang="zh-TW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:</a:t>
            </a:r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 六角板</a:t>
            </a:r>
            <a:r>
              <a:rPr lang="en-US" altLang="zh-TW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x20</a:t>
            </a:r>
            <a:r>
              <a:rPr lang="en-US" altLang="zh-TW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,</a:t>
            </a:r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接縫片</a:t>
            </a:r>
            <a:r>
              <a:rPr lang="en-US" altLang="zh-TW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ea"/>
                <a:ea typeface="+mj-ea"/>
              </a:rPr>
              <a:t>x30</a:t>
            </a:r>
            <a:endParaRPr lang="zh-TW" alt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j-ea"/>
              <a:ea typeface="+mj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B50B11-6B1B-4964-B798-959B0A614CB3}"/>
              </a:ext>
            </a:extLst>
          </p:cNvPr>
          <p:cNvSpPr/>
          <p:nvPr/>
        </p:nvSpPr>
        <p:spPr>
          <a:xfrm>
            <a:off x="5370893" y="393305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摺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F75A36-FD8F-4166-BE82-FECD03D5B421}"/>
              </a:ext>
            </a:extLst>
          </p:cNvPr>
          <p:cNvSpPr/>
          <p:nvPr/>
        </p:nvSpPr>
        <p:spPr>
          <a:xfrm>
            <a:off x="1979712" y="2869389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摺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46C0885-9059-46D8-8244-6A8A51076F8F}"/>
              </a:ext>
            </a:extLst>
          </p:cNvPr>
          <p:cNvSpPr/>
          <p:nvPr/>
        </p:nvSpPr>
        <p:spPr>
          <a:xfrm>
            <a:off x="8163826" y="494116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摺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73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EDC351-7C2D-4266-A179-0EC123B5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D07D75D-EF00-4341-A9D7-3D6F0536B50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817239" y="1807096"/>
            <a:ext cx="6828184" cy="321399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41CB69-CEC5-4272-88B3-5B4836D9D9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7" y="3261689"/>
            <a:ext cx="5940153" cy="363084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CBD7E4F-047C-4C6B-A52C-6D73ED9C5C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-1"/>
            <a:ext cx="3259325" cy="326168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79880C3-A8D7-4FE4-8D00-66CA2925CD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89887" y="218545"/>
            <a:ext cx="3261688" cy="28245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EDFDBC8-36F0-4442-9CAF-17FF6392DE54}"/>
              </a:ext>
            </a:extLst>
          </p:cNvPr>
          <p:cNvSpPr/>
          <p:nvPr/>
        </p:nvSpPr>
        <p:spPr>
          <a:xfrm>
            <a:off x="4867799" y="2204864"/>
            <a:ext cx="2980303" cy="92333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開始組裝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3DF561-047A-40D7-A1B5-715C31C51A27}"/>
              </a:ext>
            </a:extLst>
          </p:cNvPr>
          <p:cNvSpPr/>
          <p:nvPr/>
        </p:nvSpPr>
        <p:spPr>
          <a:xfrm>
            <a:off x="-53594" y="5229200"/>
            <a:ext cx="3300904" cy="707886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從平面到立體</a:t>
            </a:r>
            <a:endParaRPr lang="zh-TW" alt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8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FD4DD5B6-D3E0-4971-AD7B-26E595634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64436"/>
            <a:ext cx="5650497" cy="427206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0723ECD-6AE5-425D-9562-C9025697B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738"/>
            <a:ext cx="2963823" cy="25741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9346C79-91C0-46B8-B908-DE81996C6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85693" y="1655067"/>
            <a:ext cx="6858000" cy="352839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3480D7F-6210-4565-8C26-69FBE00EBEBC}"/>
              </a:ext>
            </a:extLst>
          </p:cNvPr>
          <p:cNvSpPr/>
          <p:nvPr/>
        </p:nvSpPr>
        <p:spPr>
          <a:xfrm>
            <a:off x="2757653" y="140429"/>
            <a:ext cx="64212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第一件作品</a:t>
            </a:r>
            <a:r>
              <a:rPr lang="en-US" altLang="zh-TW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~</a:t>
            </a:r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切頂</a:t>
            </a:r>
            <a:r>
              <a:rPr lang="en-US" altLang="zh-TW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</a:t>
            </a:r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面體</a:t>
            </a:r>
            <a:endParaRPr lang="zh-TW" alt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1A3C75-E3F1-4187-8465-8DEE47F5AC01}"/>
              </a:ext>
            </a:extLst>
          </p:cNvPr>
          <p:cNvSpPr/>
          <p:nvPr/>
        </p:nvSpPr>
        <p:spPr>
          <a:xfrm>
            <a:off x="3412976" y="1065311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val="299125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4373"/>
            <a:ext cx="5343363" cy="357123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74878" y="399548"/>
            <a:ext cx="3581450" cy="29878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956586"/>
            <a:ext cx="5514491" cy="292494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2D3B0E2-8619-46F8-A4C3-FE0252F3FD42}"/>
              </a:ext>
            </a:extLst>
          </p:cNvPr>
          <p:cNvSpPr txBox="1"/>
          <p:nvPr/>
        </p:nvSpPr>
        <p:spPr>
          <a:xfrm>
            <a:off x="5971691" y="395658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+mj-ea"/>
                <a:ea typeface="+mj-ea"/>
              </a:rPr>
              <a:t>挑選喜歡的色紙完成</a:t>
            </a:r>
            <a:endParaRPr lang="en-US" altLang="zh-TW" sz="3600" dirty="0">
              <a:latin typeface="+mj-ea"/>
              <a:ea typeface="+mj-ea"/>
            </a:endParaRPr>
          </a:p>
          <a:p>
            <a:r>
              <a:rPr lang="zh-TW" altLang="en-US" sz="3600" dirty="0">
                <a:solidFill>
                  <a:srgbClr val="00B050"/>
                </a:solidFill>
                <a:latin typeface="+mj-ea"/>
                <a:ea typeface="+mj-ea"/>
              </a:rPr>
              <a:t>切頂四面體</a:t>
            </a:r>
          </a:p>
        </p:txBody>
      </p:sp>
    </p:spTree>
    <p:extLst>
      <p:ext uri="{BB962C8B-B14F-4D97-AF65-F5344CB8AC3E}">
        <p14:creationId xmlns:p14="http://schemas.microsoft.com/office/powerpoint/2010/main" val="259940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9607681-F174-48BC-B08E-C7EBE5369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7333" y="55981"/>
            <a:ext cx="3176667" cy="264866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36F1D9-6C43-451A-A851-AB1BAA9095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53295" y="739942"/>
            <a:ext cx="4291584" cy="28660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DB464A7-F59C-4778-8188-6B285C61EC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96212" y="3362628"/>
            <a:ext cx="4291584" cy="26991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B171057-22A3-40D1-A363-EF287A62CB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871" y="4819249"/>
            <a:ext cx="2987824" cy="19953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667BB8A-CF57-42BD-971D-54547290CD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50701" y="3267135"/>
            <a:ext cx="4005063" cy="317666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579FA4D-AAD6-441B-8811-03BCA7E48A47}"/>
              </a:ext>
            </a:extLst>
          </p:cNvPr>
          <p:cNvSpPr txBox="1"/>
          <p:nvPr/>
        </p:nvSpPr>
        <p:spPr>
          <a:xfrm>
            <a:off x="47090" y="404664"/>
            <a:ext cx="2735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邊緣立方體</a:t>
            </a:r>
            <a:r>
              <a:rPr lang="en-US" altLang="zh-TW" sz="4000" dirty="0"/>
              <a:t>:</a:t>
            </a:r>
            <a:r>
              <a:rPr lang="zh-TW" altLang="en-US" sz="4000" dirty="0">
                <a:solidFill>
                  <a:srgbClr val="00B050"/>
                </a:solidFill>
              </a:rPr>
              <a:t>星形窗戶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43D29D-3137-42F6-A32A-2BBBF968810C}"/>
              </a:ext>
            </a:extLst>
          </p:cNvPr>
          <p:cNvSpPr txBox="1"/>
          <p:nvPr/>
        </p:nvSpPr>
        <p:spPr>
          <a:xfrm>
            <a:off x="179512" y="1844824"/>
            <a:ext cx="24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15cmx15cm</a:t>
            </a:r>
            <a:r>
              <a:rPr lang="zh-TW" altLang="en-US" dirty="0"/>
              <a:t>色紙</a:t>
            </a:r>
          </a:p>
        </p:txBody>
      </p:sp>
    </p:spTree>
    <p:extLst>
      <p:ext uri="{BB962C8B-B14F-4D97-AF65-F5344CB8AC3E}">
        <p14:creationId xmlns:p14="http://schemas.microsoft.com/office/powerpoint/2010/main" val="301301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1086</TotalTime>
  <Words>404</Words>
  <Application>Microsoft Office PowerPoint</Application>
  <PresentationFormat>如螢幕大小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PMingLiU</vt:lpstr>
      <vt:lpstr>標楷體</vt:lpstr>
      <vt:lpstr>Bookman Old Style</vt:lpstr>
      <vt:lpstr>Cambria Math</vt:lpstr>
      <vt:lpstr>Gill Sans MT</vt:lpstr>
      <vt:lpstr>Wingdings</vt:lpstr>
      <vt:lpstr>Wingdings 3</vt:lpstr>
      <vt:lpstr>原創</vt:lpstr>
      <vt:lpstr>108麥哲倫探索築夢計畫~我的摺紙世界</vt:lpstr>
      <vt:lpstr>準備工作</vt:lpstr>
      <vt:lpstr>先從最簡單的作品開始</vt:lpstr>
      <vt:lpstr>組合摺紙：需先完成零件，再組裝。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迷你龜凸型花式組合(36張組)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108麥哲倫探索築夢計畫~我的摺紙世界</dc:title>
  <dc:creator>User</dc:creator>
  <cp:lastModifiedBy>User</cp:lastModifiedBy>
  <cp:revision>86</cp:revision>
  <dcterms:created xsi:type="dcterms:W3CDTF">2019-08-27T03:01:57Z</dcterms:created>
  <dcterms:modified xsi:type="dcterms:W3CDTF">2019-09-16T11:22:52Z</dcterms:modified>
</cp:coreProperties>
</file>