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4DD"/>
    <a:srgbClr val="6DEFE6"/>
    <a:srgbClr val="F743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95" autoAdjust="0"/>
  </p:normalViewPr>
  <p:slideViewPr>
    <p:cSldViewPr>
      <p:cViewPr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908B-B617-4CFA-A69D-AD5578A52FD3}" type="datetimeFigureOut">
              <a:rPr lang="zh-TW" altLang="en-US" smtClean="0"/>
              <a:pPr/>
              <a:t>2016/8/30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7D7-7682-432D-B9FD-C7D7172903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908B-B617-4CFA-A69D-AD5578A52FD3}" type="datetimeFigureOut">
              <a:rPr lang="zh-TW" altLang="en-US" smtClean="0"/>
              <a:pPr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7D7-7682-432D-B9FD-C7D7172903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908B-B617-4CFA-A69D-AD5578A52FD3}" type="datetimeFigureOut">
              <a:rPr lang="zh-TW" altLang="en-US" smtClean="0"/>
              <a:pPr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7D7-7682-432D-B9FD-C7D7172903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908B-B617-4CFA-A69D-AD5578A52FD3}" type="datetimeFigureOut">
              <a:rPr lang="zh-TW" altLang="en-US" smtClean="0"/>
              <a:pPr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7D7-7682-432D-B9FD-C7D7172903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908B-B617-4CFA-A69D-AD5578A52FD3}" type="datetimeFigureOut">
              <a:rPr lang="zh-TW" altLang="en-US" smtClean="0"/>
              <a:pPr/>
              <a:t>2016/8/30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7D7-7682-432D-B9FD-C7D7172903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908B-B617-4CFA-A69D-AD5578A52FD3}" type="datetimeFigureOut">
              <a:rPr lang="zh-TW" altLang="en-US" smtClean="0"/>
              <a:pPr/>
              <a:t>2016/8/30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7D7-7682-432D-B9FD-C7D7172903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908B-B617-4CFA-A69D-AD5578A52FD3}" type="datetimeFigureOut">
              <a:rPr lang="zh-TW" altLang="en-US" smtClean="0"/>
              <a:pPr/>
              <a:t>2016/8/30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7D7-7682-432D-B9FD-C7D7172903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908B-B617-4CFA-A69D-AD5578A52FD3}" type="datetimeFigureOut">
              <a:rPr lang="zh-TW" altLang="en-US" smtClean="0"/>
              <a:pPr/>
              <a:t>2016/8/30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7D7-7682-432D-B9FD-C7D7172903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908B-B617-4CFA-A69D-AD5578A52FD3}" type="datetimeFigureOut">
              <a:rPr lang="zh-TW" altLang="en-US" smtClean="0"/>
              <a:pPr/>
              <a:t>2016/8/30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7D7-7682-432D-B9FD-C7D7172903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908B-B617-4CFA-A69D-AD5578A52FD3}" type="datetimeFigureOut">
              <a:rPr lang="zh-TW" altLang="en-US" smtClean="0"/>
              <a:pPr/>
              <a:t>2016/8/30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7D7-7682-432D-B9FD-C7D71729030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908B-B617-4CFA-A69D-AD5578A52FD3}" type="datetimeFigureOut">
              <a:rPr lang="zh-TW" altLang="en-US" smtClean="0"/>
              <a:pPr/>
              <a:t>2016/8/30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6A07D7-7682-432D-B9FD-C7D7172903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F4908B-B617-4CFA-A69D-AD5578A52FD3}" type="datetimeFigureOut">
              <a:rPr lang="zh-TW" altLang="en-US" smtClean="0"/>
              <a:pPr/>
              <a:t>2016/8/30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6A07D7-7682-432D-B9FD-C7D71729030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6864" cy="114300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動手做襪子娃娃</a:t>
            </a:r>
            <a:endParaRPr lang="zh-TW" altLang="en-US" dirty="0">
              <a:solidFill>
                <a:srgbClr val="7030A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44208" y="3717032"/>
            <a:ext cx="24416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solidFill>
                  <a:srgbClr val="F743B7"/>
                </a:solidFill>
                <a:latin typeface="SimHei" pitchFamily="49" charset="-122"/>
                <a:ea typeface="SimHei" pitchFamily="49" charset="-122"/>
              </a:rPr>
              <a:t>六年愛班</a:t>
            </a:r>
            <a:endParaRPr lang="en-US" altLang="zh-TW" sz="4400" dirty="0" smtClean="0">
              <a:solidFill>
                <a:srgbClr val="F743B7"/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en-US" altLang="zh-TW" sz="4400" dirty="0" smtClean="0">
                <a:solidFill>
                  <a:srgbClr val="F743B7"/>
                </a:solidFill>
                <a:latin typeface="SimHei" pitchFamily="49" charset="-122"/>
                <a:ea typeface="SimHei" pitchFamily="49" charset="-122"/>
              </a:rPr>
              <a:t>21</a:t>
            </a:r>
            <a:r>
              <a:rPr lang="zh-TW" altLang="en-US" sz="4400" dirty="0" smtClean="0">
                <a:solidFill>
                  <a:srgbClr val="F743B7"/>
                </a:solidFill>
                <a:latin typeface="SimHei" pitchFamily="49" charset="-122"/>
                <a:ea typeface="SimHei" pitchFamily="49" charset="-122"/>
              </a:rPr>
              <a:t>號</a:t>
            </a:r>
            <a:endParaRPr lang="en-US" altLang="zh-TW" sz="4400" dirty="0" smtClean="0">
              <a:solidFill>
                <a:srgbClr val="F743B7"/>
              </a:solidFill>
              <a:latin typeface="SimHei" pitchFamily="49" charset="-122"/>
              <a:ea typeface="SimHei" pitchFamily="49" charset="-122"/>
            </a:endParaRPr>
          </a:p>
          <a:p>
            <a:r>
              <a:rPr lang="zh-TW" altLang="en-US" sz="4400" dirty="0">
                <a:solidFill>
                  <a:srgbClr val="F743B7"/>
                </a:solidFill>
                <a:latin typeface="SimHei" pitchFamily="49" charset="-122"/>
                <a:ea typeface="SimHei" pitchFamily="49" charset="-122"/>
              </a:rPr>
              <a:t>徐瑀珊</a:t>
            </a:r>
          </a:p>
        </p:txBody>
      </p:sp>
      <p:pic>
        <p:nvPicPr>
          <p:cNvPr id="7" name="Picture 4" descr="D:\麥哲倫\IMAG0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565165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目錄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051720" y="1988840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3600" dirty="0" smtClean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1.</a:t>
            </a:r>
            <a:r>
              <a:rPr lang="zh-TW" altLang="en-US" sz="3600" dirty="0" smtClean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襪子娃娃的材料</a:t>
            </a:r>
            <a:endParaRPr lang="en-US" altLang="zh-TW" sz="3600" dirty="0" smtClean="0">
              <a:solidFill>
                <a:srgbClr val="7030A0"/>
              </a:solidFill>
              <a:latin typeface="SimHei" pitchFamily="49" charset="-122"/>
              <a:ea typeface="SimHei" pitchFamily="49" charset="-122"/>
            </a:endParaRPr>
          </a:p>
          <a:p>
            <a:pPr algn="just"/>
            <a:r>
              <a:rPr lang="en-US" altLang="zh-TW" sz="3600" dirty="0" smtClean="0">
                <a:solidFill>
                  <a:srgbClr val="F743B7"/>
                </a:solidFill>
                <a:latin typeface="SimHei" pitchFamily="49" charset="-122"/>
                <a:ea typeface="SimHei" pitchFamily="49" charset="-122"/>
              </a:rPr>
              <a:t>2.</a:t>
            </a:r>
            <a:r>
              <a:rPr lang="zh-TW" altLang="en-US" sz="3600" dirty="0" smtClean="0">
                <a:solidFill>
                  <a:srgbClr val="F743B7"/>
                </a:solidFill>
                <a:latin typeface="SimHei" pitchFamily="49" charset="-122"/>
                <a:ea typeface="SimHei" pitchFamily="49" charset="-122"/>
              </a:rPr>
              <a:t>製作過程</a:t>
            </a:r>
            <a:endParaRPr lang="en-US" altLang="zh-TW" sz="3600" dirty="0" smtClean="0">
              <a:solidFill>
                <a:srgbClr val="F743B7"/>
              </a:solidFill>
              <a:latin typeface="SimHei" pitchFamily="49" charset="-122"/>
              <a:ea typeface="SimHei" pitchFamily="49" charset="-122"/>
            </a:endParaRPr>
          </a:p>
          <a:p>
            <a:pPr algn="just"/>
            <a:r>
              <a:rPr lang="en-US" altLang="zh-TW" sz="36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3.</a:t>
            </a:r>
            <a:r>
              <a:rPr lang="zh-TW" altLang="en-US" sz="36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作品欣賞</a:t>
            </a:r>
            <a:endParaRPr lang="en-US" altLang="zh-TW" sz="3600" dirty="0" smtClean="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algn="just"/>
            <a:r>
              <a:rPr lang="en-US" altLang="zh-TW" sz="3600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4.</a:t>
            </a:r>
            <a:r>
              <a:rPr lang="zh-TW" altLang="en-US" sz="3600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心得</a:t>
            </a:r>
            <a:endParaRPr lang="zh-TW" altLang="en-US" sz="36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D:\麥哲倫\IMAG0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89040"/>
            <a:ext cx="4248865" cy="2381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5400" dirty="0" smtClean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1.</a:t>
            </a:r>
            <a:r>
              <a:rPr lang="zh-TW" altLang="en-US" sz="5400" dirty="0" smtClean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>襪子娃娃的材料</a:t>
            </a:r>
            <a:r>
              <a:rPr lang="en-US" altLang="zh-TW" sz="5400" dirty="0" smtClean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5400" dirty="0" smtClean="0">
                <a:solidFill>
                  <a:srgbClr val="7030A0"/>
                </a:solidFill>
                <a:latin typeface="SimHei" pitchFamily="49" charset="-122"/>
                <a:ea typeface="SimHei" pitchFamily="49" charset="-122"/>
              </a:rPr>
            </a:b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03648" y="1988840"/>
            <a:ext cx="6083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TW" altLang="en-US" sz="3200" dirty="0" smtClean="0">
                <a:solidFill>
                  <a:srgbClr val="0070C0"/>
                </a:solidFill>
                <a:latin typeface="SimHei" pitchFamily="49" charset="-122"/>
                <a:ea typeface="SimHei" pitchFamily="49" charset="-122"/>
              </a:rPr>
              <a:t>材料</a:t>
            </a:r>
            <a:r>
              <a:rPr lang="en-US" altLang="zh-TW" sz="3200" dirty="0" smtClean="0">
                <a:solidFill>
                  <a:srgbClr val="0070C0"/>
                </a:solidFill>
                <a:latin typeface="SimHei" pitchFamily="49" charset="-122"/>
                <a:ea typeface="SimHei" pitchFamily="49" charset="-122"/>
              </a:rPr>
              <a:t>:</a:t>
            </a:r>
            <a:r>
              <a:rPr lang="zh-TW" altLang="en-US" sz="3200" b="1" dirty="0" smtClean="0">
                <a:solidFill>
                  <a:srgbClr val="0070C0"/>
                </a:solidFill>
                <a:latin typeface="SimHei" pitchFamily="49" charset="-122"/>
                <a:ea typeface="SimHei" pitchFamily="49" charset="-122"/>
              </a:rPr>
              <a:t>襪子</a:t>
            </a:r>
            <a:r>
              <a:rPr lang="zh-TW" altLang="en-US" sz="3200" dirty="0" smtClean="0">
                <a:solidFill>
                  <a:srgbClr val="0070C0"/>
                </a:solidFill>
                <a:latin typeface="SimHei" pitchFamily="49" charset="-122"/>
                <a:ea typeface="SimHei" pitchFamily="49" charset="-122"/>
              </a:rPr>
              <a:t>、</a:t>
            </a:r>
            <a:r>
              <a:rPr lang="zh-TW" altLang="en-US" sz="3200" b="1" dirty="0" smtClean="0">
                <a:solidFill>
                  <a:srgbClr val="0070C0"/>
                </a:solidFill>
                <a:latin typeface="SimHei" pitchFamily="49" charset="-122"/>
                <a:ea typeface="SimHei" pitchFamily="49" charset="-122"/>
              </a:rPr>
              <a:t>棉花、珠子、鈕釦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itchFamily="49" charset="-122"/>
                <a:ea typeface="SimHei" pitchFamily="49" charset="-122"/>
              </a:rPr>
              <a:t>。</a:t>
            </a:r>
            <a:endParaRPr lang="zh-TW" altLang="en-US" sz="2800" dirty="0">
              <a:solidFill>
                <a:srgbClr val="0070C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03648" y="2636912"/>
            <a:ext cx="492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TW" altLang="en-US" sz="3200" b="1" dirty="0" smtClean="0">
                <a:solidFill>
                  <a:srgbClr val="0070C0"/>
                </a:solidFill>
                <a:latin typeface="SimHei" pitchFamily="49" charset="-122"/>
                <a:ea typeface="SimHei" pitchFamily="49" charset="-122"/>
              </a:rPr>
              <a:t>工具</a:t>
            </a:r>
            <a:r>
              <a:rPr lang="en-US" altLang="zh-TW" sz="3200" b="1" dirty="0" smtClean="0">
                <a:solidFill>
                  <a:srgbClr val="0070C0"/>
                </a:solidFill>
                <a:latin typeface="SimHei" pitchFamily="49" charset="-122"/>
                <a:ea typeface="SimHei" pitchFamily="49" charset="-122"/>
              </a:rPr>
              <a:t>:</a:t>
            </a:r>
            <a:r>
              <a:rPr lang="zh-TW" altLang="en-US" sz="3200" b="1" dirty="0" smtClean="0">
                <a:solidFill>
                  <a:srgbClr val="0070C0"/>
                </a:solidFill>
                <a:latin typeface="SimHei" pitchFamily="49" charset="-122"/>
                <a:ea typeface="SimHei" pitchFamily="49" charset="-122"/>
              </a:rPr>
              <a:t>針、線、剪刀、筆。</a:t>
            </a:r>
            <a:endParaRPr lang="zh-TW" altLang="en-US" sz="3200" dirty="0">
              <a:solidFill>
                <a:srgbClr val="0070C0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3074" name="Picture 2" descr="D:\麥哲倫\IMAG1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429000"/>
            <a:ext cx="5365962" cy="300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5400" dirty="0" smtClean="0">
                <a:solidFill>
                  <a:srgbClr val="F743B7"/>
                </a:solidFill>
                <a:latin typeface="SimHei" pitchFamily="49" charset="-122"/>
                <a:ea typeface="SimHei" pitchFamily="49" charset="-122"/>
              </a:rPr>
              <a:t>2.</a:t>
            </a:r>
            <a:r>
              <a:rPr lang="zh-TW" altLang="en-US" sz="5400" dirty="0" smtClean="0">
                <a:solidFill>
                  <a:srgbClr val="F743B7"/>
                </a:solidFill>
                <a:latin typeface="SimHei" pitchFamily="49" charset="-122"/>
                <a:ea typeface="SimHei" pitchFamily="49" charset="-122"/>
              </a:rPr>
              <a:t>製作過程</a:t>
            </a:r>
            <a:r>
              <a:rPr lang="en-US" altLang="zh-TW" sz="5400" dirty="0" smtClean="0">
                <a:solidFill>
                  <a:srgbClr val="F743B7"/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5400" dirty="0" smtClean="0">
                <a:solidFill>
                  <a:srgbClr val="F743B7"/>
                </a:solidFill>
                <a:latin typeface="SimHei" pitchFamily="49" charset="-122"/>
                <a:ea typeface="SimHei" pitchFamily="49" charset="-122"/>
              </a:rPr>
            </a:br>
            <a:endParaRPr lang="zh-TW" altLang="en-US" dirty="0"/>
          </a:p>
        </p:txBody>
      </p:sp>
      <p:pic>
        <p:nvPicPr>
          <p:cNvPr id="2050" name="Picture 2" descr="D:\麥哲倫\IMAG0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543778" cy="1426057"/>
          </a:xfrm>
          <a:prstGeom prst="rect">
            <a:avLst/>
          </a:prstGeom>
          <a:noFill/>
        </p:spPr>
      </p:pic>
      <p:pic>
        <p:nvPicPr>
          <p:cNvPr id="2051" name="Picture 3" descr="D:\麥哲倫\IMAG0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40768"/>
            <a:ext cx="2516851" cy="1410962"/>
          </a:xfrm>
          <a:prstGeom prst="rect">
            <a:avLst/>
          </a:prstGeom>
          <a:noFill/>
        </p:spPr>
      </p:pic>
      <p:pic>
        <p:nvPicPr>
          <p:cNvPr id="2052" name="Picture 4" descr="D:\麥哲倫\IMAG0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763922" y="805030"/>
            <a:ext cx="1386920" cy="2602412"/>
          </a:xfrm>
          <a:prstGeom prst="rect">
            <a:avLst/>
          </a:prstGeom>
          <a:noFill/>
        </p:spPr>
      </p:pic>
      <p:pic>
        <p:nvPicPr>
          <p:cNvPr id="2053" name="Picture 5" descr="D:\麥哲倫\IMAG09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2160633" cy="1211264"/>
          </a:xfrm>
          <a:prstGeom prst="rect">
            <a:avLst/>
          </a:prstGeom>
          <a:noFill/>
        </p:spPr>
      </p:pic>
      <p:pic>
        <p:nvPicPr>
          <p:cNvPr id="2054" name="Picture 6" descr="D:\麥哲倫\IMAG09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429000"/>
            <a:ext cx="2160633" cy="1211264"/>
          </a:xfrm>
          <a:prstGeom prst="rect">
            <a:avLst/>
          </a:prstGeom>
          <a:noFill/>
        </p:spPr>
      </p:pic>
      <p:pic>
        <p:nvPicPr>
          <p:cNvPr id="2055" name="Picture 7" descr="D:\麥哲倫\IMAG09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284984"/>
            <a:ext cx="2259959" cy="1266947"/>
          </a:xfrm>
          <a:prstGeom prst="rect">
            <a:avLst/>
          </a:prstGeom>
          <a:noFill/>
        </p:spPr>
      </p:pic>
      <p:pic>
        <p:nvPicPr>
          <p:cNvPr id="2056" name="Picture 8" descr="D:\麥哲倫\IMAG09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931301"/>
            <a:ext cx="1080120" cy="1926700"/>
          </a:xfrm>
          <a:prstGeom prst="rect">
            <a:avLst/>
          </a:prstGeom>
          <a:noFill/>
        </p:spPr>
      </p:pic>
      <p:pic>
        <p:nvPicPr>
          <p:cNvPr id="2057" name="Picture 9" descr="D:\麥哲倫\IMAG099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5301208"/>
            <a:ext cx="2259959" cy="1266947"/>
          </a:xfrm>
          <a:prstGeom prst="rect">
            <a:avLst/>
          </a:prstGeom>
          <a:noFill/>
        </p:spPr>
      </p:pic>
      <p:pic>
        <p:nvPicPr>
          <p:cNvPr id="2058" name="Picture 10" descr="D:\麥哲倫\IMAG099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5231013"/>
            <a:ext cx="2902193" cy="1626987"/>
          </a:xfrm>
          <a:prstGeom prst="rect">
            <a:avLst/>
          </a:prstGeom>
          <a:noFill/>
        </p:spPr>
      </p:pic>
      <p:sp>
        <p:nvSpPr>
          <p:cNvPr id="23" name="文字方塊 22"/>
          <p:cNvSpPr txBox="1"/>
          <p:nvPr/>
        </p:nvSpPr>
        <p:spPr>
          <a:xfrm>
            <a:off x="8429654" y="5445224"/>
            <a:ext cx="492443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dirty="0" smtClean="0"/>
              <a:t>完成了！</a:t>
            </a:r>
            <a:endParaRPr lang="zh-TW" altLang="en-US" sz="2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644008" y="5265256"/>
            <a:ext cx="461665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/>
              <a:t>裝飾中： ： ：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403648" y="5157192"/>
            <a:ext cx="461665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/>
              <a:t>把底部縫好。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8604448" y="3429000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/>
              <a:t>塞棉花。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508104" y="3429000"/>
            <a:ext cx="461665" cy="1246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/>
              <a:t>翻回正面。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555776" y="3429000"/>
            <a:ext cx="461665" cy="1708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/>
              <a:t>用迴針縫縫好。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6444208" y="29969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剪掉多餘的部分！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707904" y="28529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畫出紋路。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55576" y="29249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一隻襪子。</a:t>
            </a:r>
            <a:endParaRPr lang="zh-TW" altLang="en-US" dirty="0"/>
          </a:p>
        </p:txBody>
      </p:sp>
      <p:sp>
        <p:nvSpPr>
          <p:cNvPr id="32" name="向右箭號 31"/>
          <p:cNvSpPr/>
          <p:nvPr/>
        </p:nvSpPr>
        <p:spPr>
          <a:xfrm>
            <a:off x="2843808" y="1988840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向右箭號 32"/>
          <p:cNvSpPr/>
          <p:nvPr/>
        </p:nvSpPr>
        <p:spPr>
          <a:xfrm>
            <a:off x="5940152" y="2060848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向右箭號 33"/>
          <p:cNvSpPr/>
          <p:nvPr/>
        </p:nvSpPr>
        <p:spPr>
          <a:xfrm>
            <a:off x="2987824" y="4005064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>
            <a:off x="6012160" y="3861048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右箭號 36"/>
          <p:cNvSpPr/>
          <p:nvPr/>
        </p:nvSpPr>
        <p:spPr>
          <a:xfrm>
            <a:off x="1979712" y="5805264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向右箭號 37"/>
          <p:cNvSpPr/>
          <p:nvPr/>
        </p:nvSpPr>
        <p:spPr>
          <a:xfrm>
            <a:off x="5148064" y="587727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7020272" y="76470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1D54DD"/>
                </a:solidFill>
                <a:latin typeface="SimHei" pitchFamily="49" charset="-122"/>
                <a:ea typeface="SimHei" pitchFamily="49" charset="-122"/>
              </a:rPr>
              <a:t>貓頭鷹</a:t>
            </a:r>
            <a:endParaRPr lang="zh-TW" altLang="en-US" sz="2400" dirty="0">
              <a:solidFill>
                <a:srgbClr val="1D54DD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D:\麥哲倫\IMAG10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29523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D:\麥哲倫\IMAG09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365104"/>
            <a:ext cx="30243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860816"/>
          </a:xfrm>
        </p:spPr>
        <p:txBody>
          <a:bodyPr>
            <a:normAutofit/>
          </a:bodyPr>
          <a:lstStyle/>
          <a:p>
            <a:pPr algn="ctr"/>
            <a:r>
              <a:rPr lang="en-US" altLang="zh-TW" sz="5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3.</a:t>
            </a:r>
            <a:r>
              <a:rPr lang="zh-TW" altLang="en-US" sz="5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作品欣賞</a:t>
            </a:r>
            <a:r>
              <a:rPr lang="en-US" altLang="zh-TW" sz="5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altLang="zh-TW" sz="5400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</a:br>
            <a:endParaRPr lang="zh-TW" altLang="en-US" dirty="0"/>
          </a:p>
        </p:txBody>
      </p:sp>
      <p:pic>
        <p:nvPicPr>
          <p:cNvPr id="9" name="圖片 8" descr="D:\麥哲倫\IMAG10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060848"/>
            <a:ext cx="28803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D:\麥哲倫\IMAG10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221088"/>
            <a:ext cx="30963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D:\麥哲倫\IMAG10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284984"/>
            <a:ext cx="28803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5400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4.</a:t>
            </a:r>
            <a:r>
              <a:rPr lang="zh-TW" altLang="en-US" sz="5400" dirty="0" smtClean="0">
                <a:solidFill>
                  <a:srgbClr val="00B0F0"/>
                </a:solidFill>
                <a:latin typeface="SimHei" pitchFamily="49" charset="-122"/>
                <a:ea typeface="SimHei" pitchFamily="49" charset="-122"/>
              </a:rPr>
              <a:t>心得</a:t>
            </a:r>
            <a:r>
              <a:rPr lang="zh-TW" altLang="en-US" sz="5400" dirty="0" smtClean="0">
                <a:solidFill>
                  <a:srgbClr val="00B0F0"/>
                </a:solidFill>
              </a:rPr>
              <a:t/>
            </a:r>
            <a:br>
              <a:rPr lang="zh-TW" altLang="en-US" sz="5400" dirty="0" smtClean="0">
                <a:solidFill>
                  <a:srgbClr val="00B0F0"/>
                </a:solidFill>
              </a:rPr>
            </a:b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23529" y="1556792"/>
            <a:ext cx="84433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TW" altLang="en-US" sz="2800" dirty="0" smtClean="0">
                <a:latin typeface="SimHei" pitchFamily="49" charset="-122"/>
                <a:ea typeface="SimHei" pitchFamily="49" charset="-122"/>
              </a:rPr>
              <a:t>我覺得做襪子娃娃是一件不簡單的事，因為有時候會</a:t>
            </a:r>
            <a:endParaRPr lang="en-US" altLang="zh-TW" sz="2800" dirty="0" smtClean="0">
              <a:latin typeface="SimHei" pitchFamily="49" charset="-122"/>
              <a:ea typeface="SimHei" pitchFamily="49" charset="-122"/>
            </a:endParaRPr>
          </a:p>
          <a:p>
            <a:pPr algn="just"/>
            <a:r>
              <a:rPr lang="zh-TW" altLang="en-US" sz="2800" dirty="0" smtClean="0">
                <a:latin typeface="SimHei" pitchFamily="49" charset="-122"/>
                <a:ea typeface="SimHei" pitchFamily="49" charset="-122"/>
              </a:rPr>
              <a:t>刺到手和縫錯，一縫錯就要重縫一次，但是這是要用</a:t>
            </a:r>
            <a:endParaRPr lang="en-US" altLang="zh-TW" sz="2800" dirty="0" smtClean="0">
              <a:latin typeface="SimHei" pitchFamily="49" charset="-122"/>
              <a:ea typeface="SimHei" pitchFamily="49" charset="-122"/>
            </a:endParaRPr>
          </a:p>
          <a:p>
            <a:pPr algn="just"/>
            <a:r>
              <a:rPr lang="zh-TW" altLang="en-US" sz="2800" dirty="0" smtClean="0">
                <a:latin typeface="SimHei" pitchFamily="49" charset="-122"/>
                <a:ea typeface="SimHei" pitchFamily="49" charset="-122"/>
              </a:rPr>
              <a:t>手工製作的，這也難免會有的情況！這應該是要考驗</a:t>
            </a:r>
            <a:endParaRPr lang="en-US" altLang="zh-TW" sz="2800" dirty="0" smtClean="0">
              <a:latin typeface="SimHei" pitchFamily="49" charset="-122"/>
              <a:ea typeface="SimHei" pitchFamily="49" charset="-122"/>
            </a:endParaRPr>
          </a:p>
          <a:p>
            <a:pPr algn="just"/>
            <a:r>
              <a:rPr lang="zh-TW" altLang="en-US" sz="2800" dirty="0" smtClean="0">
                <a:latin typeface="SimHei" pitchFamily="49" charset="-122"/>
                <a:ea typeface="SimHei" pitchFamily="49" charset="-122"/>
              </a:rPr>
              <a:t>我們的耐心的吧！</a:t>
            </a:r>
            <a:endParaRPr lang="en-US" altLang="zh-TW" sz="2800" dirty="0" smtClean="0">
              <a:latin typeface="SimHei" pitchFamily="49" charset="-122"/>
              <a:ea typeface="SimHei" pitchFamily="49" charset="-122"/>
            </a:endParaRPr>
          </a:p>
          <a:p>
            <a:pPr algn="just"/>
            <a:endParaRPr lang="en-US" altLang="zh-TW" sz="2800" dirty="0" smtClean="0"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6" name="圖片 5" descr="D:\麥哲倫\IMAG1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01008"/>
            <a:ext cx="446449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D:\麥哲倫\IMAG10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672408" cy="239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報告完畢，謝謝大家！</a:t>
            </a:r>
            <a:endParaRPr lang="zh-TW" altLang="en-US" dirty="0"/>
          </a:p>
        </p:txBody>
      </p:sp>
      <p:pic>
        <p:nvPicPr>
          <p:cNvPr id="4099" name="Picture 3" descr="D:\麥哲倫\IMAG1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6992217" cy="3919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371</TotalTime>
  <Words>171</Words>
  <Application>Microsoft Office PowerPoint</Application>
  <PresentationFormat>如螢幕大小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流線</vt:lpstr>
      <vt:lpstr>動手做襪子娃娃</vt:lpstr>
      <vt:lpstr>目錄</vt:lpstr>
      <vt:lpstr>1.襪子娃娃的材料 </vt:lpstr>
      <vt:lpstr>2.製作過程 </vt:lpstr>
      <vt:lpstr>3.作品欣賞 </vt:lpstr>
      <vt:lpstr>4.心得 </vt:lpstr>
      <vt:lpstr>報告完畢，謝謝大家！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動手做襪子娃娃</dc:title>
  <dc:creator>USER</dc:creator>
  <cp:lastModifiedBy>USER</cp:lastModifiedBy>
  <cp:revision>33</cp:revision>
  <dcterms:created xsi:type="dcterms:W3CDTF">2016-08-25T13:11:24Z</dcterms:created>
  <dcterms:modified xsi:type="dcterms:W3CDTF">2016-08-30T14:16:10Z</dcterms:modified>
</cp:coreProperties>
</file>