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62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duotone>
              <a:schemeClr val="bg2"/>
              <a:srgbClr val="FFF1C1"/>
            </a:duotone>
            <a:lum bright="-10000" contrast="-40000"/>
          </a:blip>
          <a:stretch>
            <a:fillRect/>
          </a:stretch>
        </p:blipFill>
        <p:spPr>
          <a:xfrm>
            <a:off x="1" y="5214950"/>
            <a:ext cx="1472173" cy="1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1733" y="2759581"/>
            <a:ext cx="6100534" cy="1740989"/>
          </a:xfrm>
        </p:spPr>
        <p:txBody>
          <a:bodyPr anchor="t"/>
          <a:lstStyle>
            <a:lvl1pPr marL="0" indent="0" algn="ctr">
              <a:buNone/>
              <a:defRPr lang="zh-CN" altLang="en-US" dirty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2111-D8D6-43FA-928E-CF047C9454F6}" type="datetimeFigureOut">
              <a:rPr lang="zh-TW" altLang="en-US" smtClean="0"/>
              <a:pPr/>
              <a:t>2011/9/4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C514-8BFF-477E-A8B1-C03DB18D5B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00176"/>
            <a:ext cx="8229600" cy="4714907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2111-D8D6-43FA-928E-CF047C9454F6}" type="datetimeFigureOut">
              <a:rPr lang="zh-TW" altLang="en-US" smtClean="0"/>
              <a:pPr/>
              <a:t>2011/9/4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C514-8BFF-477E-A8B1-C03DB18D5B7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38"/>
            <a:ext cx="1400156" cy="5940444"/>
          </a:xfrm>
        </p:spPr>
        <p:txBody>
          <a:bodyPr vert="eaVert"/>
          <a:lstStyle>
            <a:lvl1pPr algn="ctr">
              <a:defRPr>
                <a:effectLst>
                  <a:outerShdw dist="50800" dir="189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58006" cy="594044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2111-D8D6-43FA-928E-CF047C9454F6}" type="datetimeFigureOut">
              <a:rPr lang="zh-TW" altLang="en-US" smtClean="0"/>
              <a:pPr/>
              <a:t>2011/9/4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C514-8BFF-477E-A8B1-C03DB18D5B7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2111-D8D6-43FA-928E-CF047C9454F6}" type="datetimeFigureOut">
              <a:rPr lang="zh-TW" altLang="en-US" smtClean="0"/>
              <a:pPr/>
              <a:t>2011/9/4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C514-8BFF-477E-A8B1-C03DB18D5B7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1433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643182"/>
            <a:ext cx="7772400" cy="1500187"/>
          </a:xfrm>
        </p:spPr>
        <p:txBody>
          <a:bodyPr anchor="b"/>
          <a:lstStyle>
            <a:lvl1pPr marL="0" indent="0">
              <a:buNone/>
              <a:defRPr lang="zh-CN" altLang="en-US" sz="2800" smtClean="0">
                <a:effectLst/>
              </a:defRPr>
            </a:lvl1pPr>
            <a:lvl2pPr marL="457200" indent="0">
              <a:buNone/>
              <a:defRPr lang="zh-CN" altLang="en-US" sz="2400" smtClean="0">
                <a:effectLst/>
              </a:defRPr>
            </a:lvl2pPr>
            <a:lvl3pPr marL="914400" indent="0">
              <a:buNone/>
              <a:defRPr lang="zh-CN" altLang="en-US" sz="2000" smtClean="0">
                <a:effectLst/>
              </a:defRPr>
            </a:lvl3pPr>
            <a:lvl4pPr marL="1371600" indent="0">
              <a:buNone/>
              <a:defRPr lang="zh-CN" altLang="en-US" sz="1600" smtClean="0">
                <a:effectLst/>
              </a:defRPr>
            </a:lvl4pPr>
            <a:lvl5pPr marL="1828800" indent="0">
              <a:buNone/>
              <a:defRPr lang="zh-CN" altLang="en-US" sz="1400" dirty="0" smtClean="0">
                <a:effectLst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2111-D8D6-43FA-928E-CF047C9454F6}" type="datetimeFigureOut">
              <a:rPr lang="zh-TW" altLang="en-US" smtClean="0"/>
              <a:pPr/>
              <a:t>2011/9/4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C514-8BFF-477E-A8B1-C03DB18D5B7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duotone>
              <a:schemeClr val="bg2"/>
              <a:srgbClr val="FFF1C1"/>
            </a:duotone>
            <a:lum bright="-10000" contrast="-30000"/>
          </a:blip>
          <a:stretch>
            <a:fillRect/>
          </a:stretch>
        </p:blipFill>
        <p:spPr>
          <a:xfrm>
            <a:off x="7480636" y="0"/>
            <a:ext cx="1663364" cy="235743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552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2111-D8D6-43FA-928E-CF047C9454F6}" type="datetimeFigureOut">
              <a:rPr lang="zh-TW" altLang="en-US" smtClean="0"/>
              <a:pPr/>
              <a:t>2011/9/4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C514-8BFF-477E-A8B1-C03DB18D5B7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6408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2111-D8D6-43FA-928E-CF047C9454F6}" type="datetimeFigureOut">
              <a:rPr lang="zh-TW" altLang="en-US" smtClean="0"/>
              <a:pPr/>
              <a:t>2011/9/4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C514-8BFF-477E-A8B1-C03DB18D5B7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2111-D8D6-43FA-928E-CF047C9454F6}" type="datetimeFigureOut">
              <a:rPr lang="zh-TW" altLang="en-US" smtClean="0"/>
              <a:pPr/>
              <a:t>2011/9/4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C514-8BFF-477E-A8B1-C03DB18D5B7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2111-D8D6-43FA-928E-CF047C9454F6}" type="datetimeFigureOut">
              <a:rPr lang="zh-TW" altLang="en-US" smtClean="0"/>
              <a:pPr/>
              <a:t>2011/9/4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C514-8BFF-477E-A8B1-C03DB18D5B7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732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1175" y="5357826"/>
            <a:ext cx="8226225" cy="768028"/>
          </a:xfrm>
        </p:spPr>
        <p:txBody>
          <a:bodyPr anchor="ctr"/>
          <a:lstStyle>
            <a:lvl1pPr algn="ctr">
              <a:defRPr lang="zh-CN" altLang="en-US" sz="3600" b="0" kern="12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428604"/>
            <a:ext cx="5111750" cy="48577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6" y="1357298"/>
            <a:ext cx="3008313" cy="3929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2111-D8D6-43FA-928E-CF047C9454F6}" type="datetimeFigureOut">
              <a:rPr lang="zh-TW" altLang="en-US" smtClean="0"/>
              <a:pPr/>
              <a:t>2011/9/4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C514-8BFF-477E-A8B1-C03DB18D5B7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5298" y="214290"/>
            <a:ext cx="7448602" cy="781052"/>
          </a:xfrm>
        </p:spPr>
        <p:txBody>
          <a:bodyPr anchor="ctr"/>
          <a:lstStyle>
            <a:lvl1pPr algn="ctr" rtl="0">
              <a:spcBef>
                <a:spcPct val="0"/>
              </a:spcBef>
              <a:buNone/>
              <a:defRPr sz="3600" b="0" kern="1200" spc="5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1015" y="1000108"/>
            <a:ext cx="7452360" cy="5214974"/>
          </a:xfrm>
          <a:prstGeom prst="snip2DiagRect">
            <a:avLst>
              <a:gd name="adj1" fmla="val 0"/>
              <a:gd name="adj2" fmla="val 17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0" y="6243633"/>
            <a:ext cx="3180375" cy="614367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9600" y="6492878"/>
            <a:ext cx="1676384" cy="365125"/>
          </a:xfrm>
        </p:spPr>
        <p:txBody>
          <a:bodyPr/>
          <a:lstStyle/>
          <a:p>
            <a:fld id="{AA4F2111-D8D6-43FA-928E-CF047C9454F6}" type="datetimeFigureOut">
              <a:rPr lang="zh-TW" altLang="en-US" smtClean="0"/>
              <a:pPr/>
              <a:t>2011/9/4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2285984" y="6492876"/>
            <a:ext cx="264320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83073" y="5347005"/>
            <a:ext cx="871200" cy="871200"/>
          </a:xfrm>
          <a:prstGeom prst="rt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4C0C514-8BFF-477E-A8B1-C03DB18D5B7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274320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A4F2111-D8D6-43FA-928E-CF047C9454F6}" type="datetimeFigureOut">
              <a:rPr lang="zh-TW" altLang="en-US" smtClean="0"/>
              <a:pPr/>
              <a:t>2011/9/4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4C0C514-8BFF-477E-A8B1-C03DB18D5B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lang="zh-CN" altLang="en-US" sz="4400" b="0" kern="1200" spc="50" dirty="0">
          <a:ln w="12700">
            <a:noFill/>
            <a:prstDash val="solid"/>
          </a:ln>
          <a:solidFill>
            <a:schemeClr val="accent4"/>
          </a:solidFill>
          <a:effectLst>
            <a:outerShdw blurRad="38100" dist="20320" dir="27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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麥哲倫築夢</a:t>
            </a:r>
            <a:r>
              <a:rPr lang="zh-TW" altLang="en-US" dirty="0" smtClean="0"/>
              <a:t>計畫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甜心下午茶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altLang="zh-TW" dirty="0" smtClean="0"/>
          </a:p>
          <a:p>
            <a:r>
              <a:rPr lang="zh-TW" altLang="en-US" dirty="0" smtClean="0"/>
              <a:t>二年忠班</a:t>
            </a:r>
            <a:endParaRPr lang="en-US" altLang="zh-TW" dirty="0" smtClean="0"/>
          </a:p>
          <a:p>
            <a:r>
              <a:rPr lang="zh-TW" altLang="en-US" dirty="0" smtClean="0"/>
              <a:t>劉芷安    林葳葳    潘茵琦    </a:t>
            </a:r>
            <a:endParaRPr lang="en-US" altLang="zh-TW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3.</a:t>
            </a:r>
            <a:r>
              <a:rPr lang="zh-TW" altLang="en-US" dirty="0" smtClean="0"/>
              <a:t>橘子餅乾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材料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  </a:t>
            </a:r>
            <a:r>
              <a:rPr lang="zh-TW" altLang="en-US" dirty="0" smtClean="0"/>
              <a:t>橘子果醬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  </a:t>
            </a:r>
            <a:r>
              <a:rPr lang="zh-TW" altLang="en-US" dirty="0" smtClean="0"/>
              <a:t>糖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  </a:t>
            </a:r>
            <a:r>
              <a:rPr lang="zh-TW" altLang="en-US" dirty="0" smtClean="0"/>
              <a:t>低筋麵粉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  </a:t>
            </a:r>
            <a:r>
              <a:rPr lang="zh-TW" altLang="en-US" dirty="0" smtClean="0"/>
              <a:t>雞蛋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  </a:t>
            </a:r>
            <a:r>
              <a:rPr lang="zh-TW" altLang="en-US" dirty="0" smtClean="0"/>
              <a:t>可可球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  </a:t>
            </a:r>
            <a:r>
              <a:rPr lang="zh-TW" altLang="en-US" dirty="0" smtClean="0"/>
              <a:t>果乾</a:t>
            </a:r>
            <a:endParaRPr lang="zh-TW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TW" altLang="en-US" dirty="0" smtClean="0"/>
              <a:t>步驟</a:t>
            </a:r>
            <a:r>
              <a:rPr lang="zh-TW" altLang="en-US" dirty="0" smtClean="0">
                <a:latin typeface="新細明體"/>
                <a:ea typeface="新細明體"/>
              </a:rPr>
              <a:t>：將所有材料攪拌均勻，放入冰箱一小時。</a:t>
            </a:r>
            <a:endParaRPr lang="zh-TW" altLang="en-US" dirty="0"/>
          </a:p>
        </p:txBody>
      </p:sp>
      <p:pic>
        <p:nvPicPr>
          <p:cNvPr id="6" name="內容版面配置區 5" descr="A3 5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內容版面配置區 6" descr="A3 59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揉成一球一球放在烤盤上</a:t>
            </a:r>
            <a:endParaRPr lang="zh-TW" altLang="en-US" dirty="0"/>
          </a:p>
        </p:txBody>
      </p:sp>
      <p:pic>
        <p:nvPicPr>
          <p:cNvPr id="5" name="內容版面配置區 4" descr="A3 6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內容版面配置區 5" descr="A3 6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用可可球和果乾裝飾</a:t>
            </a:r>
            <a:endParaRPr lang="zh-TW" altLang="en-US" dirty="0"/>
          </a:p>
        </p:txBody>
      </p:sp>
      <p:pic>
        <p:nvPicPr>
          <p:cNvPr id="5" name="內容版面配置區 4" descr="A3 6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內容版面配置區 5" descr="A3 6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放進烤箱烤</a:t>
            </a:r>
            <a:r>
              <a:rPr lang="en-US" altLang="zh-TW" dirty="0" smtClean="0"/>
              <a:t>10</a:t>
            </a:r>
            <a:r>
              <a:rPr lang="zh-TW" altLang="en-US" dirty="0" smtClean="0"/>
              <a:t>分鐘</a:t>
            </a:r>
            <a:r>
              <a:rPr lang="zh-TW" altLang="en-US" dirty="0" smtClean="0">
                <a:latin typeface="新細明體"/>
                <a:ea typeface="新細明體"/>
              </a:rPr>
              <a:t>，完成！</a:t>
            </a:r>
            <a:endParaRPr lang="zh-TW" altLang="en-US" dirty="0"/>
          </a:p>
        </p:txBody>
      </p:sp>
      <p:pic>
        <p:nvPicPr>
          <p:cNvPr id="5" name="內容版面配置區 4" descr="A3 6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內容版面配置區 5" descr="A3 6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4.</a:t>
            </a:r>
            <a:r>
              <a:rPr lang="zh-TW" altLang="en-US" dirty="0" smtClean="0"/>
              <a:t>烤布丁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材料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          </a:t>
            </a:r>
            <a:r>
              <a:rPr lang="zh-TW" altLang="en-US" dirty="0" smtClean="0"/>
              <a:t>牛奶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 </a:t>
            </a:r>
            <a:r>
              <a:rPr lang="zh-TW" altLang="en-US" dirty="0" smtClean="0"/>
              <a:t>雞蛋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 </a:t>
            </a:r>
            <a:r>
              <a:rPr lang="zh-TW" altLang="en-US" dirty="0" smtClean="0"/>
              <a:t>糖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 </a:t>
            </a:r>
            <a:r>
              <a:rPr lang="zh-TW" altLang="en-US" dirty="0" smtClean="0"/>
              <a:t>香草精</a:t>
            </a:r>
            <a:endParaRPr lang="en-US" altLang="zh-TW" dirty="0"/>
          </a:p>
        </p:txBody>
      </p:sp>
      <p:pic>
        <p:nvPicPr>
          <p:cNvPr id="8" name="內容版面配置區 7" descr="A3 43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步驟</a:t>
            </a:r>
            <a:r>
              <a:rPr lang="zh-TW" altLang="en-US" dirty="0" smtClean="0">
                <a:latin typeface="新細明體"/>
                <a:ea typeface="新細明體"/>
              </a:rPr>
              <a:t>：煮焦糖</a:t>
            </a:r>
            <a:endParaRPr lang="zh-TW" altLang="en-US" dirty="0"/>
          </a:p>
        </p:txBody>
      </p:sp>
      <p:pic>
        <p:nvPicPr>
          <p:cNvPr id="5" name="內容版面配置區 4" descr="A3 4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內容版面配置區 5" descr="A3 4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牛奶加熱</a:t>
            </a:r>
            <a:r>
              <a:rPr lang="zh-TW" altLang="en-US" dirty="0" smtClean="0">
                <a:latin typeface="新細明體"/>
                <a:ea typeface="新細明體"/>
              </a:rPr>
              <a:t>，蛋打勻</a:t>
            </a:r>
            <a:endParaRPr lang="zh-TW" altLang="en-US" dirty="0"/>
          </a:p>
        </p:txBody>
      </p:sp>
      <p:pic>
        <p:nvPicPr>
          <p:cNvPr id="5" name="內容版面配置區 4" descr="A3 4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內容版面配置區 5" descr="A3 4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TW" altLang="en-US" dirty="0" smtClean="0"/>
              <a:t>將蛋糊</a:t>
            </a:r>
            <a:r>
              <a:rPr lang="zh-TW" altLang="en-US" dirty="0" smtClean="0">
                <a:latin typeface="新細明體"/>
                <a:ea typeface="新細明體"/>
              </a:rPr>
              <a:t>、糖、香草精加入牛奶裡拌勻。</a:t>
            </a:r>
            <a:endParaRPr lang="zh-TW" altLang="en-US" dirty="0"/>
          </a:p>
        </p:txBody>
      </p:sp>
      <p:pic>
        <p:nvPicPr>
          <p:cNvPr id="5" name="內容版面配置區 4" descr="A3 4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內容版面配置區 5" descr="A3 46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把焦糖放進烤模</a:t>
            </a:r>
            <a:r>
              <a:rPr lang="zh-TW" altLang="en-US" dirty="0" smtClean="0">
                <a:latin typeface="新細明體"/>
                <a:ea typeface="新細明體"/>
              </a:rPr>
              <a:t>，再加入蛋液</a:t>
            </a:r>
            <a:endParaRPr lang="zh-TW" altLang="en-US" dirty="0"/>
          </a:p>
        </p:txBody>
      </p:sp>
      <p:pic>
        <p:nvPicPr>
          <p:cNvPr id="5" name="內容版面配置區 4" descr="A3 46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內容版面配置區 5" descr="A3 47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algn="l">
              <a:buFont typeface="+mj-lt"/>
              <a:buAutoNum type="arabicPeriod"/>
            </a:pPr>
            <a:r>
              <a:rPr lang="zh-TW" altLang="en-US" dirty="0" smtClean="0"/>
              <a:t>蜂蜜蛋糕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材料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</a:t>
            </a:r>
            <a:r>
              <a:rPr lang="zh-TW" altLang="en-US" dirty="0" smtClean="0"/>
              <a:t>低筋麵粉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 </a:t>
            </a:r>
            <a:r>
              <a:rPr lang="zh-TW" altLang="en-US" dirty="0" smtClean="0"/>
              <a:t>蜂蜜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 </a:t>
            </a:r>
            <a:r>
              <a:rPr lang="zh-TW" altLang="en-US" dirty="0" smtClean="0"/>
              <a:t>糖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 </a:t>
            </a:r>
            <a:r>
              <a:rPr lang="zh-TW" altLang="en-US" dirty="0" smtClean="0"/>
              <a:t>雞蛋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 </a:t>
            </a:r>
            <a:r>
              <a:rPr lang="zh-TW" altLang="en-US" dirty="0" smtClean="0"/>
              <a:t>香草精</a:t>
            </a:r>
            <a:endParaRPr lang="zh-TW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TW" altLang="en-US" dirty="0" smtClean="0"/>
              <a:t>烤盤裡加一些水</a:t>
            </a:r>
            <a:r>
              <a:rPr lang="zh-TW" altLang="en-US" dirty="0" smtClean="0">
                <a:latin typeface="新細明體"/>
                <a:ea typeface="新細明體"/>
              </a:rPr>
              <a:t>，放入烤箱烤到表面上色，放涼後再放入冰箱冰。</a:t>
            </a:r>
            <a:endParaRPr lang="zh-TW" altLang="en-US" dirty="0"/>
          </a:p>
        </p:txBody>
      </p:sp>
      <p:pic>
        <p:nvPicPr>
          <p:cNvPr id="5" name="內容版面配置區 4" descr="A3 4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內容版面配置區 5" descr="A3 47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5.</a:t>
            </a:r>
            <a:r>
              <a:rPr lang="zh-TW" altLang="en-US" dirty="0" smtClean="0"/>
              <a:t>綜合果汁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材料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</a:t>
            </a:r>
            <a:r>
              <a:rPr lang="zh-TW" altLang="en-US" dirty="0" smtClean="0"/>
              <a:t>蘋果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</a:t>
            </a:r>
            <a:r>
              <a:rPr lang="zh-TW" altLang="en-US" dirty="0" smtClean="0"/>
              <a:t>鳳梨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</a:t>
            </a:r>
            <a:r>
              <a:rPr lang="zh-TW" altLang="en-US" dirty="0" smtClean="0"/>
              <a:t>紅蘿蔔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</a:t>
            </a:r>
            <a:r>
              <a:rPr lang="zh-TW" altLang="en-US" dirty="0" smtClean="0"/>
              <a:t>葡萄</a:t>
            </a:r>
            <a:endParaRPr lang="zh-TW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TW" altLang="en-US" dirty="0" smtClean="0"/>
              <a:t>步驟</a:t>
            </a:r>
            <a:r>
              <a:rPr lang="zh-TW" altLang="en-US" dirty="0" smtClean="0">
                <a:latin typeface="新細明體"/>
                <a:ea typeface="新細明體"/>
              </a:rPr>
              <a:t>：將水果清洗、去皮、切塊</a:t>
            </a:r>
            <a:endParaRPr lang="zh-TW" altLang="en-US" dirty="0"/>
          </a:p>
        </p:txBody>
      </p:sp>
      <p:pic>
        <p:nvPicPr>
          <p:cNvPr id="7" name="內容版面配置區 6" descr="A3 5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內容版面配置區 7" descr="A3 5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放入果汁機攪拌</a:t>
            </a:r>
            <a:endParaRPr lang="zh-TW" altLang="en-US" dirty="0"/>
          </a:p>
        </p:txBody>
      </p:sp>
      <p:pic>
        <p:nvPicPr>
          <p:cNvPr id="5" name="內容版面配置區 4" descr="A3 5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內容版面配置區 5" descr="A3 5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享用下午茶</a:t>
            </a:r>
            <a:r>
              <a:rPr lang="zh-TW" altLang="en-US" dirty="0" smtClean="0">
                <a:latin typeface="新細明體"/>
                <a:ea typeface="新細明體"/>
              </a:rPr>
              <a:t>！</a:t>
            </a:r>
            <a:endParaRPr lang="zh-TW" altLang="en-US" dirty="0"/>
          </a:p>
        </p:txBody>
      </p:sp>
      <p:pic>
        <p:nvPicPr>
          <p:cNvPr id="5" name="內容版面配置區 4" descr="A3 6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內容版面配置區 5" descr="A3 6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感</a:t>
            </a:r>
            <a:r>
              <a:rPr lang="zh-TW" altLang="en-US" dirty="0" smtClean="0"/>
              <a:t>想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這次讓我們學會做很多樣的點心</a:t>
            </a:r>
            <a:r>
              <a:rPr lang="zh-TW" altLang="en-US" dirty="0" smtClean="0">
                <a:latin typeface="新細明體"/>
                <a:ea typeface="新細明體"/>
              </a:rPr>
              <a:t>，雖然有失敗的時候，像是烤布丁的焦糖，第一次因為水加太多沒有焦，但是記住第一次的經驗，所以第二次才能成功。還學到分工合作可以完成很多事，也謝謝葳葳媽媽辛苦的教我們。雖然葳葳已經轉學了，但是這次一起完成的麥哲倫築夢計畫，會是我們最美好的回憶。 </a:t>
            </a:r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步驟</a:t>
            </a:r>
            <a:r>
              <a:rPr lang="zh-TW" altLang="en-US" dirty="0" smtClean="0">
                <a:latin typeface="新細明體"/>
                <a:ea typeface="新細明體"/>
              </a:rPr>
              <a:t>：將蛋、糖打發</a:t>
            </a:r>
            <a:endParaRPr lang="zh-TW" altLang="en-US" dirty="0"/>
          </a:p>
        </p:txBody>
      </p:sp>
      <p:pic>
        <p:nvPicPr>
          <p:cNvPr id="7" name="內容版面配置區 6" descr="A3 5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內容版面配置區 7" descr="A3 5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麵粉過篩後加入</a:t>
            </a:r>
            <a:endParaRPr lang="zh-TW" altLang="en-US" dirty="0"/>
          </a:p>
        </p:txBody>
      </p:sp>
      <p:pic>
        <p:nvPicPr>
          <p:cNvPr id="5" name="內容版面配置區 4" descr="A3 5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內容版面配置區 5" descr="A3 5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放進烤箱烤</a:t>
            </a:r>
            <a:r>
              <a:rPr lang="en-US" altLang="zh-TW" dirty="0"/>
              <a:t>2</a:t>
            </a:r>
            <a:r>
              <a:rPr lang="en-US" altLang="zh-TW" dirty="0" smtClean="0"/>
              <a:t>0</a:t>
            </a:r>
            <a:r>
              <a:rPr lang="zh-TW" altLang="en-US" dirty="0" smtClean="0"/>
              <a:t>分鐘</a:t>
            </a:r>
            <a:endParaRPr lang="zh-TW" altLang="en-US" dirty="0"/>
          </a:p>
        </p:txBody>
      </p:sp>
      <p:pic>
        <p:nvPicPr>
          <p:cNvPr id="5" name="內容版面配置區 4" descr="A3 5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內容版面配置區 5" descr="A3 6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 algn="l"/>
            <a:r>
              <a:rPr lang="en-US" altLang="zh-TW" dirty="0" smtClean="0"/>
              <a:t>2.</a:t>
            </a:r>
            <a:r>
              <a:rPr lang="zh-TW" altLang="en-US" dirty="0" smtClean="0"/>
              <a:t>棉花糖餅乾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材料</a:t>
            </a:r>
            <a:r>
              <a:rPr lang="zh-TW" altLang="en-US" dirty="0" smtClean="0">
                <a:latin typeface="新細明體"/>
                <a:ea typeface="新細明體"/>
              </a:rPr>
              <a:t>：</a:t>
            </a:r>
            <a:endParaRPr lang="en-US" altLang="zh-TW" dirty="0" smtClean="0">
              <a:latin typeface="新細明體"/>
              <a:ea typeface="新細明體"/>
            </a:endParaRPr>
          </a:p>
          <a:p>
            <a:pPr>
              <a:buNone/>
            </a:pPr>
            <a:r>
              <a:rPr lang="en-US" altLang="zh-TW" dirty="0">
                <a:latin typeface="新細明體"/>
                <a:ea typeface="新細明體"/>
              </a:rPr>
              <a:t> </a:t>
            </a:r>
            <a:r>
              <a:rPr lang="en-US" altLang="zh-TW" dirty="0" smtClean="0">
                <a:latin typeface="新細明體"/>
                <a:ea typeface="新細明體"/>
              </a:rPr>
              <a:t>             </a:t>
            </a:r>
            <a:r>
              <a:rPr lang="zh-TW" altLang="en-US" dirty="0" smtClean="0">
                <a:latin typeface="新細明體"/>
                <a:ea typeface="新細明體"/>
              </a:rPr>
              <a:t>可可球</a:t>
            </a:r>
            <a:endParaRPr lang="en-US" altLang="zh-TW" dirty="0" smtClean="0">
              <a:latin typeface="新細明體"/>
              <a:ea typeface="新細明體"/>
            </a:endParaRPr>
          </a:p>
          <a:p>
            <a:pPr>
              <a:buNone/>
            </a:pPr>
            <a:r>
              <a:rPr lang="en-US" altLang="zh-TW" dirty="0">
                <a:latin typeface="新細明體"/>
                <a:ea typeface="新細明體"/>
              </a:rPr>
              <a:t> </a:t>
            </a:r>
            <a:r>
              <a:rPr lang="en-US" altLang="zh-TW" dirty="0" smtClean="0">
                <a:latin typeface="新細明體"/>
                <a:ea typeface="新細明體"/>
              </a:rPr>
              <a:t>             </a:t>
            </a:r>
            <a:r>
              <a:rPr lang="zh-TW" altLang="en-US" dirty="0" smtClean="0">
                <a:latin typeface="新細明體"/>
                <a:ea typeface="新細明體"/>
              </a:rPr>
              <a:t>棉花糖</a:t>
            </a:r>
            <a:endParaRPr lang="en-US" altLang="zh-TW" dirty="0" smtClean="0">
              <a:latin typeface="新細明體"/>
              <a:ea typeface="新細明體"/>
            </a:endParaRPr>
          </a:p>
          <a:p>
            <a:pPr>
              <a:buNone/>
            </a:pPr>
            <a:r>
              <a:rPr lang="en-US" altLang="zh-TW" dirty="0">
                <a:latin typeface="新細明體"/>
                <a:ea typeface="新細明體"/>
              </a:rPr>
              <a:t> </a:t>
            </a:r>
            <a:r>
              <a:rPr lang="en-US" altLang="zh-TW" dirty="0" smtClean="0">
                <a:latin typeface="新細明體"/>
                <a:ea typeface="新細明體"/>
              </a:rPr>
              <a:t>             </a:t>
            </a:r>
            <a:r>
              <a:rPr lang="zh-TW" altLang="en-US" dirty="0" smtClean="0">
                <a:latin typeface="新細明體"/>
                <a:ea typeface="新細明體"/>
              </a:rPr>
              <a:t>糖</a:t>
            </a:r>
            <a:endParaRPr lang="en-US" altLang="zh-TW" dirty="0" smtClean="0">
              <a:latin typeface="新細明體"/>
              <a:ea typeface="新細明體"/>
            </a:endParaRPr>
          </a:p>
          <a:p>
            <a:pPr>
              <a:buNone/>
            </a:pPr>
            <a:r>
              <a:rPr lang="en-US" altLang="zh-TW" dirty="0">
                <a:latin typeface="新細明體"/>
                <a:ea typeface="新細明體"/>
              </a:rPr>
              <a:t> </a:t>
            </a:r>
            <a:r>
              <a:rPr lang="en-US" altLang="zh-TW" dirty="0" smtClean="0">
                <a:latin typeface="新細明體"/>
                <a:ea typeface="新細明體"/>
              </a:rPr>
              <a:t>             </a:t>
            </a:r>
            <a:r>
              <a:rPr lang="zh-TW" altLang="en-US" dirty="0" smtClean="0">
                <a:latin typeface="新細明體"/>
                <a:ea typeface="新細明體"/>
              </a:rPr>
              <a:t>奶油</a:t>
            </a:r>
            <a:endParaRPr lang="en-US" altLang="zh-TW" dirty="0" smtClean="0">
              <a:latin typeface="新細明體"/>
              <a:ea typeface="新細明體"/>
            </a:endParaRPr>
          </a:p>
          <a:p>
            <a:pPr>
              <a:buNone/>
            </a:pPr>
            <a:r>
              <a:rPr lang="en-US" altLang="zh-TW" dirty="0">
                <a:latin typeface="新細明體"/>
                <a:ea typeface="新細明體"/>
              </a:rPr>
              <a:t> </a:t>
            </a:r>
            <a:r>
              <a:rPr lang="en-US" altLang="zh-TW" dirty="0" smtClean="0">
                <a:latin typeface="新細明體"/>
                <a:ea typeface="新細明體"/>
              </a:rPr>
              <a:t>        </a:t>
            </a:r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TW" altLang="en-US" dirty="0" smtClean="0"/>
              <a:t>步驟</a:t>
            </a:r>
            <a:r>
              <a:rPr lang="zh-TW" altLang="en-US" dirty="0" smtClean="0">
                <a:latin typeface="新細明體"/>
                <a:ea typeface="新細明體"/>
              </a:rPr>
              <a:t>：將糖、奶油、棉花糖加熱</a:t>
            </a:r>
            <a:r>
              <a:rPr lang="zh-TW" altLang="en-US" dirty="0" smtClean="0">
                <a:latin typeface="新細明體"/>
                <a:ea typeface="新細明體"/>
              </a:rPr>
              <a:t>融化</a:t>
            </a:r>
            <a:r>
              <a:rPr lang="zh-TW" altLang="en-US" dirty="0" smtClean="0">
                <a:latin typeface="新細明體"/>
                <a:ea typeface="新細明體"/>
              </a:rPr>
              <a:t>。</a:t>
            </a:r>
            <a:endParaRPr lang="zh-TW" altLang="en-US" dirty="0"/>
          </a:p>
        </p:txBody>
      </p:sp>
      <p:pic>
        <p:nvPicPr>
          <p:cNvPr id="7" name="內容版面配置區 6" descr="A3 48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內容版面配置區 7" descr="A3 48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加入可可球拌勻</a:t>
            </a:r>
            <a:endParaRPr lang="zh-TW" altLang="en-US" dirty="0"/>
          </a:p>
        </p:txBody>
      </p:sp>
      <p:pic>
        <p:nvPicPr>
          <p:cNvPr id="5" name="內容版面配置區 4" descr="A3 4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內容版面配置區 5" descr="A3 49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倒進容器中壓平</a:t>
            </a:r>
            <a:r>
              <a:rPr lang="zh-TW" altLang="en-US" dirty="0" smtClean="0">
                <a:latin typeface="新細明體"/>
                <a:ea typeface="新細明體"/>
              </a:rPr>
              <a:t>、放涼</a:t>
            </a:r>
            <a:endParaRPr lang="zh-TW" altLang="en-US" dirty="0"/>
          </a:p>
        </p:txBody>
      </p:sp>
      <p:pic>
        <p:nvPicPr>
          <p:cNvPr id="5" name="內容版面配置區 4" descr="A3 4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內容版面配置區 5" descr="A3 5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鳳舞九天">
  <a:themeElements>
    <a:clrScheme name="鳳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鳳舞九天">
      <a:majorFont>
        <a:latin typeface="Footlight MT Light"/>
        <a:ea typeface=""/>
        <a:cs typeface=""/>
        <a:font script="Jpan" typeface="ＭＳ Ｐゴシック"/>
        <a:font script="Hang" typeface="맑은 고딕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oudy Old Style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鳳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tile tx="0" ty="0" sx="50000" sy="5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138</TotalTime>
  <Words>332</Words>
  <Application>Microsoft Office PowerPoint</Application>
  <PresentationFormat>如螢幕大小 (4:3)</PresentationFormat>
  <Paragraphs>58</Paragraphs>
  <Slides>25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鳳舞九天</vt:lpstr>
      <vt:lpstr>麥哲倫築夢計畫 甜心下午茶</vt:lpstr>
      <vt:lpstr>蜂蜜蛋糕</vt:lpstr>
      <vt:lpstr>步驟：將蛋、糖打發</vt:lpstr>
      <vt:lpstr>麵粉過篩後加入</vt:lpstr>
      <vt:lpstr>放進烤箱烤20分鐘</vt:lpstr>
      <vt:lpstr>2.棉花糖餅乾</vt:lpstr>
      <vt:lpstr>步驟：將糖、奶油、棉花糖加熱融化。</vt:lpstr>
      <vt:lpstr>加入可可球拌勻</vt:lpstr>
      <vt:lpstr>倒進容器中壓平、放涼</vt:lpstr>
      <vt:lpstr>3.橘子餅乾</vt:lpstr>
      <vt:lpstr>步驟：將所有材料攪拌均勻，放入冰箱一小時。</vt:lpstr>
      <vt:lpstr>揉成一球一球放在烤盤上</vt:lpstr>
      <vt:lpstr>用可可球和果乾裝飾</vt:lpstr>
      <vt:lpstr>放進烤箱烤10分鐘，完成！</vt:lpstr>
      <vt:lpstr>4.烤布丁</vt:lpstr>
      <vt:lpstr>步驟：煮焦糖</vt:lpstr>
      <vt:lpstr>牛奶加熱，蛋打勻</vt:lpstr>
      <vt:lpstr>將蛋糊、糖、香草精加入牛奶裡拌勻。</vt:lpstr>
      <vt:lpstr>把焦糖放進烤模，再加入蛋液</vt:lpstr>
      <vt:lpstr>烤盤裡加一些水，放入烤箱烤到表面上色，放涼後再放入冰箱冰。</vt:lpstr>
      <vt:lpstr>5.綜合果汁</vt:lpstr>
      <vt:lpstr>步驟：將水果清洗、去皮、切塊</vt:lpstr>
      <vt:lpstr>放入果汁機攪拌</vt:lpstr>
      <vt:lpstr>享用下午茶！</vt:lpstr>
      <vt:lpstr>感想</vt:lpstr>
    </vt:vector>
  </TitlesOfParts>
  <Company>AJ.ORG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麥哲倫築夢計畫</dc:title>
  <dc:creator>AJXP</dc:creator>
  <cp:lastModifiedBy>AJXP</cp:lastModifiedBy>
  <cp:revision>16</cp:revision>
  <dcterms:created xsi:type="dcterms:W3CDTF">2011-09-04T03:52:07Z</dcterms:created>
  <dcterms:modified xsi:type="dcterms:W3CDTF">2011-09-04T13:02:37Z</dcterms:modified>
</cp:coreProperties>
</file>