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8" r:id="rId3"/>
    <p:sldId id="258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78" r:id="rId15"/>
    <p:sldId id="283" r:id="rId16"/>
    <p:sldId id="27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賴怡穎" initials="賴怡穎" lastIdx="1" clrIdx="0">
    <p:extLst>
      <p:ext uri="{19B8F6BF-5375-455C-9EA6-DF929625EA0E}">
        <p15:presenceInfo xmlns:p15="http://schemas.microsoft.com/office/powerpoint/2012/main" userId="S-1-5-21-3586140217-1810499356-637083083-200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143" autoAdjust="0"/>
  </p:normalViewPr>
  <p:slideViewPr>
    <p:cSldViewPr>
      <p:cViewPr varScale="1">
        <p:scale>
          <a:sx n="108" d="100"/>
          <a:sy n="108" d="100"/>
        </p:scale>
        <p:origin x="17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2T11:15:02.61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1D31F-F9ED-4553-8DAD-E94EBB35029B}" type="datetimeFigureOut">
              <a:rPr lang="zh-TW" altLang="en-US" smtClean="0"/>
              <a:t>2023/9/22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D77B-F645-4A82-969A-53DF3109A0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19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D77B-F645-4A82-969A-53DF3109A0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D77B-F645-4A82-969A-53DF3109A0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6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D77B-F645-4A82-969A-53DF3109A0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6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D77B-F645-4A82-969A-53DF3109A0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6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D77B-F645-4A82-969A-53DF3109A04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6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9/22/2023</a:t>
            </a:fld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9/22/2023</a:t>
            </a:fld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9/22/2023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9/22/2023</a:t>
            </a:fld>
            <a:endParaRPr 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9/22/2023</a:t>
            </a:fld>
            <a:endParaRPr 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9/22/2023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043608" y="404664"/>
            <a:ext cx="6768752" cy="1368152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solidFill>
                  <a:srgbClr val="002060"/>
                </a:solidFill>
                <a:latin typeface="+mj-ea"/>
              </a:rPr>
              <a:t>麥 哲 倫 計畫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475656" y="1988840"/>
            <a:ext cx="61722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rgbClr val="002060"/>
                </a:solidFill>
              </a:rPr>
              <a:t>手動磁力發電機</a:t>
            </a:r>
            <a:endParaRPr lang="en-US" altLang="zh-TW" sz="5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altLang="zh-TW" sz="33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班級：六年忠班</a:t>
            </a:r>
            <a:r>
              <a:rPr lang="en-US" altLang="zh-TW" sz="36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6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號</a:t>
            </a: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285750" indent="-285750">
              <a:buFont typeface="Wingdings" pitchFamily="2" charset="2"/>
              <a:buChar char="l"/>
            </a:pPr>
            <a:endParaRPr lang="en-US" altLang="zh-TW" sz="3600" b="1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姓名：潘竑睿</a:t>
            </a:r>
          </a:p>
        </p:txBody>
      </p:sp>
    </p:spTree>
    <p:extLst>
      <p:ext uri="{BB962C8B-B14F-4D97-AF65-F5344CB8AC3E}">
        <p14:creationId xmlns:p14="http://schemas.microsoft.com/office/powerpoint/2010/main" val="126984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320" y="483680"/>
            <a:ext cx="7467600" cy="576064"/>
          </a:xfrm>
        </p:spPr>
        <p:txBody>
          <a:bodyPr/>
          <a:lstStyle/>
          <a:p>
            <a:r>
              <a:rPr lang="zh-TW" altLang="en-US" dirty="0"/>
              <a:t>　　   </a:t>
            </a:r>
            <a:r>
              <a:rPr lang="zh-TW" altLang="en-US" b="1" dirty="0">
                <a:solidFill>
                  <a:schemeClr val="accent1"/>
                </a:solidFill>
              </a:rPr>
              <a:t>調整針筒與軸承的相對位置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C34163E-EA5A-42F9-A469-0D4B27D48C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79606"/>
            <a:ext cx="361104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AFCA11-0577-4605-A220-0EA1B6E8F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4481"/>
            <a:ext cx="7776864" cy="41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2054385-C3CC-407D-A061-630CE487A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4481"/>
            <a:ext cx="8091106" cy="42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1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BE4AC1-D9B7-4AC9-A92C-BCBA5462E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352928" cy="41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5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590600" y="322064"/>
            <a:ext cx="7467600" cy="562074"/>
          </a:xfrm>
        </p:spPr>
        <p:txBody>
          <a:bodyPr/>
          <a:lstStyle/>
          <a:p>
            <a:r>
              <a:rPr lang="zh-TW" altLang="en-US" dirty="0"/>
              <a:t>　　　</a:t>
            </a:r>
            <a:r>
              <a:rPr lang="zh-TW" altLang="en-US" b="1" dirty="0">
                <a:solidFill>
                  <a:schemeClr val="accent1"/>
                </a:solidFill>
              </a:rPr>
              <a:t>用熱熔槍固定各個物件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92163" cy="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054DA1-2C35-4D59-A496-C61C9574A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4481"/>
            <a:ext cx="7920880" cy="41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D177093-B82F-4340-9D32-2BF51EB02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64481"/>
            <a:ext cx="7920880" cy="41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zh-TW" altLang="en-US" dirty="0"/>
              <a:t>　　　</a:t>
            </a:r>
            <a:r>
              <a:rPr lang="zh-TW" altLang="en-US" b="1" dirty="0">
                <a:solidFill>
                  <a:schemeClr val="accent1"/>
                </a:solidFill>
              </a:rPr>
              <a:t>作品完成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86541EA-4DFA-409F-AA41-35A882B89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4481"/>
            <a:ext cx="8147248" cy="41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560840" cy="3456384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</a:rPr>
              <a:t>     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</a:t>
            </a:r>
            <a:r>
              <a:rPr lang="zh-TW" altLang="en-US" sz="5300" b="1" dirty="0">
                <a:solidFill>
                  <a:srgbClr val="0070C0"/>
                </a:solidFill>
              </a:rPr>
              <a:t>心得感想：</a:t>
            </a:r>
            <a:br>
              <a:rPr lang="en-US" altLang="zh-TW" sz="53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r>
              <a:rPr lang="zh-TW" altLang="en-US" sz="3100" b="1" dirty="0">
                <a:solidFill>
                  <a:schemeClr val="accent1"/>
                </a:solidFill>
              </a:rPr>
              <a:t>這次麥哲倫計畫是失敗收場。 從這次的製作過程及尋找資料得知，世界上還沒有真正發明出</a:t>
            </a:r>
            <a:r>
              <a:rPr lang="zh-TW" altLang="en-US" sz="3100" b="1" dirty="0">
                <a:solidFill>
                  <a:schemeClr val="accent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「永動機</a:t>
            </a:r>
            <a:r>
              <a:rPr lang="zh-TW" altLang="en-US" sz="31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100" b="1" dirty="0">
                <a:solidFill>
                  <a:schemeClr val="accent1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的實際例子</a:t>
            </a:r>
            <a:r>
              <a:rPr lang="zh-TW" altLang="en-US" sz="3100" b="1" dirty="0">
                <a:solidFill>
                  <a:schemeClr val="accent1"/>
                </a:solidFill>
              </a:rPr>
              <a:t>。</a:t>
            </a:r>
            <a:br>
              <a:rPr lang="en-US" altLang="zh-TW" sz="3100" b="1" dirty="0">
                <a:solidFill>
                  <a:schemeClr val="accent1"/>
                </a:solidFill>
              </a:rPr>
            </a:br>
            <a:r>
              <a:rPr lang="zh-TW" altLang="en-US" sz="3100" b="1" dirty="0">
                <a:solidFill>
                  <a:schemeClr val="accent1"/>
                </a:solidFill>
              </a:rPr>
              <a:t>網路上</a:t>
            </a:r>
            <a:r>
              <a:rPr lang="zh-TW" altLang="en-US" sz="3100" b="1" dirty="0">
                <a:solidFill>
                  <a:schemeClr val="accent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「永動機</a:t>
            </a:r>
            <a:r>
              <a:rPr lang="zh-TW" altLang="en-US" sz="31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100" b="1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的影片都是假的</a:t>
            </a:r>
            <a:r>
              <a:rPr lang="zh-TW" altLang="en-US" sz="3100" b="1" dirty="0">
                <a:solidFill>
                  <a:schemeClr val="accent1"/>
                </a:solidFill>
              </a:rPr>
              <a:t>，但是我相信不久的將來，人類一定能製作出真正的</a:t>
            </a:r>
            <a:r>
              <a:rPr lang="zh-TW" altLang="en-US" sz="3100" b="1" dirty="0">
                <a:solidFill>
                  <a:schemeClr val="accent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「永動機</a:t>
            </a:r>
            <a:r>
              <a:rPr lang="zh-TW" altLang="en-US" sz="31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100" b="1" dirty="0">
                <a:solidFill>
                  <a:schemeClr val="accent1"/>
                </a:solidFill>
              </a:rPr>
              <a:t> 。</a:t>
            </a:r>
            <a:br>
              <a:rPr lang="en-US" altLang="zh-TW" sz="3100" b="1" dirty="0">
                <a:solidFill>
                  <a:schemeClr val="accent1"/>
                </a:solidFill>
              </a:rPr>
            </a:br>
            <a:endParaRPr lang="zh-TW" altLang="en-US" sz="3100" b="1" dirty="0">
              <a:solidFill>
                <a:schemeClr val="accent1"/>
              </a:solidFill>
              <a:latin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8" cy="7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8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172200" cy="446449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　　</a:t>
            </a:r>
            <a:r>
              <a:rPr lang="zh-TW" altLang="en-US" sz="3200" dirty="0">
                <a:solidFill>
                  <a:srgbClr val="002060"/>
                </a:solidFill>
              </a:rPr>
              <a:t>目次：</a:t>
            </a:r>
            <a:br>
              <a:rPr lang="en-US" altLang="zh-TW" sz="2800" dirty="0"/>
            </a:br>
            <a:r>
              <a:rPr lang="zh-TW" altLang="en-US" sz="2800" dirty="0"/>
              <a:t>　　　　　　　</a:t>
            </a:r>
            <a:r>
              <a:rPr lang="zh-TW" altLang="en-US" sz="2800" dirty="0">
                <a:solidFill>
                  <a:srgbClr val="0070C0"/>
                </a:solidFill>
              </a:rPr>
              <a:t>動機</a:t>
            </a:r>
            <a:br>
              <a:rPr lang="en-US" altLang="zh-TW" sz="2800" dirty="0"/>
            </a:br>
            <a:br>
              <a:rPr lang="en-US" altLang="zh-TW" sz="2800" dirty="0"/>
            </a:br>
            <a:r>
              <a:rPr lang="zh-TW" altLang="en-US" sz="2800" dirty="0"/>
              <a:t>　　　　　　　</a:t>
            </a:r>
            <a:r>
              <a:rPr lang="zh-TW" altLang="en-US" sz="2800" dirty="0">
                <a:solidFill>
                  <a:srgbClr val="0070C0"/>
                </a:solidFill>
              </a:rPr>
              <a:t>目標</a:t>
            </a:r>
            <a:br>
              <a:rPr lang="en-US" altLang="zh-TW" sz="2800" dirty="0"/>
            </a:br>
            <a:br>
              <a:rPr lang="en-US" altLang="zh-TW" sz="2800" dirty="0"/>
            </a:br>
            <a:r>
              <a:rPr lang="zh-TW" altLang="en-US" sz="2800" dirty="0"/>
              <a:t>　　　　　　　</a:t>
            </a:r>
            <a:r>
              <a:rPr lang="zh-TW" altLang="en-US" sz="2800" dirty="0">
                <a:solidFill>
                  <a:srgbClr val="0070C0"/>
                </a:solidFill>
              </a:rPr>
              <a:t>材料</a:t>
            </a:r>
            <a:br>
              <a:rPr lang="en-US" altLang="zh-TW" sz="2800" dirty="0"/>
            </a:br>
            <a:br>
              <a:rPr lang="en-US" altLang="zh-TW" sz="2800" dirty="0"/>
            </a:br>
            <a:r>
              <a:rPr lang="zh-TW" altLang="en-US" sz="2800" dirty="0"/>
              <a:t>　　　　　　　</a:t>
            </a:r>
            <a:r>
              <a:rPr lang="zh-TW" altLang="en-US" sz="2800" dirty="0">
                <a:solidFill>
                  <a:srgbClr val="0070C0"/>
                </a:solidFill>
              </a:rPr>
              <a:t>製作方法</a:t>
            </a:r>
            <a:br>
              <a:rPr lang="en-US" altLang="zh-TW" sz="2800" dirty="0">
                <a:solidFill>
                  <a:srgbClr val="0070C0"/>
                </a:solidFill>
              </a:rPr>
            </a:br>
            <a:br>
              <a:rPr lang="en-US" altLang="zh-TW" sz="2800" dirty="0"/>
            </a:br>
            <a:r>
              <a:rPr lang="zh-TW" altLang="en-US" sz="2800" dirty="0"/>
              <a:t>　　　　　　　</a:t>
            </a:r>
            <a:r>
              <a:rPr lang="zh-TW" altLang="en-US" sz="2800" dirty="0">
                <a:solidFill>
                  <a:srgbClr val="0070C0"/>
                </a:solidFill>
              </a:rPr>
              <a:t>心得感想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08" y="5157192"/>
            <a:ext cx="4057650" cy="1562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02" y="889804"/>
            <a:ext cx="664468" cy="6644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95" y="177281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70" y="2563072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61" y="3428999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02" y="4221088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7719"/>
            <a:ext cx="855959" cy="7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72260" y="1124744"/>
            <a:ext cx="7300267" cy="367240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</a:rPr>
              <a:t>     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</a:t>
            </a:r>
            <a:r>
              <a:rPr lang="zh-TW" altLang="en-US" sz="5300" b="1" dirty="0">
                <a:solidFill>
                  <a:srgbClr val="0070C0"/>
                </a:solidFill>
              </a:rPr>
              <a:t>動機：</a:t>
            </a: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無意間在網路上看見磁力發電機的影片，感覺很有趣，跟爸爸討論後，決定這次的麥哲倫計畫，就是製作</a:t>
            </a:r>
            <a:r>
              <a:rPr lang="zh-TW" altLang="en-US" sz="4000" b="1" dirty="0">
                <a:solidFill>
                  <a:schemeClr val="accent1"/>
                </a:solidFill>
                <a:latin typeface="新細明體"/>
                <a:ea typeface="新細明體"/>
              </a:rPr>
              <a:t>「手動磁力發電機」。</a:t>
            </a:r>
            <a:endParaRPr lang="zh-TW" altLang="en-US" sz="40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920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96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824734"/>
            <a:ext cx="7300267" cy="260426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</a:rPr>
              <a:t>     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</a:t>
            </a:r>
            <a:r>
              <a:rPr lang="zh-TW" altLang="en-US" sz="5300" b="1" dirty="0">
                <a:solidFill>
                  <a:srgbClr val="0070C0"/>
                </a:solidFill>
              </a:rPr>
              <a:t>目標：</a:t>
            </a: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製作出手動磁力發電機</a:t>
            </a:r>
            <a:r>
              <a:rPr lang="zh-TW" altLang="en-US" sz="4000" b="1" dirty="0">
                <a:solidFill>
                  <a:schemeClr val="accent1"/>
                </a:solidFill>
                <a:latin typeface="新細明體"/>
                <a:ea typeface="新細明體"/>
              </a:rPr>
              <a:t>。</a:t>
            </a:r>
            <a:endParaRPr lang="zh-TW" altLang="en-US" sz="40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0" y="1484784"/>
            <a:ext cx="792088" cy="7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5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692696"/>
            <a:ext cx="7300267" cy="1872208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</a:rPr>
              <a:t>     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</a:t>
            </a:r>
            <a:r>
              <a:rPr lang="zh-TW" altLang="en-US" sz="5300" b="1" dirty="0">
                <a:solidFill>
                  <a:srgbClr val="0070C0"/>
                </a:solidFill>
              </a:rPr>
              <a:t>材料：</a:t>
            </a:r>
            <a:br>
              <a:rPr lang="en-US" altLang="zh-TW" sz="5300" b="1" dirty="0">
                <a:solidFill>
                  <a:srgbClr val="0070C0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  <a:latin typeface="新細明體"/>
                <a:ea typeface="新細明體"/>
              </a:rPr>
              <a:t>針筒</a:t>
            </a:r>
            <a:r>
              <a:rPr lang="en-US" altLang="zh-TW" sz="4000" b="1" dirty="0">
                <a:solidFill>
                  <a:schemeClr val="accent1"/>
                </a:solidFill>
                <a:latin typeface="新細明體"/>
                <a:ea typeface="新細明體"/>
              </a:rPr>
              <a:t>2</a:t>
            </a:r>
            <a:r>
              <a:rPr lang="zh-TW" altLang="en-US" sz="4000" b="1" dirty="0">
                <a:solidFill>
                  <a:schemeClr val="accent1"/>
                </a:solidFill>
                <a:latin typeface="新細明體"/>
                <a:ea typeface="新細明體"/>
              </a:rPr>
              <a:t>個</a:t>
            </a:r>
            <a:r>
              <a:rPr lang="zh-TW" altLang="en-US" sz="4000" b="1" dirty="0">
                <a:solidFill>
                  <a:schemeClr val="accent1"/>
                </a:solidFill>
                <a:latin typeface="新細明體"/>
              </a:rPr>
              <a:t>、強力磁鐵數枚、快乾劑、木板、發電馬達、鐵絲、熱熔槍、燈炮、軸承、鋸子等</a:t>
            </a:r>
            <a:r>
              <a:rPr lang="zh-TW" altLang="en-US" sz="4000" b="1" dirty="0">
                <a:solidFill>
                  <a:schemeClr val="accent1"/>
                </a:solidFill>
                <a:latin typeface="新細明體"/>
                <a:ea typeface="新細明體"/>
              </a:rPr>
              <a:t>。</a:t>
            </a:r>
            <a:endParaRPr lang="zh-TW" altLang="en-US" sz="40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" y="44625"/>
            <a:ext cx="792088" cy="7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DCA2A45-1F0F-4A80-A783-5E202C478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5"/>
            <a:ext cx="7920880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7300267" cy="3168352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accent1"/>
                </a:solidFill>
              </a:rPr>
              <a:t>     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</a:t>
            </a:r>
            <a:br>
              <a:rPr lang="en-US" altLang="zh-TW" sz="4000" b="1" dirty="0">
                <a:solidFill>
                  <a:schemeClr val="accent1"/>
                </a:solidFill>
              </a:rPr>
            </a:br>
            <a:br>
              <a:rPr lang="en-US" altLang="zh-TW" sz="4000" b="1" dirty="0">
                <a:solidFill>
                  <a:schemeClr val="accent1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　　</a:t>
            </a:r>
            <a:r>
              <a:rPr lang="zh-TW" altLang="en-US" sz="5300" b="1" dirty="0">
                <a:solidFill>
                  <a:srgbClr val="0070C0"/>
                </a:solidFill>
              </a:rPr>
              <a:t>製作方法：</a:t>
            </a:r>
            <a:br>
              <a:rPr lang="en-US" altLang="zh-TW" sz="4000" b="1" dirty="0">
                <a:solidFill>
                  <a:srgbClr val="0070C0"/>
                </a:solidFill>
              </a:rPr>
            </a:br>
            <a:br>
              <a:rPr lang="en-US" altLang="zh-TW" sz="4000" b="1" dirty="0">
                <a:solidFill>
                  <a:srgbClr val="0070C0"/>
                </a:solidFill>
              </a:rPr>
            </a:br>
            <a:r>
              <a:rPr lang="zh-TW" altLang="en-US" sz="4000" b="1" dirty="0">
                <a:solidFill>
                  <a:schemeClr val="accent1"/>
                </a:solidFill>
              </a:rPr>
              <a:t>利用上述材料，逐一使用熱熔槍等工具結合起來。（爸爸在旁指導及注意工具使用安全）</a:t>
            </a:r>
            <a:endParaRPr lang="zh-TW" altLang="en-US" sz="40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2088" cy="7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6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　　將木板裁切成所需形狀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20080" cy="68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16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885" y="578986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　　</a:t>
            </a:r>
            <a:r>
              <a:rPr lang="zh-TW" altLang="en-US" b="1" dirty="0">
                <a:solidFill>
                  <a:schemeClr val="accent1"/>
                </a:solidFill>
              </a:rPr>
              <a:t>針筒裝入強力磁鐵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5" y="537283"/>
            <a:ext cx="742502" cy="5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2CE1C3F-CB80-4F64-A9FE-BA697D414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5" y="1484785"/>
            <a:ext cx="3888432" cy="338437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1CE440F-474F-40DE-BB34-2CF8428F2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64481"/>
            <a:ext cx="4414909" cy="35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　　　將軸承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、針筒、馬達安裝於木板上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6" y="188640"/>
            <a:ext cx="79216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05A9A2F-208F-4930-8AD7-09A08024A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6" y="1676660"/>
            <a:ext cx="5832648" cy="35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3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397</TotalTime>
  <Words>397</Words>
  <Application>Microsoft Office PowerPoint</Application>
  <PresentationFormat>如螢幕大小 (4:3)</PresentationFormat>
  <Paragraphs>23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PMingLiU</vt:lpstr>
      <vt:lpstr>PMingLiU</vt:lpstr>
      <vt:lpstr>新細明體-ExtB</vt:lpstr>
      <vt:lpstr>標楷體</vt:lpstr>
      <vt:lpstr>Calibri</vt:lpstr>
      <vt:lpstr>Century Schoolbook</vt:lpstr>
      <vt:lpstr>Wingdings</vt:lpstr>
      <vt:lpstr>Wingdings 2</vt:lpstr>
      <vt:lpstr>壁窗</vt:lpstr>
      <vt:lpstr>麥 哲 倫 計畫</vt:lpstr>
      <vt:lpstr>　　目次： 　　　　　　　動機  　　　　　　　目標  　　　　　　　材料  　　　　　　　製作方法  　　　　　　　心得感想</vt:lpstr>
      <vt:lpstr>       　　　      　  　　 　　動機：  無意間在網路上看見磁力發電機的影片，感覺很有趣，跟爸爸討論後，決定這次的麥哲倫計畫，就是製作「手動磁力發電機」。</vt:lpstr>
      <vt:lpstr>       　　　      　  　　目標：  製作出手動磁力發電機。</vt:lpstr>
      <vt:lpstr>       　　　    　　材料： 針筒2個、強力磁鐵數枚、快乾劑、木板、發電馬達、鐵絲、熱熔槍、燈炮、軸承、鋸子等。</vt:lpstr>
      <vt:lpstr>       　　　      　  　　製作方法：  利用上述材料，逐一使用熱熔槍等工具結合起來。（爸爸在旁指導及注意工具使用安全）</vt:lpstr>
      <vt:lpstr>　　將木板裁切成所需形狀</vt:lpstr>
      <vt:lpstr>　　針筒裝入強力磁鐵</vt:lpstr>
      <vt:lpstr>　　　將軸承、針筒、馬達安裝於木板上</vt:lpstr>
      <vt:lpstr>　　   調整針筒與軸承的相對位置</vt:lpstr>
      <vt:lpstr>PowerPoint 簡報</vt:lpstr>
      <vt:lpstr>PowerPoint 簡報</vt:lpstr>
      <vt:lpstr>PowerPoint 簡報</vt:lpstr>
      <vt:lpstr>　　　用熱熔槍固定各個物件</vt:lpstr>
      <vt:lpstr>PowerPoint 簡報</vt:lpstr>
      <vt:lpstr>　　　作品完成</vt:lpstr>
      <vt:lpstr>       　　　      　  　　心得感想：  這次麥哲倫計畫是失敗收場。 從這次的製作過程及尋找資料得知，世界上還沒有真正發明出「永動機」的實際例子。 網路上「永動機」的影片都是假的，但是我相信不久的將來，人類一定能製作出真正的「永動機」 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麥哲倫築夢計畫</dc:title>
  <dc:creator>traadmin</dc:creator>
  <cp:lastModifiedBy>賴怡穎</cp:lastModifiedBy>
  <cp:revision>59</cp:revision>
  <dcterms:created xsi:type="dcterms:W3CDTF">2019-08-20T06:25:12Z</dcterms:created>
  <dcterms:modified xsi:type="dcterms:W3CDTF">2023-09-22T03:18:30Z</dcterms:modified>
</cp:coreProperties>
</file>